
<file path=[Content_Types].xml><?xml version="1.0" encoding="utf-8"?>
<Types xmlns="http://schemas.openxmlformats.org/package/2006/content-types">
  <Default Extension="png" ContentType="image/png"/>
  <Default Extension="wmf" ContentType="image/x-w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slides/slide163.xml" ContentType="application/vnd.openxmlformats-officedocument.presentationml.slide+xml"/>
  <Override PartName="/ppt/slides/slide164.xml" ContentType="application/vnd.openxmlformats-officedocument.presentationml.slide+xml"/>
  <Override PartName="/ppt/slides/slide165.xml" ContentType="application/vnd.openxmlformats-officedocument.presentationml.slide+xml"/>
  <Override PartName="/ppt/slides/slide166.xml" ContentType="application/vnd.openxmlformats-officedocument.presentationml.slide+xml"/>
  <Override PartName="/ppt/slides/slide167.xml" ContentType="application/vnd.openxmlformats-officedocument.presentationml.slide+xml"/>
  <Override PartName="/ppt/slides/slide168.xml" ContentType="application/vnd.openxmlformats-officedocument.presentationml.slide+xml"/>
  <Override PartName="/ppt/slides/slide169.xml" ContentType="application/vnd.openxmlformats-officedocument.presentationml.slide+xml"/>
  <Override PartName="/ppt/slides/slide170.xml" ContentType="application/vnd.openxmlformats-officedocument.presentationml.slide+xml"/>
  <Override PartName="/ppt/slides/slide171.xml" ContentType="application/vnd.openxmlformats-officedocument.presentationml.slide+xml"/>
  <Override PartName="/ppt/slides/slide172.xml" ContentType="application/vnd.openxmlformats-officedocument.presentationml.slide+xml"/>
  <Override PartName="/ppt/slides/slide173.xml" ContentType="application/vnd.openxmlformats-officedocument.presentationml.slide+xml"/>
  <Override PartName="/ppt/slides/slide174.xml" ContentType="application/vnd.openxmlformats-officedocument.presentationml.slide+xml"/>
  <Override PartName="/ppt/slides/slide175.xml" ContentType="application/vnd.openxmlformats-officedocument.presentationml.slide+xml"/>
  <Override PartName="/ppt/slides/slide176.xml" ContentType="application/vnd.openxmlformats-officedocument.presentationml.slide+xml"/>
  <Override PartName="/ppt/slides/slide177.xml" ContentType="application/vnd.openxmlformats-officedocument.presentationml.slide+xml"/>
  <Override PartName="/ppt/slides/slide178.xml" ContentType="application/vnd.openxmlformats-officedocument.presentationml.slide+xml"/>
  <Override PartName="/ppt/slides/slide179.xml" ContentType="application/vnd.openxmlformats-officedocument.presentationml.slide+xml"/>
  <Override PartName="/ppt/slides/slide180.xml" ContentType="application/vnd.openxmlformats-officedocument.presentationml.slide+xml"/>
  <Override PartName="/ppt/slides/slide181.xml" ContentType="application/vnd.openxmlformats-officedocument.presentationml.slide+xml"/>
  <Override PartName="/ppt/slides/slide182.xml" ContentType="application/vnd.openxmlformats-officedocument.presentationml.slide+xml"/>
  <Override PartName="/ppt/slides/slide183.xml" ContentType="application/vnd.openxmlformats-officedocument.presentationml.slide+xml"/>
  <Override PartName="/ppt/slides/slide184.xml" ContentType="application/vnd.openxmlformats-officedocument.presentationml.slide+xml"/>
  <Override PartName="/ppt/slides/slide185.xml" ContentType="application/vnd.openxmlformats-officedocument.presentationml.slide+xml"/>
  <Override PartName="/ppt/slides/slide186.xml" ContentType="application/vnd.openxmlformats-officedocument.presentationml.slide+xml"/>
  <Override PartName="/ppt/slides/slide187.xml" ContentType="application/vnd.openxmlformats-officedocument.presentationml.slide+xml"/>
  <Override PartName="/ppt/slides/slide188.xml" ContentType="application/vnd.openxmlformats-officedocument.presentationml.slide+xml"/>
  <Override PartName="/ppt/slides/slide189.xml" ContentType="application/vnd.openxmlformats-officedocument.presentationml.slide+xml"/>
  <Override PartName="/ppt/slides/slide190.xml" ContentType="application/vnd.openxmlformats-officedocument.presentationml.slide+xml"/>
  <Override PartName="/ppt/slides/slide191.xml" ContentType="application/vnd.openxmlformats-officedocument.presentationml.slide+xml"/>
  <Override PartName="/ppt/slides/slide192.xml" ContentType="application/vnd.openxmlformats-officedocument.presentationml.slide+xml"/>
  <Override PartName="/ppt/slides/slide193.xml" ContentType="application/vnd.openxmlformats-officedocument.presentationml.slide+xml"/>
  <Override PartName="/ppt/slides/slide194.xml" ContentType="application/vnd.openxmlformats-officedocument.presentationml.slide+xml"/>
  <Override PartName="/ppt/slides/slide195.xml" ContentType="application/vnd.openxmlformats-officedocument.presentationml.slide+xml"/>
  <Override PartName="/ppt/slides/slide19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ppt/notesSlides/notesSlide110.xml" ContentType="application/vnd.openxmlformats-officedocument.presentationml.notesSlide+xml"/>
  <Override PartName="/ppt/notesSlides/notesSlide111.xml" ContentType="application/vnd.openxmlformats-officedocument.presentationml.notesSlide+xml"/>
  <Override PartName="/ppt/notesSlides/notesSlide112.xml" ContentType="application/vnd.openxmlformats-officedocument.presentationml.notesSlide+xml"/>
  <Override PartName="/ppt/notesSlides/notesSlide113.xml" ContentType="application/vnd.openxmlformats-officedocument.presentationml.notesSlide+xml"/>
  <Override PartName="/ppt/notesSlides/notesSlide114.xml" ContentType="application/vnd.openxmlformats-officedocument.presentationml.notesSlide+xml"/>
  <Override PartName="/ppt/notesSlides/notesSlide115.xml" ContentType="application/vnd.openxmlformats-officedocument.presentationml.notesSlide+xml"/>
  <Override PartName="/ppt/notesSlides/notesSlide116.xml" ContentType="application/vnd.openxmlformats-officedocument.presentationml.notesSlide+xml"/>
  <Override PartName="/ppt/notesSlides/notesSlide117.xml" ContentType="application/vnd.openxmlformats-officedocument.presentationml.notesSlide+xml"/>
  <Override PartName="/ppt/notesSlides/notesSlide118.xml" ContentType="application/vnd.openxmlformats-officedocument.presentationml.notesSlide+xml"/>
  <Override PartName="/ppt/notesSlides/notesSlide119.xml" ContentType="application/vnd.openxmlformats-officedocument.presentationml.notesSlide+xml"/>
  <Override PartName="/ppt/notesSlides/notesSlide120.xml" ContentType="application/vnd.openxmlformats-officedocument.presentationml.notesSlide+xml"/>
  <Override PartName="/ppt/notesSlides/notesSlide121.xml" ContentType="application/vnd.openxmlformats-officedocument.presentationml.notesSlide+xml"/>
  <Override PartName="/ppt/notesSlides/notesSlide122.xml" ContentType="application/vnd.openxmlformats-officedocument.presentationml.notesSlide+xml"/>
  <Override PartName="/ppt/notesSlides/notesSlide123.xml" ContentType="application/vnd.openxmlformats-officedocument.presentationml.notesSlide+xml"/>
  <Override PartName="/ppt/notesSlides/notesSlide124.xml" ContentType="application/vnd.openxmlformats-officedocument.presentationml.notesSlide+xml"/>
  <Override PartName="/ppt/notesSlides/notesSlide125.xml" ContentType="application/vnd.openxmlformats-officedocument.presentationml.notesSlide+xml"/>
  <Override PartName="/ppt/notesSlides/notesSlide126.xml" ContentType="application/vnd.openxmlformats-officedocument.presentationml.notesSlide+xml"/>
  <Override PartName="/ppt/notesSlides/notesSlide127.xml" ContentType="application/vnd.openxmlformats-officedocument.presentationml.notesSlide+xml"/>
  <Override PartName="/ppt/notesSlides/notesSlide128.xml" ContentType="application/vnd.openxmlformats-officedocument.presentationml.notesSlide+xml"/>
  <Override PartName="/ppt/notesSlides/notesSlide129.xml" ContentType="application/vnd.openxmlformats-officedocument.presentationml.notesSlide+xml"/>
  <Override PartName="/ppt/notesSlides/notesSlide130.xml" ContentType="application/vnd.openxmlformats-officedocument.presentationml.notesSlide+xml"/>
  <Override PartName="/ppt/notesSlides/notesSlide131.xml" ContentType="application/vnd.openxmlformats-officedocument.presentationml.notesSlide+xml"/>
  <Override PartName="/ppt/notesSlides/notesSlide132.xml" ContentType="application/vnd.openxmlformats-officedocument.presentationml.notesSlide+xml"/>
  <Override PartName="/ppt/notesSlides/notesSlide133.xml" ContentType="application/vnd.openxmlformats-officedocument.presentationml.notesSlide+xml"/>
  <Override PartName="/ppt/notesSlides/notesSlide134.xml" ContentType="application/vnd.openxmlformats-officedocument.presentationml.notesSlide+xml"/>
  <Override PartName="/ppt/notesSlides/notesSlide135.xml" ContentType="application/vnd.openxmlformats-officedocument.presentationml.notesSlide+xml"/>
  <Override PartName="/ppt/notesSlides/notesSlide136.xml" ContentType="application/vnd.openxmlformats-officedocument.presentationml.notesSlide+xml"/>
  <Override PartName="/ppt/notesSlides/notesSlide137.xml" ContentType="application/vnd.openxmlformats-officedocument.presentationml.notesSlide+xml"/>
  <Override PartName="/ppt/notesSlides/notesSlide138.xml" ContentType="application/vnd.openxmlformats-officedocument.presentationml.notesSlide+xml"/>
  <Override PartName="/ppt/notesSlides/notesSlide139.xml" ContentType="application/vnd.openxmlformats-officedocument.presentationml.notesSlide+xml"/>
  <Override PartName="/ppt/notesSlides/notesSlide140.xml" ContentType="application/vnd.openxmlformats-officedocument.presentationml.notesSlide+xml"/>
  <Override PartName="/ppt/notesSlides/notesSlide141.xml" ContentType="application/vnd.openxmlformats-officedocument.presentationml.notesSlide+xml"/>
  <Override PartName="/ppt/notesSlides/notesSlide142.xml" ContentType="application/vnd.openxmlformats-officedocument.presentationml.notesSlide+xml"/>
  <Override PartName="/ppt/notesSlides/notesSlide143.xml" ContentType="application/vnd.openxmlformats-officedocument.presentationml.notesSlide+xml"/>
  <Override PartName="/ppt/notesSlides/notesSlide144.xml" ContentType="application/vnd.openxmlformats-officedocument.presentationml.notesSlide+xml"/>
  <Override PartName="/ppt/notesSlides/notesSlide145.xml" ContentType="application/vnd.openxmlformats-officedocument.presentationml.notesSlide+xml"/>
  <Override PartName="/ppt/notesSlides/notesSlide146.xml" ContentType="application/vnd.openxmlformats-officedocument.presentationml.notesSlide+xml"/>
  <Override PartName="/ppt/notesSlides/notesSlide147.xml" ContentType="application/vnd.openxmlformats-officedocument.presentationml.notesSlide+xml"/>
  <Override PartName="/ppt/notesSlides/notesSlide148.xml" ContentType="application/vnd.openxmlformats-officedocument.presentationml.notesSlide+xml"/>
  <Override PartName="/ppt/notesSlides/notesSlide149.xml" ContentType="application/vnd.openxmlformats-officedocument.presentationml.notesSlide+xml"/>
  <Override PartName="/ppt/notesSlides/notesSlide150.xml" ContentType="application/vnd.openxmlformats-officedocument.presentationml.notesSlide+xml"/>
  <Override PartName="/ppt/notesSlides/notesSlide151.xml" ContentType="application/vnd.openxmlformats-officedocument.presentationml.notesSlide+xml"/>
  <Override PartName="/ppt/notesSlides/notesSlide152.xml" ContentType="application/vnd.openxmlformats-officedocument.presentationml.notesSlide+xml"/>
  <Override PartName="/ppt/notesSlides/notesSlide153.xml" ContentType="application/vnd.openxmlformats-officedocument.presentationml.notesSlide+xml"/>
  <Override PartName="/ppt/notesSlides/notesSlide154.xml" ContentType="application/vnd.openxmlformats-officedocument.presentationml.notesSlide+xml"/>
  <Override PartName="/ppt/notesSlides/notesSlide155.xml" ContentType="application/vnd.openxmlformats-officedocument.presentationml.notesSlide+xml"/>
  <Override PartName="/ppt/notesSlides/notesSlide156.xml" ContentType="application/vnd.openxmlformats-officedocument.presentationml.notesSlide+xml"/>
  <Override PartName="/ppt/notesSlides/notesSlide157.xml" ContentType="application/vnd.openxmlformats-officedocument.presentationml.notesSlide+xml"/>
  <Override PartName="/ppt/notesSlides/notesSlide158.xml" ContentType="application/vnd.openxmlformats-officedocument.presentationml.notesSlide+xml"/>
  <Override PartName="/ppt/notesSlides/notesSlide159.xml" ContentType="application/vnd.openxmlformats-officedocument.presentationml.notesSlide+xml"/>
  <Override PartName="/ppt/notesSlides/notesSlide160.xml" ContentType="application/vnd.openxmlformats-officedocument.presentationml.notesSlide+xml"/>
  <Override PartName="/ppt/notesSlides/notesSlide161.xml" ContentType="application/vnd.openxmlformats-officedocument.presentationml.notesSlide+xml"/>
  <Override PartName="/ppt/notesSlides/notesSlide162.xml" ContentType="application/vnd.openxmlformats-officedocument.presentationml.notesSlide+xml"/>
  <Override PartName="/ppt/notesSlides/notesSlide163.xml" ContentType="application/vnd.openxmlformats-officedocument.presentationml.notesSlide+xml"/>
  <Override PartName="/ppt/notesSlides/notesSlide164.xml" ContentType="application/vnd.openxmlformats-officedocument.presentationml.notesSlide+xml"/>
  <Override PartName="/ppt/notesSlides/notesSlide165.xml" ContentType="application/vnd.openxmlformats-officedocument.presentationml.notesSlide+xml"/>
  <Override PartName="/ppt/notesSlides/notesSlide166.xml" ContentType="application/vnd.openxmlformats-officedocument.presentationml.notesSlide+xml"/>
  <Override PartName="/ppt/notesSlides/notesSlide167.xml" ContentType="application/vnd.openxmlformats-officedocument.presentationml.notesSlide+xml"/>
  <Override PartName="/ppt/notesSlides/notesSlide168.xml" ContentType="application/vnd.openxmlformats-officedocument.presentationml.notesSlide+xml"/>
  <Override PartName="/ppt/notesSlides/notesSlide169.xml" ContentType="application/vnd.openxmlformats-officedocument.presentationml.notesSlide+xml"/>
  <Override PartName="/ppt/notesSlides/notesSlide170.xml" ContentType="application/vnd.openxmlformats-officedocument.presentationml.notesSlide+xml"/>
  <Override PartName="/ppt/notesSlides/notesSlide171.xml" ContentType="application/vnd.openxmlformats-officedocument.presentationml.notesSlide+xml"/>
  <Override PartName="/ppt/notesSlides/notesSlide172.xml" ContentType="application/vnd.openxmlformats-officedocument.presentationml.notesSlide+xml"/>
  <Override PartName="/ppt/notesSlides/notesSlide173.xml" ContentType="application/vnd.openxmlformats-officedocument.presentationml.notesSlide+xml"/>
  <Override PartName="/ppt/notesSlides/notesSlide174.xml" ContentType="application/vnd.openxmlformats-officedocument.presentationml.notesSlide+xml"/>
  <Override PartName="/ppt/notesSlides/notesSlide175.xml" ContentType="application/vnd.openxmlformats-officedocument.presentationml.notesSlide+xml"/>
  <Override PartName="/ppt/notesSlides/notesSlide176.xml" ContentType="application/vnd.openxmlformats-officedocument.presentationml.notesSlide+xml"/>
  <Override PartName="/ppt/notesSlides/notesSlide177.xml" ContentType="application/vnd.openxmlformats-officedocument.presentationml.notesSlide+xml"/>
  <Override PartName="/ppt/notesSlides/notesSlide178.xml" ContentType="application/vnd.openxmlformats-officedocument.presentationml.notesSlide+xml"/>
  <Override PartName="/ppt/notesSlides/notesSlide179.xml" ContentType="application/vnd.openxmlformats-officedocument.presentationml.notesSlide+xml"/>
  <Override PartName="/ppt/notesSlides/notesSlide180.xml" ContentType="application/vnd.openxmlformats-officedocument.presentationml.notesSlide+xml"/>
  <Override PartName="/ppt/notesSlides/notesSlide181.xml" ContentType="application/vnd.openxmlformats-officedocument.presentationml.notesSlide+xml"/>
  <Override PartName="/ppt/notesSlides/notesSlide182.xml" ContentType="application/vnd.openxmlformats-officedocument.presentationml.notesSlide+xml"/>
  <Override PartName="/ppt/notesSlides/notesSlide183.xml" ContentType="application/vnd.openxmlformats-officedocument.presentationml.notesSlide+xml"/>
  <Override PartName="/ppt/notesSlides/notesSlide184.xml" ContentType="application/vnd.openxmlformats-officedocument.presentationml.notesSlide+xml"/>
  <Override PartName="/ppt/notesSlides/notesSlide185.xml" ContentType="application/vnd.openxmlformats-officedocument.presentationml.notesSlide+xml"/>
  <Override PartName="/ppt/notesSlides/notesSlide18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saveSubsetFonts="1">
  <p:sldMasterIdLst>
    <p:sldMasterId id="2147483650" r:id="rId1"/>
  </p:sldMasterIdLst>
  <p:notesMasterIdLst>
    <p:notesMasterId r:id="rId198"/>
  </p:notesMasterIdLst>
  <p:handoutMasterIdLst>
    <p:handoutMasterId r:id="rId199"/>
  </p:handoutMasterIdLst>
  <p:sldIdLst>
    <p:sldId id="1563" r:id="rId2"/>
    <p:sldId id="1578" r:id="rId3"/>
    <p:sldId id="687" r:id="rId4"/>
    <p:sldId id="688" r:id="rId5"/>
    <p:sldId id="690" r:id="rId6"/>
    <p:sldId id="691" r:id="rId7"/>
    <p:sldId id="713" r:id="rId8"/>
    <p:sldId id="714" r:id="rId9"/>
    <p:sldId id="693" r:id="rId10"/>
    <p:sldId id="769" r:id="rId11"/>
    <p:sldId id="715" r:id="rId12"/>
    <p:sldId id="694" r:id="rId13"/>
    <p:sldId id="1570" r:id="rId14"/>
    <p:sldId id="716" r:id="rId15"/>
    <p:sldId id="1571" r:id="rId16"/>
    <p:sldId id="696" r:id="rId17"/>
    <p:sldId id="1572" r:id="rId18"/>
    <p:sldId id="697" r:id="rId19"/>
    <p:sldId id="719" r:id="rId20"/>
    <p:sldId id="698" r:id="rId21"/>
    <p:sldId id="699" r:id="rId22"/>
    <p:sldId id="727" r:id="rId23"/>
    <p:sldId id="1573" r:id="rId24"/>
    <p:sldId id="700" r:id="rId25"/>
    <p:sldId id="701" r:id="rId26"/>
    <p:sldId id="702" r:id="rId27"/>
    <p:sldId id="721" r:id="rId28"/>
    <p:sldId id="722" r:id="rId29"/>
    <p:sldId id="1576" r:id="rId30"/>
    <p:sldId id="724" r:id="rId31"/>
    <p:sldId id="1577" r:id="rId32"/>
    <p:sldId id="704" r:id="rId33"/>
    <p:sldId id="725" r:id="rId34"/>
    <p:sldId id="262" r:id="rId35"/>
    <p:sldId id="658" r:id="rId36"/>
    <p:sldId id="615" r:id="rId37"/>
    <p:sldId id="395" r:id="rId38"/>
    <p:sldId id="387" r:id="rId39"/>
    <p:sldId id="1565" r:id="rId40"/>
    <p:sldId id="386" r:id="rId41"/>
    <p:sldId id="622" r:id="rId42"/>
    <p:sldId id="414" r:id="rId43"/>
    <p:sldId id="439" r:id="rId44"/>
    <p:sldId id="438" r:id="rId45"/>
    <p:sldId id="440" r:id="rId46"/>
    <p:sldId id="441" r:id="rId47"/>
    <p:sldId id="398" r:id="rId48"/>
    <p:sldId id="272" r:id="rId49"/>
    <p:sldId id="442" r:id="rId50"/>
    <p:sldId id="443" r:id="rId51"/>
    <p:sldId id="444" r:id="rId52"/>
    <p:sldId id="391" r:id="rId53"/>
    <p:sldId id="392" r:id="rId54"/>
    <p:sldId id="397" r:id="rId55"/>
    <p:sldId id="519" r:id="rId56"/>
    <p:sldId id="676" r:id="rId57"/>
    <p:sldId id="675" r:id="rId58"/>
    <p:sldId id="618" r:id="rId59"/>
    <p:sldId id="394" r:id="rId60"/>
    <p:sldId id="1566" r:id="rId61"/>
    <p:sldId id="355" r:id="rId62"/>
    <p:sldId id="446" r:id="rId63"/>
    <p:sldId id="448" r:id="rId64"/>
    <p:sldId id="449" r:id="rId65"/>
    <p:sldId id="450" r:id="rId66"/>
    <p:sldId id="447" r:id="rId67"/>
    <p:sldId id="356" r:id="rId68"/>
    <p:sldId id="452" r:id="rId69"/>
    <p:sldId id="453" r:id="rId70"/>
    <p:sldId id="454" r:id="rId71"/>
    <p:sldId id="451" r:id="rId72"/>
    <p:sldId id="522" r:id="rId73"/>
    <p:sldId id="280" r:id="rId74"/>
    <p:sldId id="456" r:id="rId75"/>
    <p:sldId id="458" r:id="rId76"/>
    <p:sldId id="457" r:id="rId77"/>
    <p:sldId id="459" r:id="rId78"/>
    <p:sldId id="424" r:id="rId79"/>
    <p:sldId id="461" r:id="rId80"/>
    <p:sldId id="460" r:id="rId81"/>
    <p:sldId id="462" r:id="rId82"/>
    <p:sldId id="420" r:id="rId83"/>
    <p:sldId id="358" r:id="rId84"/>
    <p:sldId id="463" r:id="rId85"/>
    <p:sldId id="464" r:id="rId86"/>
    <p:sldId id="523" r:id="rId87"/>
    <p:sldId id="524" r:id="rId88"/>
    <p:sldId id="369" r:id="rId89"/>
    <p:sldId id="465" r:id="rId90"/>
    <p:sldId id="416" r:id="rId91"/>
    <p:sldId id="467" r:id="rId92"/>
    <p:sldId id="468" r:id="rId93"/>
    <p:sldId id="525" r:id="rId94"/>
    <p:sldId id="284" r:id="rId95"/>
    <p:sldId id="400" r:id="rId96"/>
    <p:sldId id="285" r:id="rId97"/>
    <p:sldId id="472" r:id="rId98"/>
    <p:sldId id="473" r:id="rId99"/>
    <p:sldId id="474" r:id="rId100"/>
    <p:sldId id="475" r:id="rId101"/>
    <p:sldId id="286" r:id="rId102"/>
    <p:sldId id="476" r:id="rId103"/>
    <p:sldId id="526" r:id="rId104"/>
    <p:sldId id="527" r:id="rId105"/>
    <p:sldId id="478" r:id="rId106"/>
    <p:sldId id="528" r:id="rId107"/>
    <p:sldId id="406" r:id="rId108"/>
    <p:sldId id="289" r:id="rId109"/>
    <p:sldId id="402" r:id="rId110"/>
    <p:sldId id="403" r:id="rId111"/>
    <p:sldId id="409" r:id="rId112"/>
    <p:sldId id="404" r:id="rId113"/>
    <p:sldId id="418" r:id="rId114"/>
    <p:sldId id="1564" r:id="rId115"/>
    <p:sldId id="484" r:id="rId116"/>
    <p:sldId id="1569" r:id="rId117"/>
    <p:sldId id="295" r:id="rId118"/>
    <p:sldId id="296" r:id="rId119"/>
    <p:sldId id="417" r:id="rId120"/>
    <p:sldId id="299" r:id="rId121"/>
    <p:sldId id="300" r:id="rId122"/>
    <p:sldId id="543" r:id="rId123"/>
    <p:sldId id="544" r:id="rId124"/>
    <p:sldId id="545" r:id="rId125"/>
    <p:sldId id="546" r:id="rId126"/>
    <p:sldId id="547" r:id="rId127"/>
    <p:sldId id="623" r:id="rId128"/>
    <p:sldId id="548" r:id="rId129"/>
    <p:sldId id="549" r:id="rId130"/>
    <p:sldId id="640" r:id="rId131"/>
    <p:sldId id="641" r:id="rId132"/>
    <p:sldId id="642" r:id="rId133"/>
    <p:sldId id="553" r:id="rId134"/>
    <p:sldId id="643" r:id="rId135"/>
    <p:sldId id="644" r:id="rId136"/>
    <p:sldId id="556" r:id="rId137"/>
    <p:sldId id="557" r:id="rId138"/>
    <p:sldId id="558" r:id="rId139"/>
    <p:sldId id="559" r:id="rId140"/>
    <p:sldId id="560" r:id="rId141"/>
    <p:sldId id="561" r:id="rId142"/>
    <p:sldId id="562" r:id="rId143"/>
    <p:sldId id="677" r:id="rId144"/>
    <p:sldId id="678" r:id="rId145"/>
    <p:sldId id="686" r:id="rId146"/>
    <p:sldId id="685" r:id="rId147"/>
    <p:sldId id="570" r:id="rId148"/>
    <p:sldId id="631" r:id="rId149"/>
    <p:sldId id="571" r:id="rId150"/>
    <p:sldId id="619" r:id="rId151"/>
    <p:sldId id="632" r:id="rId152"/>
    <p:sldId id="633" r:id="rId153"/>
    <p:sldId id="634" r:id="rId154"/>
    <p:sldId id="635" r:id="rId155"/>
    <p:sldId id="636" r:id="rId156"/>
    <p:sldId id="637" r:id="rId157"/>
    <p:sldId id="638" r:id="rId158"/>
    <p:sldId id="572" r:id="rId159"/>
    <p:sldId id="573" r:id="rId160"/>
    <p:sldId id="574" r:id="rId161"/>
    <p:sldId id="575" r:id="rId162"/>
    <p:sldId id="576" r:id="rId163"/>
    <p:sldId id="577" r:id="rId164"/>
    <p:sldId id="578" r:id="rId165"/>
    <p:sldId id="579" r:id="rId166"/>
    <p:sldId id="580" r:id="rId167"/>
    <p:sldId id="726" r:id="rId168"/>
    <p:sldId id="582" r:id="rId169"/>
    <p:sldId id="583" r:id="rId170"/>
    <p:sldId id="584" r:id="rId171"/>
    <p:sldId id="585" r:id="rId172"/>
    <p:sldId id="586" r:id="rId173"/>
    <p:sldId id="587" r:id="rId174"/>
    <p:sldId id="764" r:id="rId175"/>
    <p:sldId id="765" r:id="rId176"/>
    <p:sldId id="766" r:id="rId177"/>
    <p:sldId id="746" r:id="rId178"/>
    <p:sldId id="749" r:id="rId179"/>
    <p:sldId id="750" r:id="rId180"/>
    <p:sldId id="751" r:id="rId181"/>
    <p:sldId id="1567" r:id="rId182"/>
    <p:sldId id="753" r:id="rId183"/>
    <p:sldId id="1568" r:id="rId184"/>
    <p:sldId id="754" r:id="rId185"/>
    <p:sldId id="756" r:id="rId186"/>
    <p:sldId id="768" r:id="rId187"/>
    <p:sldId id="594" r:id="rId188"/>
    <p:sldId id="595" r:id="rId189"/>
    <p:sldId id="596" r:id="rId190"/>
    <p:sldId id="604" r:id="rId191"/>
    <p:sldId id="605" r:id="rId192"/>
    <p:sldId id="659" r:id="rId193"/>
    <p:sldId id="662" r:id="rId194"/>
    <p:sldId id="663" r:id="rId195"/>
    <p:sldId id="664" r:id="rId196"/>
    <p:sldId id="657" r:id="rId197"/>
  </p:sldIdLst>
  <p:sldSz cx="9144000" cy="6858000" type="overhead"/>
  <p:notesSz cx="6858000" cy="9144000"/>
  <p:defaultTextStyle>
    <a:defPPr>
      <a:defRPr lang="en-US"/>
    </a:defPPr>
    <a:lvl1pPr algn="l" rtl="0" eaLnBrk="0" fontAlgn="base" hangingPunct="0">
      <a:spcBef>
        <a:spcPct val="0"/>
      </a:spcBef>
      <a:spcAft>
        <a:spcPct val="0"/>
      </a:spcAft>
      <a:defRPr sz="2400" b="1" kern="1200">
        <a:solidFill>
          <a:srgbClr val="FF0000"/>
        </a:solidFill>
        <a:latin typeface="Lucida Console" pitchFamily="49" charset="0"/>
        <a:ea typeface="+mn-ea"/>
        <a:cs typeface="Arial" pitchFamily="34" charset="0"/>
      </a:defRPr>
    </a:lvl1pPr>
    <a:lvl2pPr marL="457200" algn="l" rtl="0" eaLnBrk="0" fontAlgn="base" hangingPunct="0">
      <a:spcBef>
        <a:spcPct val="0"/>
      </a:spcBef>
      <a:spcAft>
        <a:spcPct val="0"/>
      </a:spcAft>
      <a:defRPr sz="2400" b="1" kern="1200">
        <a:solidFill>
          <a:srgbClr val="FF0000"/>
        </a:solidFill>
        <a:latin typeface="Lucida Console" pitchFamily="49" charset="0"/>
        <a:ea typeface="+mn-ea"/>
        <a:cs typeface="Arial" pitchFamily="34" charset="0"/>
      </a:defRPr>
    </a:lvl2pPr>
    <a:lvl3pPr marL="914400" algn="l" rtl="0" eaLnBrk="0" fontAlgn="base" hangingPunct="0">
      <a:spcBef>
        <a:spcPct val="0"/>
      </a:spcBef>
      <a:spcAft>
        <a:spcPct val="0"/>
      </a:spcAft>
      <a:defRPr sz="2400" b="1" kern="1200">
        <a:solidFill>
          <a:srgbClr val="FF0000"/>
        </a:solidFill>
        <a:latin typeface="Lucida Console" pitchFamily="49" charset="0"/>
        <a:ea typeface="+mn-ea"/>
        <a:cs typeface="Arial" pitchFamily="34" charset="0"/>
      </a:defRPr>
    </a:lvl3pPr>
    <a:lvl4pPr marL="1371600" algn="l" rtl="0" eaLnBrk="0" fontAlgn="base" hangingPunct="0">
      <a:spcBef>
        <a:spcPct val="0"/>
      </a:spcBef>
      <a:spcAft>
        <a:spcPct val="0"/>
      </a:spcAft>
      <a:defRPr sz="2400" b="1" kern="1200">
        <a:solidFill>
          <a:srgbClr val="FF0000"/>
        </a:solidFill>
        <a:latin typeface="Lucida Console" pitchFamily="49" charset="0"/>
        <a:ea typeface="+mn-ea"/>
        <a:cs typeface="Arial" pitchFamily="34" charset="0"/>
      </a:defRPr>
    </a:lvl4pPr>
    <a:lvl5pPr marL="1828800" algn="l" rtl="0" eaLnBrk="0" fontAlgn="base" hangingPunct="0">
      <a:spcBef>
        <a:spcPct val="0"/>
      </a:spcBef>
      <a:spcAft>
        <a:spcPct val="0"/>
      </a:spcAft>
      <a:defRPr sz="2400" b="1" kern="1200">
        <a:solidFill>
          <a:srgbClr val="FF0000"/>
        </a:solidFill>
        <a:latin typeface="Lucida Console" pitchFamily="49" charset="0"/>
        <a:ea typeface="+mn-ea"/>
        <a:cs typeface="Arial" pitchFamily="34" charset="0"/>
      </a:defRPr>
    </a:lvl5pPr>
    <a:lvl6pPr marL="2286000" algn="l" defTabSz="914400" rtl="0" eaLnBrk="1" latinLnBrk="0" hangingPunct="1">
      <a:defRPr sz="2400" b="1" kern="1200">
        <a:solidFill>
          <a:srgbClr val="FF0000"/>
        </a:solidFill>
        <a:latin typeface="Lucida Console" pitchFamily="49" charset="0"/>
        <a:ea typeface="+mn-ea"/>
        <a:cs typeface="Arial" pitchFamily="34" charset="0"/>
      </a:defRPr>
    </a:lvl6pPr>
    <a:lvl7pPr marL="2743200" algn="l" defTabSz="914400" rtl="0" eaLnBrk="1" latinLnBrk="0" hangingPunct="1">
      <a:defRPr sz="2400" b="1" kern="1200">
        <a:solidFill>
          <a:srgbClr val="FF0000"/>
        </a:solidFill>
        <a:latin typeface="Lucida Console" pitchFamily="49" charset="0"/>
        <a:ea typeface="+mn-ea"/>
        <a:cs typeface="Arial" pitchFamily="34" charset="0"/>
      </a:defRPr>
    </a:lvl7pPr>
    <a:lvl8pPr marL="3200400" algn="l" defTabSz="914400" rtl="0" eaLnBrk="1" latinLnBrk="0" hangingPunct="1">
      <a:defRPr sz="2400" b="1" kern="1200">
        <a:solidFill>
          <a:srgbClr val="FF0000"/>
        </a:solidFill>
        <a:latin typeface="Lucida Console" pitchFamily="49" charset="0"/>
        <a:ea typeface="+mn-ea"/>
        <a:cs typeface="Arial" pitchFamily="34" charset="0"/>
      </a:defRPr>
    </a:lvl8pPr>
    <a:lvl9pPr marL="3657600" algn="l" defTabSz="914400" rtl="0" eaLnBrk="1" latinLnBrk="0" hangingPunct="1">
      <a:defRPr sz="2400" b="1" kern="1200">
        <a:solidFill>
          <a:srgbClr val="FF0000"/>
        </a:solidFill>
        <a:latin typeface="Lucida Console" pitchFamily="49" charset="0"/>
        <a:ea typeface="+mn-ea"/>
        <a:cs typeface="Arial" pitchFamily="34" charset="0"/>
      </a:defRPr>
    </a:lvl9pPr>
  </p:defaultTextStyle>
  <p:extLst>
    <p:ext uri="{EFAFB233-063F-42B5-8137-9DF3F51BA10A}">
      <p15:sldGuideLst xmlns:p15="http://schemas.microsoft.com/office/powerpoint/2012/main">
        <p15:guide id="1" orient="horz" pos="1536">
          <p15:clr>
            <a:srgbClr val="A4A3A4"/>
          </p15:clr>
        </p15:guide>
        <p15:guide id="2" pos="4617">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0000"/>
    <a:srgbClr val="00FFFF"/>
    <a:srgbClr val="00CC00"/>
    <a:srgbClr val="FF9900"/>
    <a:srgbClr val="0000FF"/>
    <a:srgbClr val="FF7C80"/>
    <a:srgbClr val="66FF33"/>
    <a:srgbClr val="FFFF00"/>
    <a:srgbClr val="FFFFCC"/>
    <a:srgbClr val="DDDDD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422" autoAdjust="0"/>
    <p:restoredTop sz="99645" autoAdjust="0"/>
  </p:normalViewPr>
  <p:slideViewPr>
    <p:cSldViewPr snapToGrid="0">
      <p:cViewPr>
        <p:scale>
          <a:sx n="98" d="100"/>
          <a:sy n="98" d="100"/>
        </p:scale>
        <p:origin x="132" y="46"/>
      </p:cViewPr>
      <p:guideLst>
        <p:guide orient="horz" pos="1536"/>
        <p:guide pos="4617"/>
      </p:guideLst>
    </p:cSldViewPr>
  </p:slideViewPr>
  <p:outlineViewPr>
    <p:cViewPr>
      <p:scale>
        <a:sx n="33" d="100"/>
        <a:sy n="33" d="100"/>
      </p:scale>
      <p:origin x="0" y="0"/>
    </p:cViewPr>
  </p:outlineViewPr>
  <p:notesTextViewPr>
    <p:cViewPr>
      <p:scale>
        <a:sx n="3" d="2"/>
        <a:sy n="3" d="2"/>
      </p:scale>
      <p:origin x="0" y="0"/>
    </p:cViewPr>
  </p:notesTextViewPr>
  <p:sorterViewPr>
    <p:cViewPr varScale="1">
      <p:scale>
        <a:sx n="1" d="1"/>
        <a:sy n="1" d="1"/>
      </p:scale>
      <p:origin x="0" y="0"/>
    </p:cViewPr>
  </p:sorterViewPr>
  <p:notesViewPr>
    <p:cSldViewPr snapToGrid="0">
      <p:cViewPr varScale="1">
        <p:scale>
          <a:sx n="74" d="100"/>
          <a:sy n="74" d="100"/>
        </p:scale>
        <p:origin x="1913" y="46"/>
      </p:cViewPr>
      <p:guideLst/>
    </p:cSldViewPr>
  </p:notesViewPr>
  <p:gridSpacing cx="76200" cy="76200"/>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38" Type="http://schemas.openxmlformats.org/officeDocument/2006/relationships/slide" Target="slides/slide137.xml"/><Relationship Id="rId159" Type="http://schemas.openxmlformats.org/officeDocument/2006/relationships/slide" Target="slides/slide158.xml"/><Relationship Id="rId170" Type="http://schemas.openxmlformats.org/officeDocument/2006/relationships/slide" Target="slides/slide169.xml"/><Relationship Id="rId191" Type="http://schemas.openxmlformats.org/officeDocument/2006/relationships/slide" Target="slides/slide190.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53" Type="http://schemas.openxmlformats.org/officeDocument/2006/relationships/slide" Target="slides/slide52.xml"/><Relationship Id="rId74" Type="http://schemas.openxmlformats.org/officeDocument/2006/relationships/slide" Target="slides/slide73.xml"/><Relationship Id="rId128" Type="http://schemas.openxmlformats.org/officeDocument/2006/relationships/slide" Target="slides/slide127.xml"/><Relationship Id="rId149" Type="http://schemas.openxmlformats.org/officeDocument/2006/relationships/slide" Target="slides/slide148.xml"/><Relationship Id="rId5" Type="http://schemas.openxmlformats.org/officeDocument/2006/relationships/slide" Target="slides/slide4.xml"/><Relationship Id="rId95" Type="http://schemas.openxmlformats.org/officeDocument/2006/relationships/slide" Target="slides/slide94.xml"/><Relationship Id="rId160" Type="http://schemas.openxmlformats.org/officeDocument/2006/relationships/slide" Target="slides/slide159.xml"/><Relationship Id="rId181" Type="http://schemas.openxmlformats.org/officeDocument/2006/relationships/slide" Target="slides/slide180.xml"/><Relationship Id="rId22" Type="http://schemas.openxmlformats.org/officeDocument/2006/relationships/slide" Target="slides/slide21.xml"/><Relationship Id="rId43" Type="http://schemas.openxmlformats.org/officeDocument/2006/relationships/slide" Target="slides/slide42.xml"/><Relationship Id="rId64" Type="http://schemas.openxmlformats.org/officeDocument/2006/relationships/slide" Target="slides/slide63.xml"/><Relationship Id="rId118" Type="http://schemas.openxmlformats.org/officeDocument/2006/relationships/slide" Target="slides/slide117.xml"/><Relationship Id="rId139" Type="http://schemas.openxmlformats.org/officeDocument/2006/relationships/slide" Target="slides/slide138.xml"/><Relationship Id="rId85" Type="http://schemas.openxmlformats.org/officeDocument/2006/relationships/slide" Target="slides/slide84.xml"/><Relationship Id="rId150" Type="http://schemas.openxmlformats.org/officeDocument/2006/relationships/slide" Target="slides/slide149.xml"/><Relationship Id="rId171" Type="http://schemas.openxmlformats.org/officeDocument/2006/relationships/slide" Target="slides/slide170.xml"/><Relationship Id="rId192" Type="http://schemas.openxmlformats.org/officeDocument/2006/relationships/slide" Target="slides/slide191.xml"/><Relationship Id="rId12" Type="http://schemas.openxmlformats.org/officeDocument/2006/relationships/slide" Target="slides/slide11.xml"/><Relationship Id="rId33" Type="http://schemas.openxmlformats.org/officeDocument/2006/relationships/slide" Target="slides/slide32.xml"/><Relationship Id="rId108" Type="http://schemas.openxmlformats.org/officeDocument/2006/relationships/slide" Target="slides/slide107.xml"/><Relationship Id="rId129" Type="http://schemas.openxmlformats.org/officeDocument/2006/relationships/slide" Target="slides/slide128.xml"/><Relationship Id="rId54" Type="http://schemas.openxmlformats.org/officeDocument/2006/relationships/slide" Target="slides/slide53.xml"/><Relationship Id="rId75" Type="http://schemas.openxmlformats.org/officeDocument/2006/relationships/slide" Target="slides/slide74.xml"/><Relationship Id="rId96" Type="http://schemas.openxmlformats.org/officeDocument/2006/relationships/slide" Target="slides/slide95.xml"/><Relationship Id="rId140" Type="http://schemas.openxmlformats.org/officeDocument/2006/relationships/slide" Target="slides/slide139.xml"/><Relationship Id="rId161" Type="http://schemas.openxmlformats.org/officeDocument/2006/relationships/slide" Target="slides/slide160.xml"/><Relationship Id="rId182" Type="http://schemas.openxmlformats.org/officeDocument/2006/relationships/slide" Target="slides/slide181.xml"/><Relationship Id="rId6" Type="http://schemas.openxmlformats.org/officeDocument/2006/relationships/slide" Target="slides/slide5.xml"/><Relationship Id="rId23" Type="http://schemas.openxmlformats.org/officeDocument/2006/relationships/slide" Target="slides/slide22.xml"/><Relationship Id="rId119" Type="http://schemas.openxmlformats.org/officeDocument/2006/relationships/slide" Target="slides/slide118.xml"/><Relationship Id="rId44" Type="http://schemas.openxmlformats.org/officeDocument/2006/relationships/slide" Target="slides/slide43.xml"/><Relationship Id="rId65" Type="http://schemas.openxmlformats.org/officeDocument/2006/relationships/slide" Target="slides/slide64.xml"/><Relationship Id="rId86" Type="http://schemas.openxmlformats.org/officeDocument/2006/relationships/slide" Target="slides/slide85.xml"/><Relationship Id="rId130" Type="http://schemas.openxmlformats.org/officeDocument/2006/relationships/slide" Target="slides/slide129.xml"/><Relationship Id="rId151" Type="http://schemas.openxmlformats.org/officeDocument/2006/relationships/slide" Target="slides/slide150.xml"/><Relationship Id="rId172" Type="http://schemas.openxmlformats.org/officeDocument/2006/relationships/slide" Target="slides/slide171.xml"/><Relationship Id="rId193" Type="http://schemas.openxmlformats.org/officeDocument/2006/relationships/slide" Target="slides/slide192.xml"/><Relationship Id="rId13" Type="http://schemas.openxmlformats.org/officeDocument/2006/relationships/slide" Target="slides/slide12.xml"/><Relationship Id="rId109" Type="http://schemas.openxmlformats.org/officeDocument/2006/relationships/slide" Target="slides/slide108.xml"/><Relationship Id="rId34" Type="http://schemas.openxmlformats.org/officeDocument/2006/relationships/slide" Target="slides/slide33.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20" Type="http://schemas.openxmlformats.org/officeDocument/2006/relationships/slide" Target="slides/slide119.xml"/><Relationship Id="rId141" Type="http://schemas.openxmlformats.org/officeDocument/2006/relationships/slide" Target="slides/slide140.xml"/><Relationship Id="rId7" Type="http://schemas.openxmlformats.org/officeDocument/2006/relationships/slide" Target="slides/slide6.xml"/><Relationship Id="rId162" Type="http://schemas.openxmlformats.org/officeDocument/2006/relationships/slide" Target="slides/slide161.xml"/><Relationship Id="rId183" Type="http://schemas.openxmlformats.org/officeDocument/2006/relationships/slide" Target="slides/slide182.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157" Type="http://schemas.openxmlformats.org/officeDocument/2006/relationships/slide" Target="slides/slide156.xml"/><Relationship Id="rId178" Type="http://schemas.openxmlformats.org/officeDocument/2006/relationships/slide" Target="slides/slide177.xml"/><Relationship Id="rId61" Type="http://schemas.openxmlformats.org/officeDocument/2006/relationships/slide" Target="slides/slide60.xml"/><Relationship Id="rId82" Type="http://schemas.openxmlformats.org/officeDocument/2006/relationships/slide" Target="slides/slide81.xml"/><Relationship Id="rId152" Type="http://schemas.openxmlformats.org/officeDocument/2006/relationships/slide" Target="slides/slide151.xml"/><Relationship Id="rId173" Type="http://schemas.openxmlformats.org/officeDocument/2006/relationships/slide" Target="slides/slide172.xml"/><Relationship Id="rId194" Type="http://schemas.openxmlformats.org/officeDocument/2006/relationships/slide" Target="slides/slide193.xml"/><Relationship Id="rId199" Type="http://schemas.openxmlformats.org/officeDocument/2006/relationships/handoutMaster" Target="handoutMasters/handoutMaster1.xml"/><Relationship Id="rId203" Type="http://schemas.openxmlformats.org/officeDocument/2006/relationships/tableStyles" Target="tableStyles.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slide" Target="slides/slide146.xml"/><Relationship Id="rId168" Type="http://schemas.openxmlformats.org/officeDocument/2006/relationships/slide" Target="slides/slide167.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163" Type="http://schemas.openxmlformats.org/officeDocument/2006/relationships/slide" Target="slides/slide162.xml"/><Relationship Id="rId184" Type="http://schemas.openxmlformats.org/officeDocument/2006/relationships/slide" Target="slides/slide183.xml"/><Relationship Id="rId189" Type="http://schemas.openxmlformats.org/officeDocument/2006/relationships/slide" Target="slides/slide188.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slide" Target="slides/slide136.xml"/><Relationship Id="rId158" Type="http://schemas.openxmlformats.org/officeDocument/2006/relationships/slide" Target="slides/slide157.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3" Type="http://schemas.openxmlformats.org/officeDocument/2006/relationships/slide" Target="slides/slide152.xml"/><Relationship Id="rId174" Type="http://schemas.openxmlformats.org/officeDocument/2006/relationships/slide" Target="slides/slide173.xml"/><Relationship Id="rId179" Type="http://schemas.openxmlformats.org/officeDocument/2006/relationships/slide" Target="slides/slide178.xml"/><Relationship Id="rId195" Type="http://schemas.openxmlformats.org/officeDocument/2006/relationships/slide" Target="slides/slide194.xml"/><Relationship Id="rId190" Type="http://schemas.openxmlformats.org/officeDocument/2006/relationships/slide" Target="slides/slide189.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43" Type="http://schemas.openxmlformats.org/officeDocument/2006/relationships/slide" Target="slides/slide142.xml"/><Relationship Id="rId148" Type="http://schemas.openxmlformats.org/officeDocument/2006/relationships/slide" Target="slides/slide147.xml"/><Relationship Id="rId164" Type="http://schemas.openxmlformats.org/officeDocument/2006/relationships/slide" Target="slides/slide163.xml"/><Relationship Id="rId169" Type="http://schemas.openxmlformats.org/officeDocument/2006/relationships/slide" Target="slides/slide168.xml"/><Relationship Id="rId185" Type="http://schemas.openxmlformats.org/officeDocument/2006/relationships/slide" Target="slides/slide184.xml"/><Relationship Id="rId4" Type="http://schemas.openxmlformats.org/officeDocument/2006/relationships/slide" Target="slides/slide3.xml"/><Relationship Id="rId9" Type="http://schemas.openxmlformats.org/officeDocument/2006/relationships/slide" Target="slides/slide8.xml"/><Relationship Id="rId180" Type="http://schemas.openxmlformats.org/officeDocument/2006/relationships/slide" Target="slides/slide179.xml"/><Relationship Id="rId26" Type="http://schemas.openxmlformats.org/officeDocument/2006/relationships/slide" Target="slides/slide25.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54" Type="http://schemas.openxmlformats.org/officeDocument/2006/relationships/slide" Target="slides/slide153.xml"/><Relationship Id="rId175" Type="http://schemas.openxmlformats.org/officeDocument/2006/relationships/slide" Target="slides/slide174.xml"/><Relationship Id="rId196" Type="http://schemas.openxmlformats.org/officeDocument/2006/relationships/slide" Target="slides/slide195.xml"/><Relationship Id="rId200" Type="http://schemas.openxmlformats.org/officeDocument/2006/relationships/presProps" Target="presProps.xml"/><Relationship Id="rId16" Type="http://schemas.openxmlformats.org/officeDocument/2006/relationships/slide" Target="slides/slide15.xml"/><Relationship Id="rId37" Type="http://schemas.openxmlformats.org/officeDocument/2006/relationships/slide" Target="slides/slide36.xml"/><Relationship Id="rId58" Type="http://schemas.openxmlformats.org/officeDocument/2006/relationships/slide" Target="slides/slide57.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44" Type="http://schemas.openxmlformats.org/officeDocument/2006/relationships/slide" Target="slides/slide143.xml"/><Relationship Id="rId90" Type="http://schemas.openxmlformats.org/officeDocument/2006/relationships/slide" Target="slides/slide89.xml"/><Relationship Id="rId165" Type="http://schemas.openxmlformats.org/officeDocument/2006/relationships/slide" Target="slides/slide164.xml"/><Relationship Id="rId186" Type="http://schemas.openxmlformats.org/officeDocument/2006/relationships/slide" Target="slides/slide185.xml"/><Relationship Id="rId27" Type="http://schemas.openxmlformats.org/officeDocument/2006/relationships/slide" Target="slides/slide26.xml"/><Relationship Id="rId48" Type="http://schemas.openxmlformats.org/officeDocument/2006/relationships/slide" Target="slides/slide47.xml"/><Relationship Id="rId69" Type="http://schemas.openxmlformats.org/officeDocument/2006/relationships/slide" Target="slides/slide68.xml"/><Relationship Id="rId113" Type="http://schemas.openxmlformats.org/officeDocument/2006/relationships/slide" Target="slides/slide112.xml"/><Relationship Id="rId134" Type="http://schemas.openxmlformats.org/officeDocument/2006/relationships/slide" Target="slides/slide133.xml"/><Relationship Id="rId80" Type="http://schemas.openxmlformats.org/officeDocument/2006/relationships/slide" Target="slides/slide79.xml"/><Relationship Id="rId155" Type="http://schemas.openxmlformats.org/officeDocument/2006/relationships/slide" Target="slides/slide154.xml"/><Relationship Id="rId176" Type="http://schemas.openxmlformats.org/officeDocument/2006/relationships/slide" Target="slides/slide175.xml"/><Relationship Id="rId197" Type="http://schemas.openxmlformats.org/officeDocument/2006/relationships/slide" Target="slides/slide196.xml"/><Relationship Id="rId201" Type="http://schemas.openxmlformats.org/officeDocument/2006/relationships/viewProps" Target="viewProps.xml"/><Relationship Id="rId17" Type="http://schemas.openxmlformats.org/officeDocument/2006/relationships/slide" Target="slides/slide16.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24" Type="http://schemas.openxmlformats.org/officeDocument/2006/relationships/slide" Target="slides/slide123.xml"/><Relationship Id="rId70" Type="http://schemas.openxmlformats.org/officeDocument/2006/relationships/slide" Target="slides/slide69.xml"/><Relationship Id="rId91" Type="http://schemas.openxmlformats.org/officeDocument/2006/relationships/slide" Target="slides/slide90.xml"/><Relationship Id="rId145" Type="http://schemas.openxmlformats.org/officeDocument/2006/relationships/slide" Target="slides/slide144.xml"/><Relationship Id="rId166" Type="http://schemas.openxmlformats.org/officeDocument/2006/relationships/slide" Target="slides/slide165.xml"/><Relationship Id="rId187" Type="http://schemas.openxmlformats.org/officeDocument/2006/relationships/slide" Target="slides/slide186.xml"/><Relationship Id="rId1" Type="http://schemas.openxmlformats.org/officeDocument/2006/relationships/slideMaster" Target="slideMasters/slideMaster1.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60" Type="http://schemas.openxmlformats.org/officeDocument/2006/relationships/slide" Target="slides/slide59.xml"/><Relationship Id="rId81" Type="http://schemas.openxmlformats.org/officeDocument/2006/relationships/slide" Target="slides/slide80.xml"/><Relationship Id="rId135" Type="http://schemas.openxmlformats.org/officeDocument/2006/relationships/slide" Target="slides/slide134.xml"/><Relationship Id="rId156" Type="http://schemas.openxmlformats.org/officeDocument/2006/relationships/slide" Target="slides/slide155.xml"/><Relationship Id="rId177" Type="http://schemas.openxmlformats.org/officeDocument/2006/relationships/slide" Target="slides/slide176.xml"/><Relationship Id="rId198" Type="http://schemas.openxmlformats.org/officeDocument/2006/relationships/notesMaster" Target="notesMasters/notesMaster1.xml"/><Relationship Id="rId202" Type="http://schemas.openxmlformats.org/officeDocument/2006/relationships/theme" Target="theme/theme1.xml"/><Relationship Id="rId18" Type="http://schemas.openxmlformats.org/officeDocument/2006/relationships/slide" Target="slides/slide17.xml"/><Relationship Id="rId39" Type="http://schemas.openxmlformats.org/officeDocument/2006/relationships/slide" Target="slides/slide38.xml"/><Relationship Id="rId50" Type="http://schemas.openxmlformats.org/officeDocument/2006/relationships/slide" Target="slides/slide49.xml"/><Relationship Id="rId104" Type="http://schemas.openxmlformats.org/officeDocument/2006/relationships/slide" Target="slides/slide103.xml"/><Relationship Id="rId125" Type="http://schemas.openxmlformats.org/officeDocument/2006/relationships/slide" Target="slides/slide124.xml"/><Relationship Id="rId146" Type="http://schemas.openxmlformats.org/officeDocument/2006/relationships/slide" Target="slides/slide145.xml"/><Relationship Id="rId167" Type="http://schemas.openxmlformats.org/officeDocument/2006/relationships/slide" Target="slides/slide166.xml"/><Relationship Id="rId188" Type="http://schemas.openxmlformats.org/officeDocument/2006/relationships/slide" Target="slides/slide187.xml"/><Relationship Id="rId71" Type="http://schemas.openxmlformats.org/officeDocument/2006/relationships/slide" Target="slides/slide70.xml"/><Relationship Id="rId92" Type="http://schemas.openxmlformats.org/officeDocument/2006/relationships/slide" Target="slides/slide9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62"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bodyPr>
          <a:lstStyle>
            <a:lvl1pPr>
              <a:defRPr sz="1200" b="0">
                <a:solidFill>
                  <a:srgbClr val="0000FF"/>
                </a:solidFill>
                <a:latin typeface="Comic Sans MS" pitchFamily="66" charset="0"/>
                <a:cs typeface="+mn-cs"/>
              </a:defRPr>
            </a:lvl1pPr>
          </a:lstStyle>
          <a:p>
            <a:pPr>
              <a:defRPr/>
            </a:pPr>
            <a:endParaRPr lang="en-US" dirty="0">
              <a:latin typeface="Arial" pitchFamily="34" charset="0"/>
            </a:endParaRPr>
          </a:p>
        </p:txBody>
      </p:sp>
      <p:sp>
        <p:nvSpPr>
          <p:cNvPr id="40963" name="Rectangle 3"/>
          <p:cNvSpPr>
            <a:spLocks noGrp="1" noChangeArrowheads="1"/>
          </p:cNvSpPr>
          <p:nvPr>
            <p:ph type="dt" sz="quarter" idx="1"/>
          </p:nvPr>
        </p:nvSpPr>
        <p:spPr bwMode="auto">
          <a:xfrm>
            <a:off x="3886200" y="0"/>
            <a:ext cx="29718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bodyPr>
          <a:lstStyle>
            <a:lvl1pPr algn="r">
              <a:defRPr sz="1200" b="0">
                <a:solidFill>
                  <a:srgbClr val="0000FF"/>
                </a:solidFill>
                <a:latin typeface="Comic Sans MS" pitchFamily="66" charset="0"/>
                <a:cs typeface="+mn-cs"/>
              </a:defRPr>
            </a:lvl1pPr>
          </a:lstStyle>
          <a:p>
            <a:pPr>
              <a:defRPr/>
            </a:pPr>
            <a:endParaRPr lang="en-US" dirty="0">
              <a:latin typeface="Arial" pitchFamily="34" charset="0"/>
            </a:endParaRPr>
          </a:p>
        </p:txBody>
      </p:sp>
      <p:sp>
        <p:nvSpPr>
          <p:cNvPr id="40964" name="Rectangle 4"/>
          <p:cNvSpPr>
            <a:spLocks noGrp="1" noChangeArrowheads="1"/>
          </p:cNvSpPr>
          <p:nvPr>
            <p:ph type="ftr" sz="quarter" idx="2"/>
          </p:nvPr>
        </p:nvSpPr>
        <p:spPr bwMode="auto">
          <a:xfrm>
            <a:off x="0" y="8686800"/>
            <a:ext cx="2971800" cy="457200"/>
          </a:xfrm>
          <a:prstGeom prst="rect">
            <a:avLst/>
          </a:prstGeom>
          <a:noFill/>
          <a:ln w="9525">
            <a:noFill/>
            <a:miter lim="800000"/>
            <a:headEnd/>
            <a:tailEnd/>
          </a:ln>
          <a:effectLst/>
        </p:spPr>
        <p:txBody>
          <a:bodyPr vert="horz" wrap="none" lIns="91440" tIns="45720" rIns="91440" bIns="45720" numCol="1" anchor="b" anchorCtr="0" compatLnSpc="1">
            <a:prstTxWarp prst="textNoShape">
              <a:avLst/>
            </a:prstTxWarp>
          </a:bodyPr>
          <a:lstStyle>
            <a:lvl1pPr>
              <a:defRPr sz="1200" b="0">
                <a:solidFill>
                  <a:srgbClr val="0000FF"/>
                </a:solidFill>
                <a:latin typeface="Comic Sans MS" pitchFamily="66" charset="0"/>
                <a:cs typeface="+mn-cs"/>
              </a:defRPr>
            </a:lvl1pPr>
          </a:lstStyle>
          <a:p>
            <a:pPr>
              <a:defRPr/>
            </a:pPr>
            <a:endParaRPr lang="en-US" dirty="0">
              <a:latin typeface="Arial" pitchFamily="34" charset="0"/>
            </a:endParaRPr>
          </a:p>
        </p:txBody>
      </p:sp>
      <p:sp>
        <p:nvSpPr>
          <p:cNvPr id="40965" name="Rectangle 5"/>
          <p:cNvSpPr>
            <a:spLocks noGrp="1" noChangeArrowheads="1"/>
          </p:cNvSpPr>
          <p:nvPr>
            <p:ph type="sldNum" sz="quarter" idx="3"/>
          </p:nvPr>
        </p:nvSpPr>
        <p:spPr bwMode="auto">
          <a:xfrm>
            <a:off x="3886200" y="8686800"/>
            <a:ext cx="2971800" cy="457200"/>
          </a:xfrm>
          <a:prstGeom prst="rect">
            <a:avLst/>
          </a:prstGeom>
          <a:noFill/>
          <a:ln w="9525">
            <a:noFill/>
            <a:miter lim="800000"/>
            <a:headEnd/>
            <a:tailEnd/>
          </a:ln>
          <a:effectLst/>
        </p:spPr>
        <p:txBody>
          <a:bodyPr vert="horz" wrap="none" lIns="91440" tIns="45720" rIns="91440" bIns="45720" numCol="1" anchor="b" anchorCtr="0" compatLnSpc="1">
            <a:prstTxWarp prst="textNoShape">
              <a:avLst/>
            </a:prstTxWarp>
          </a:bodyPr>
          <a:lstStyle>
            <a:lvl1pPr algn="r">
              <a:defRPr sz="1200" b="0">
                <a:solidFill>
                  <a:srgbClr val="0000FF"/>
                </a:solidFill>
                <a:latin typeface="Comic Sans MS" pitchFamily="66" charset="0"/>
                <a:cs typeface="+mn-cs"/>
              </a:defRPr>
            </a:lvl1pPr>
          </a:lstStyle>
          <a:p>
            <a:pPr>
              <a:defRPr/>
            </a:pPr>
            <a:fld id="{E7752B6D-74F0-461A-A299-A7B0A1143280}" type="slidenum">
              <a:rPr lang="x-none">
                <a:latin typeface="Arial" pitchFamily="34" charset="0"/>
              </a:rPr>
              <a:pPr>
                <a:defRPr/>
              </a:pPr>
              <a:t>‹#›</a:t>
            </a:fld>
            <a:endParaRPr lang="en-US" dirty="0">
              <a:latin typeface="Arial" pitchFamily="34" charset="0"/>
            </a:endParaRPr>
          </a:p>
        </p:txBody>
      </p:sp>
    </p:spTree>
    <p:extLst>
      <p:ext uri="{BB962C8B-B14F-4D97-AF65-F5344CB8AC3E}">
        <p14:creationId xmlns:p14="http://schemas.microsoft.com/office/powerpoint/2010/main" val="192620503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146"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b="0">
                <a:solidFill>
                  <a:srgbClr val="0000FF"/>
                </a:solidFill>
                <a:latin typeface="Marlett" pitchFamily="2" charset="2"/>
                <a:cs typeface="+mn-cs"/>
              </a:defRPr>
            </a:lvl1pPr>
          </a:lstStyle>
          <a:p>
            <a:pPr>
              <a:defRPr/>
            </a:pPr>
            <a:endParaRPr lang="en-US" dirty="0"/>
          </a:p>
        </p:txBody>
      </p:sp>
      <p:sp>
        <p:nvSpPr>
          <p:cNvPr id="6147" name="Rectangle 3"/>
          <p:cNvSpPr>
            <a:spLocks noGrp="1" noChangeArrowheads="1"/>
          </p:cNvSpPr>
          <p:nvPr>
            <p:ph type="dt" idx="1"/>
          </p:nvPr>
        </p:nvSpPr>
        <p:spPr bwMode="auto">
          <a:xfrm>
            <a:off x="388620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b="0">
                <a:solidFill>
                  <a:srgbClr val="0000FF"/>
                </a:solidFill>
                <a:latin typeface="Marlett" pitchFamily="2" charset="2"/>
                <a:cs typeface="+mn-cs"/>
              </a:defRPr>
            </a:lvl1pPr>
          </a:lstStyle>
          <a:p>
            <a:pPr>
              <a:defRPr/>
            </a:pPr>
            <a:endParaRPr lang="en-US" dirty="0"/>
          </a:p>
        </p:txBody>
      </p:sp>
      <p:sp>
        <p:nvSpPr>
          <p:cNvPr id="195588"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p:spPr>
      </p:sp>
      <p:sp>
        <p:nvSpPr>
          <p:cNvPr id="6149" name="Rectangle 5"/>
          <p:cNvSpPr>
            <a:spLocks noGrp="1" noChangeArrowheads="1"/>
          </p:cNvSpPr>
          <p:nvPr>
            <p:ph type="body" sz="quarter" idx="3"/>
          </p:nvPr>
        </p:nvSpPr>
        <p:spPr bwMode="auto">
          <a:xfrm>
            <a:off x="914400" y="4343400"/>
            <a:ext cx="50292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noProof="0" dirty="0"/>
              <a:t>Click to edit Master text styles</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sp>
        <p:nvSpPr>
          <p:cNvPr id="6150" name="Rectangle 6"/>
          <p:cNvSpPr>
            <a:spLocks noGrp="1" noChangeArrowheads="1"/>
          </p:cNvSpPr>
          <p:nvPr>
            <p:ph type="ftr" sz="quarter" idx="4"/>
          </p:nvPr>
        </p:nvSpPr>
        <p:spPr bwMode="auto">
          <a:xfrm>
            <a:off x="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b="0">
                <a:solidFill>
                  <a:srgbClr val="0000FF"/>
                </a:solidFill>
                <a:latin typeface="Marlett" pitchFamily="2" charset="2"/>
                <a:cs typeface="+mn-cs"/>
              </a:defRPr>
            </a:lvl1pPr>
          </a:lstStyle>
          <a:p>
            <a:pPr>
              <a:defRPr/>
            </a:pPr>
            <a:endParaRPr lang="en-US" dirty="0"/>
          </a:p>
        </p:txBody>
      </p:sp>
      <p:sp>
        <p:nvSpPr>
          <p:cNvPr id="6151" name="Rectangle 7"/>
          <p:cNvSpPr>
            <a:spLocks noGrp="1" noChangeArrowheads="1"/>
          </p:cNvSpPr>
          <p:nvPr>
            <p:ph type="sldNum" sz="quarter" idx="5"/>
          </p:nvPr>
        </p:nvSpPr>
        <p:spPr bwMode="auto">
          <a:xfrm>
            <a:off x="388620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b="0">
                <a:solidFill>
                  <a:srgbClr val="0000FF"/>
                </a:solidFill>
                <a:latin typeface="Marlett" pitchFamily="2" charset="2"/>
                <a:cs typeface="+mn-cs"/>
              </a:defRPr>
            </a:lvl1pPr>
          </a:lstStyle>
          <a:p>
            <a:pPr>
              <a:defRPr/>
            </a:pPr>
            <a:fld id="{D61F3122-B3E0-4292-A2B7-52E3A6A97772}" type="slidenum">
              <a:rPr lang="x-none"/>
              <a:pPr>
                <a:defRPr/>
              </a:pPr>
              <a:t>‹#›</a:t>
            </a:fld>
            <a:endParaRPr lang="en-US" dirty="0"/>
          </a:p>
        </p:txBody>
      </p:sp>
    </p:spTree>
    <p:extLst>
      <p:ext uri="{BB962C8B-B14F-4D97-AF65-F5344CB8AC3E}">
        <p14:creationId xmlns:p14="http://schemas.microsoft.com/office/powerpoint/2010/main" val="1661030246"/>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pitchFamily="34" charset="0"/>
        <a:ea typeface="+mn-ea"/>
        <a:cs typeface="+mn-cs"/>
      </a:defRPr>
    </a:lvl1pPr>
    <a:lvl2pPr marL="457200" algn="l" rtl="0" eaLnBrk="0" fontAlgn="base" hangingPunct="0">
      <a:spcBef>
        <a:spcPct val="30000"/>
      </a:spcBef>
      <a:spcAft>
        <a:spcPct val="0"/>
      </a:spcAft>
      <a:defRPr sz="1200" kern="1200">
        <a:solidFill>
          <a:schemeClr val="tx1"/>
        </a:solidFill>
        <a:latin typeface="Arial" pitchFamily="34" charset="0"/>
        <a:ea typeface="+mn-ea"/>
        <a:cs typeface="+mn-cs"/>
      </a:defRPr>
    </a:lvl2pPr>
    <a:lvl3pPr marL="914400" algn="l" rtl="0" eaLnBrk="0" fontAlgn="base" hangingPunct="0">
      <a:spcBef>
        <a:spcPct val="30000"/>
      </a:spcBef>
      <a:spcAft>
        <a:spcPct val="0"/>
      </a:spcAft>
      <a:defRPr sz="1200" kern="1200">
        <a:solidFill>
          <a:schemeClr val="tx1"/>
        </a:solidFill>
        <a:latin typeface="Arial" pitchFamily="34" charset="0"/>
        <a:ea typeface="+mn-ea"/>
        <a:cs typeface="+mn-cs"/>
      </a:defRPr>
    </a:lvl3pPr>
    <a:lvl4pPr marL="1371600" algn="l" rtl="0" eaLnBrk="0" fontAlgn="base" hangingPunct="0">
      <a:spcBef>
        <a:spcPct val="30000"/>
      </a:spcBef>
      <a:spcAft>
        <a:spcPct val="0"/>
      </a:spcAft>
      <a:defRPr sz="1200" kern="1200">
        <a:solidFill>
          <a:schemeClr val="tx1"/>
        </a:solidFill>
        <a:latin typeface="Arial" pitchFamily="34" charset="0"/>
        <a:ea typeface="+mn-ea"/>
        <a:cs typeface="+mn-cs"/>
      </a:defRPr>
    </a:lvl4pPr>
    <a:lvl5pPr marL="1828800" algn="l" rtl="0" eaLnBrk="0" fontAlgn="base" hangingPunct="0">
      <a:spcBef>
        <a:spcPct val="30000"/>
      </a:spcBef>
      <a:spcAft>
        <a:spcPct val="0"/>
      </a:spcAft>
      <a:defRPr sz="1200" kern="1200">
        <a:solidFill>
          <a:schemeClr val="tx1"/>
        </a:solidFill>
        <a:latin typeface="Arial"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117.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118.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119.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120.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121.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_rels/notesSlide122.xml.rels><?xml version="1.0" encoding="UTF-8" standalone="yes"?>
<Relationships xmlns="http://schemas.openxmlformats.org/package/2006/relationships"><Relationship Id="rId2" Type="http://schemas.openxmlformats.org/officeDocument/2006/relationships/slide" Target="../slides/slide126.xml"/><Relationship Id="rId1" Type="http://schemas.openxmlformats.org/officeDocument/2006/relationships/notesMaster" Target="../notesMasters/notesMaster1.xml"/></Relationships>
</file>

<file path=ppt/notesSlides/_rels/notesSlide123.xml.rels><?xml version="1.0" encoding="UTF-8" standalone="yes"?>
<Relationships xmlns="http://schemas.openxmlformats.org/package/2006/relationships"><Relationship Id="rId2" Type="http://schemas.openxmlformats.org/officeDocument/2006/relationships/slide" Target="../slides/slide127.xml"/><Relationship Id="rId1" Type="http://schemas.openxmlformats.org/officeDocument/2006/relationships/notesMaster" Target="../notesMasters/notesMaster1.xml"/></Relationships>
</file>

<file path=ppt/notesSlides/_rels/notesSlide124.xml.rels><?xml version="1.0" encoding="UTF-8" standalone="yes"?>
<Relationships xmlns="http://schemas.openxmlformats.org/package/2006/relationships"><Relationship Id="rId2" Type="http://schemas.openxmlformats.org/officeDocument/2006/relationships/slide" Target="../slides/slide128.xml"/><Relationship Id="rId1" Type="http://schemas.openxmlformats.org/officeDocument/2006/relationships/notesMaster" Target="../notesMasters/notesMaster1.xml"/></Relationships>
</file>

<file path=ppt/notesSlides/_rels/notesSlide125.xml.rels><?xml version="1.0" encoding="UTF-8" standalone="yes"?>
<Relationships xmlns="http://schemas.openxmlformats.org/package/2006/relationships"><Relationship Id="rId2" Type="http://schemas.openxmlformats.org/officeDocument/2006/relationships/slide" Target="../slides/slide129.xml"/><Relationship Id="rId1" Type="http://schemas.openxmlformats.org/officeDocument/2006/relationships/notesMaster" Target="../notesMasters/notesMaster1.xml"/></Relationships>
</file>

<file path=ppt/notesSlides/_rels/notesSlide126.xml.rels><?xml version="1.0" encoding="UTF-8" standalone="yes"?>
<Relationships xmlns="http://schemas.openxmlformats.org/package/2006/relationships"><Relationship Id="rId2" Type="http://schemas.openxmlformats.org/officeDocument/2006/relationships/slide" Target="../slides/slide130.xml"/><Relationship Id="rId1" Type="http://schemas.openxmlformats.org/officeDocument/2006/relationships/notesMaster" Target="../notesMasters/notesMaster1.xml"/></Relationships>
</file>

<file path=ppt/notesSlides/_rels/notesSlide127.xml.rels><?xml version="1.0" encoding="UTF-8" standalone="yes"?>
<Relationships xmlns="http://schemas.openxmlformats.org/package/2006/relationships"><Relationship Id="rId2" Type="http://schemas.openxmlformats.org/officeDocument/2006/relationships/slide" Target="../slides/slide131.xml"/><Relationship Id="rId1" Type="http://schemas.openxmlformats.org/officeDocument/2006/relationships/notesMaster" Target="../notesMasters/notesMaster1.xml"/></Relationships>
</file>

<file path=ppt/notesSlides/_rels/notesSlide128.xml.rels><?xml version="1.0" encoding="UTF-8" standalone="yes"?>
<Relationships xmlns="http://schemas.openxmlformats.org/package/2006/relationships"><Relationship Id="rId2" Type="http://schemas.openxmlformats.org/officeDocument/2006/relationships/slide" Target="../slides/slide132.xml"/><Relationship Id="rId1" Type="http://schemas.openxmlformats.org/officeDocument/2006/relationships/notesMaster" Target="../notesMasters/notesMaster1.xml"/></Relationships>
</file>

<file path=ppt/notesSlides/_rels/notesSlide129.xml.rels><?xml version="1.0" encoding="UTF-8" standalone="yes"?>
<Relationships xmlns="http://schemas.openxmlformats.org/package/2006/relationships"><Relationship Id="rId2" Type="http://schemas.openxmlformats.org/officeDocument/2006/relationships/slide" Target="../slides/slide133.xml"/><Relationship Id="rId1" Type="http://schemas.openxmlformats.org/officeDocument/2006/relationships/notesMaster" Target="../notesMasters/notesMaster1.xml"/></Relationships>
</file>

<file path=ppt/notesSlides/_rels/notesSlide130.xml.rels><?xml version="1.0" encoding="UTF-8" standalone="yes"?>
<Relationships xmlns="http://schemas.openxmlformats.org/package/2006/relationships"><Relationship Id="rId2" Type="http://schemas.openxmlformats.org/officeDocument/2006/relationships/slide" Target="../slides/slide134.xml"/><Relationship Id="rId1" Type="http://schemas.openxmlformats.org/officeDocument/2006/relationships/notesMaster" Target="../notesMasters/notesMaster1.xml"/></Relationships>
</file>

<file path=ppt/notesSlides/_rels/notesSlide131.xml.rels><?xml version="1.0" encoding="UTF-8" standalone="yes"?>
<Relationships xmlns="http://schemas.openxmlformats.org/package/2006/relationships"><Relationship Id="rId2" Type="http://schemas.openxmlformats.org/officeDocument/2006/relationships/slide" Target="../slides/slide135.xml"/><Relationship Id="rId1" Type="http://schemas.openxmlformats.org/officeDocument/2006/relationships/notesMaster" Target="../notesMasters/notesMaster1.xml"/></Relationships>
</file>

<file path=ppt/notesSlides/_rels/notesSlide132.xml.rels><?xml version="1.0" encoding="UTF-8" standalone="yes"?>
<Relationships xmlns="http://schemas.openxmlformats.org/package/2006/relationships"><Relationship Id="rId2" Type="http://schemas.openxmlformats.org/officeDocument/2006/relationships/slide" Target="../slides/slide136.xml"/><Relationship Id="rId1" Type="http://schemas.openxmlformats.org/officeDocument/2006/relationships/notesMaster" Target="../notesMasters/notesMaster1.xml"/></Relationships>
</file>

<file path=ppt/notesSlides/_rels/notesSlide133.xml.rels><?xml version="1.0" encoding="UTF-8" standalone="yes"?>
<Relationships xmlns="http://schemas.openxmlformats.org/package/2006/relationships"><Relationship Id="rId2" Type="http://schemas.openxmlformats.org/officeDocument/2006/relationships/slide" Target="../slides/slide137.xml"/><Relationship Id="rId1" Type="http://schemas.openxmlformats.org/officeDocument/2006/relationships/notesMaster" Target="../notesMasters/notesMaster1.xml"/></Relationships>
</file>

<file path=ppt/notesSlides/_rels/notesSlide134.xml.rels><?xml version="1.0" encoding="UTF-8" standalone="yes"?>
<Relationships xmlns="http://schemas.openxmlformats.org/package/2006/relationships"><Relationship Id="rId2" Type="http://schemas.openxmlformats.org/officeDocument/2006/relationships/slide" Target="../slides/slide138.xml"/><Relationship Id="rId1" Type="http://schemas.openxmlformats.org/officeDocument/2006/relationships/notesMaster" Target="../notesMasters/notesMaster1.xml"/></Relationships>
</file>

<file path=ppt/notesSlides/_rels/notesSlide135.xml.rels><?xml version="1.0" encoding="UTF-8" standalone="yes"?>
<Relationships xmlns="http://schemas.openxmlformats.org/package/2006/relationships"><Relationship Id="rId2" Type="http://schemas.openxmlformats.org/officeDocument/2006/relationships/slide" Target="../slides/slide139.xml"/><Relationship Id="rId1" Type="http://schemas.openxmlformats.org/officeDocument/2006/relationships/notesMaster" Target="../notesMasters/notesMaster1.xml"/></Relationships>
</file>

<file path=ppt/notesSlides/_rels/notesSlide136.xml.rels><?xml version="1.0" encoding="UTF-8" standalone="yes"?>
<Relationships xmlns="http://schemas.openxmlformats.org/package/2006/relationships"><Relationship Id="rId2" Type="http://schemas.openxmlformats.org/officeDocument/2006/relationships/slide" Target="../slides/slide140.xml"/><Relationship Id="rId1" Type="http://schemas.openxmlformats.org/officeDocument/2006/relationships/notesMaster" Target="../notesMasters/notesMaster1.xml"/></Relationships>
</file>

<file path=ppt/notesSlides/_rels/notesSlide137.xml.rels><?xml version="1.0" encoding="UTF-8" standalone="yes"?>
<Relationships xmlns="http://schemas.openxmlformats.org/package/2006/relationships"><Relationship Id="rId2" Type="http://schemas.openxmlformats.org/officeDocument/2006/relationships/slide" Target="../slides/slide141.xml"/><Relationship Id="rId1" Type="http://schemas.openxmlformats.org/officeDocument/2006/relationships/notesMaster" Target="../notesMasters/notesMaster1.xml"/></Relationships>
</file>

<file path=ppt/notesSlides/_rels/notesSlide138.xml.rels><?xml version="1.0" encoding="UTF-8" standalone="yes"?>
<Relationships xmlns="http://schemas.openxmlformats.org/package/2006/relationships"><Relationship Id="rId2" Type="http://schemas.openxmlformats.org/officeDocument/2006/relationships/slide" Target="../slides/slide142.xml"/><Relationship Id="rId1" Type="http://schemas.openxmlformats.org/officeDocument/2006/relationships/notesMaster" Target="../notesMasters/notesMaster1.xml"/></Relationships>
</file>

<file path=ppt/notesSlides/_rels/notesSlide139.xml.rels><?xml version="1.0" encoding="UTF-8" standalone="yes"?>
<Relationships xmlns="http://schemas.openxmlformats.org/package/2006/relationships"><Relationship Id="rId2" Type="http://schemas.openxmlformats.org/officeDocument/2006/relationships/slide" Target="../slides/slide143.xml"/><Relationship Id="rId1" Type="http://schemas.openxmlformats.org/officeDocument/2006/relationships/notesMaster" Target="../notesMasters/notesMaster1.xml"/></Relationships>
</file>

<file path=ppt/notesSlides/_rels/notesSlide140.xml.rels><?xml version="1.0" encoding="UTF-8" standalone="yes"?>
<Relationships xmlns="http://schemas.openxmlformats.org/package/2006/relationships"><Relationship Id="rId2" Type="http://schemas.openxmlformats.org/officeDocument/2006/relationships/slide" Target="../slides/slide144.xml"/><Relationship Id="rId1" Type="http://schemas.openxmlformats.org/officeDocument/2006/relationships/notesMaster" Target="../notesMasters/notesMaster1.xml"/></Relationships>
</file>

<file path=ppt/notesSlides/_rels/notesSlide141.xml.rels><?xml version="1.0" encoding="UTF-8" standalone="yes"?>
<Relationships xmlns="http://schemas.openxmlformats.org/package/2006/relationships"><Relationship Id="rId2" Type="http://schemas.openxmlformats.org/officeDocument/2006/relationships/slide" Target="../slides/slide145.xml"/><Relationship Id="rId1" Type="http://schemas.openxmlformats.org/officeDocument/2006/relationships/notesMaster" Target="../notesMasters/notesMaster1.xml"/></Relationships>
</file>

<file path=ppt/notesSlides/_rels/notesSlide142.xml.rels><?xml version="1.0" encoding="UTF-8" standalone="yes"?>
<Relationships xmlns="http://schemas.openxmlformats.org/package/2006/relationships"><Relationship Id="rId2" Type="http://schemas.openxmlformats.org/officeDocument/2006/relationships/slide" Target="../slides/slide146.xml"/><Relationship Id="rId1" Type="http://schemas.openxmlformats.org/officeDocument/2006/relationships/notesMaster" Target="../notesMasters/notesMaster1.xml"/></Relationships>
</file>

<file path=ppt/notesSlides/_rels/notesSlide143.xml.rels><?xml version="1.0" encoding="UTF-8" standalone="yes"?>
<Relationships xmlns="http://schemas.openxmlformats.org/package/2006/relationships"><Relationship Id="rId2" Type="http://schemas.openxmlformats.org/officeDocument/2006/relationships/slide" Target="../slides/slide147.xml"/><Relationship Id="rId1" Type="http://schemas.openxmlformats.org/officeDocument/2006/relationships/notesMaster" Target="../notesMasters/notesMaster1.xml"/></Relationships>
</file>

<file path=ppt/notesSlides/_rels/notesSlide144.xml.rels><?xml version="1.0" encoding="UTF-8" standalone="yes"?>
<Relationships xmlns="http://schemas.openxmlformats.org/package/2006/relationships"><Relationship Id="rId2" Type="http://schemas.openxmlformats.org/officeDocument/2006/relationships/slide" Target="../slides/slide148.xml"/><Relationship Id="rId1" Type="http://schemas.openxmlformats.org/officeDocument/2006/relationships/notesMaster" Target="../notesMasters/notesMaster1.xml"/></Relationships>
</file>

<file path=ppt/notesSlides/_rels/notesSlide145.xml.rels><?xml version="1.0" encoding="UTF-8" standalone="yes"?>
<Relationships xmlns="http://schemas.openxmlformats.org/package/2006/relationships"><Relationship Id="rId2" Type="http://schemas.openxmlformats.org/officeDocument/2006/relationships/slide" Target="../slides/slide149.xml"/><Relationship Id="rId1" Type="http://schemas.openxmlformats.org/officeDocument/2006/relationships/notesMaster" Target="../notesMasters/notesMaster1.xml"/></Relationships>
</file>

<file path=ppt/notesSlides/_rels/notesSlide146.xml.rels><?xml version="1.0" encoding="UTF-8" standalone="yes"?>
<Relationships xmlns="http://schemas.openxmlformats.org/package/2006/relationships"><Relationship Id="rId2" Type="http://schemas.openxmlformats.org/officeDocument/2006/relationships/slide" Target="../slides/slide150.xml"/><Relationship Id="rId1" Type="http://schemas.openxmlformats.org/officeDocument/2006/relationships/notesMaster" Target="../notesMasters/notesMaster1.xml"/></Relationships>
</file>

<file path=ppt/notesSlides/_rels/notesSlide147.xml.rels><?xml version="1.0" encoding="UTF-8" standalone="yes"?>
<Relationships xmlns="http://schemas.openxmlformats.org/package/2006/relationships"><Relationship Id="rId2" Type="http://schemas.openxmlformats.org/officeDocument/2006/relationships/slide" Target="../slides/slide151.xml"/><Relationship Id="rId1" Type="http://schemas.openxmlformats.org/officeDocument/2006/relationships/notesMaster" Target="../notesMasters/notesMaster1.xml"/></Relationships>
</file>

<file path=ppt/notesSlides/_rels/notesSlide148.xml.rels><?xml version="1.0" encoding="UTF-8" standalone="yes"?>
<Relationships xmlns="http://schemas.openxmlformats.org/package/2006/relationships"><Relationship Id="rId2" Type="http://schemas.openxmlformats.org/officeDocument/2006/relationships/slide" Target="../slides/slide152.xml"/><Relationship Id="rId1" Type="http://schemas.openxmlformats.org/officeDocument/2006/relationships/notesMaster" Target="../notesMasters/notesMaster1.xml"/></Relationships>
</file>

<file path=ppt/notesSlides/_rels/notesSlide149.xml.rels><?xml version="1.0" encoding="UTF-8" standalone="yes"?>
<Relationships xmlns="http://schemas.openxmlformats.org/package/2006/relationships"><Relationship Id="rId2" Type="http://schemas.openxmlformats.org/officeDocument/2006/relationships/slide" Target="../slides/slide153.xml"/><Relationship Id="rId1" Type="http://schemas.openxmlformats.org/officeDocument/2006/relationships/notesMaster" Target="../notesMasters/notesMaster1.xml"/></Relationships>
</file>

<file path=ppt/notesSlides/_rels/notesSlide150.xml.rels><?xml version="1.0" encoding="UTF-8" standalone="yes"?>
<Relationships xmlns="http://schemas.openxmlformats.org/package/2006/relationships"><Relationship Id="rId2" Type="http://schemas.openxmlformats.org/officeDocument/2006/relationships/slide" Target="../slides/slide154.xml"/><Relationship Id="rId1" Type="http://schemas.openxmlformats.org/officeDocument/2006/relationships/notesMaster" Target="../notesMasters/notesMaster1.xml"/></Relationships>
</file>

<file path=ppt/notesSlides/_rels/notesSlide151.xml.rels><?xml version="1.0" encoding="UTF-8" standalone="yes"?>
<Relationships xmlns="http://schemas.openxmlformats.org/package/2006/relationships"><Relationship Id="rId2" Type="http://schemas.openxmlformats.org/officeDocument/2006/relationships/slide" Target="../slides/slide155.xml"/><Relationship Id="rId1" Type="http://schemas.openxmlformats.org/officeDocument/2006/relationships/notesMaster" Target="../notesMasters/notesMaster1.xml"/></Relationships>
</file>

<file path=ppt/notesSlides/_rels/notesSlide152.xml.rels><?xml version="1.0" encoding="UTF-8" standalone="yes"?>
<Relationships xmlns="http://schemas.openxmlformats.org/package/2006/relationships"><Relationship Id="rId2" Type="http://schemas.openxmlformats.org/officeDocument/2006/relationships/slide" Target="../slides/slide156.xml"/><Relationship Id="rId1" Type="http://schemas.openxmlformats.org/officeDocument/2006/relationships/notesMaster" Target="../notesMasters/notesMaster1.xml"/></Relationships>
</file>

<file path=ppt/notesSlides/_rels/notesSlide153.xml.rels><?xml version="1.0" encoding="UTF-8" standalone="yes"?>
<Relationships xmlns="http://schemas.openxmlformats.org/package/2006/relationships"><Relationship Id="rId2" Type="http://schemas.openxmlformats.org/officeDocument/2006/relationships/slide" Target="../slides/slide157.xml"/><Relationship Id="rId1" Type="http://schemas.openxmlformats.org/officeDocument/2006/relationships/notesMaster" Target="../notesMasters/notesMaster1.xml"/></Relationships>
</file>

<file path=ppt/notesSlides/_rels/notesSlide154.xml.rels><?xml version="1.0" encoding="UTF-8" standalone="yes"?>
<Relationships xmlns="http://schemas.openxmlformats.org/package/2006/relationships"><Relationship Id="rId2" Type="http://schemas.openxmlformats.org/officeDocument/2006/relationships/slide" Target="../slides/slide158.xml"/><Relationship Id="rId1" Type="http://schemas.openxmlformats.org/officeDocument/2006/relationships/notesMaster" Target="../notesMasters/notesMaster1.xml"/></Relationships>
</file>

<file path=ppt/notesSlides/_rels/notesSlide155.xml.rels><?xml version="1.0" encoding="UTF-8" standalone="yes"?>
<Relationships xmlns="http://schemas.openxmlformats.org/package/2006/relationships"><Relationship Id="rId2" Type="http://schemas.openxmlformats.org/officeDocument/2006/relationships/slide" Target="../slides/slide159.xml"/><Relationship Id="rId1" Type="http://schemas.openxmlformats.org/officeDocument/2006/relationships/notesMaster" Target="../notesMasters/notesMaster1.xml"/></Relationships>
</file>

<file path=ppt/notesSlides/_rels/notesSlide156.xml.rels><?xml version="1.0" encoding="UTF-8" standalone="yes"?>
<Relationships xmlns="http://schemas.openxmlformats.org/package/2006/relationships"><Relationship Id="rId2" Type="http://schemas.openxmlformats.org/officeDocument/2006/relationships/slide" Target="../slides/slide160.xml"/><Relationship Id="rId1" Type="http://schemas.openxmlformats.org/officeDocument/2006/relationships/notesMaster" Target="../notesMasters/notesMaster1.xml"/></Relationships>
</file>

<file path=ppt/notesSlides/_rels/notesSlide157.xml.rels><?xml version="1.0" encoding="UTF-8" standalone="yes"?>
<Relationships xmlns="http://schemas.openxmlformats.org/package/2006/relationships"><Relationship Id="rId2" Type="http://schemas.openxmlformats.org/officeDocument/2006/relationships/slide" Target="../slides/slide161.xml"/><Relationship Id="rId1" Type="http://schemas.openxmlformats.org/officeDocument/2006/relationships/notesMaster" Target="../notesMasters/notesMaster1.xml"/></Relationships>
</file>

<file path=ppt/notesSlides/_rels/notesSlide158.xml.rels><?xml version="1.0" encoding="UTF-8" standalone="yes"?>
<Relationships xmlns="http://schemas.openxmlformats.org/package/2006/relationships"><Relationship Id="rId2" Type="http://schemas.openxmlformats.org/officeDocument/2006/relationships/slide" Target="../slides/slide162.xml"/><Relationship Id="rId1" Type="http://schemas.openxmlformats.org/officeDocument/2006/relationships/notesMaster" Target="../notesMasters/notesMaster1.xml"/></Relationships>
</file>

<file path=ppt/notesSlides/_rels/notesSlide159.xml.rels><?xml version="1.0" encoding="UTF-8" standalone="yes"?>
<Relationships xmlns="http://schemas.openxmlformats.org/package/2006/relationships"><Relationship Id="rId2" Type="http://schemas.openxmlformats.org/officeDocument/2006/relationships/slide" Target="../slides/slide163.xml"/><Relationship Id="rId1" Type="http://schemas.openxmlformats.org/officeDocument/2006/relationships/notesMaster" Target="../notesMasters/notesMaster1.xml"/></Relationships>
</file>

<file path=ppt/notesSlides/_rels/notesSlide160.xml.rels><?xml version="1.0" encoding="UTF-8" standalone="yes"?>
<Relationships xmlns="http://schemas.openxmlformats.org/package/2006/relationships"><Relationship Id="rId2" Type="http://schemas.openxmlformats.org/officeDocument/2006/relationships/slide" Target="../slides/slide164.xml"/><Relationship Id="rId1" Type="http://schemas.openxmlformats.org/officeDocument/2006/relationships/notesMaster" Target="../notesMasters/notesMaster1.xml"/></Relationships>
</file>

<file path=ppt/notesSlides/_rels/notesSlide161.xml.rels><?xml version="1.0" encoding="UTF-8" standalone="yes"?>
<Relationships xmlns="http://schemas.openxmlformats.org/package/2006/relationships"><Relationship Id="rId2" Type="http://schemas.openxmlformats.org/officeDocument/2006/relationships/slide" Target="../slides/slide165.xml"/><Relationship Id="rId1" Type="http://schemas.openxmlformats.org/officeDocument/2006/relationships/notesMaster" Target="../notesMasters/notesMaster1.xml"/></Relationships>
</file>

<file path=ppt/notesSlides/_rels/notesSlide162.xml.rels><?xml version="1.0" encoding="UTF-8" standalone="yes"?>
<Relationships xmlns="http://schemas.openxmlformats.org/package/2006/relationships"><Relationship Id="rId2" Type="http://schemas.openxmlformats.org/officeDocument/2006/relationships/slide" Target="../slides/slide166.xml"/><Relationship Id="rId1" Type="http://schemas.openxmlformats.org/officeDocument/2006/relationships/notesMaster" Target="../notesMasters/notesMaster1.xml"/></Relationships>
</file>

<file path=ppt/notesSlides/_rels/notesSlide163.xml.rels><?xml version="1.0" encoding="UTF-8" standalone="yes"?>
<Relationships xmlns="http://schemas.openxmlformats.org/package/2006/relationships"><Relationship Id="rId2" Type="http://schemas.openxmlformats.org/officeDocument/2006/relationships/slide" Target="../slides/slide167.xml"/><Relationship Id="rId1" Type="http://schemas.openxmlformats.org/officeDocument/2006/relationships/notesMaster" Target="../notesMasters/notesMaster1.xml"/></Relationships>
</file>

<file path=ppt/notesSlides/_rels/notesSlide164.xml.rels><?xml version="1.0" encoding="UTF-8" standalone="yes"?>
<Relationships xmlns="http://schemas.openxmlformats.org/package/2006/relationships"><Relationship Id="rId2" Type="http://schemas.openxmlformats.org/officeDocument/2006/relationships/slide" Target="../slides/slide168.xml"/><Relationship Id="rId1" Type="http://schemas.openxmlformats.org/officeDocument/2006/relationships/notesMaster" Target="../notesMasters/notesMaster1.xml"/></Relationships>
</file>

<file path=ppt/notesSlides/_rels/notesSlide165.xml.rels><?xml version="1.0" encoding="UTF-8" standalone="yes"?>
<Relationships xmlns="http://schemas.openxmlformats.org/package/2006/relationships"><Relationship Id="rId2" Type="http://schemas.openxmlformats.org/officeDocument/2006/relationships/slide" Target="../slides/slide169.xml"/><Relationship Id="rId1" Type="http://schemas.openxmlformats.org/officeDocument/2006/relationships/notesMaster" Target="../notesMasters/notesMaster1.xml"/></Relationships>
</file>

<file path=ppt/notesSlides/_rels/notesSlide166.xml.rels><?xml version="1.0" encoding="UTF-8" standalone="yes"?>
<Relationships xmlns="http://schemas.openxmlformats.org/package/2006/relationships"><Relationship Id="rId2" Type="http://schemas.openxmlformats.org/officeDocument/2006/relationships/slide" Target="../slides/slide170.xml"/><Relationship Id="rId1" Type="http://schemas.openxmlformats.org/officeDocument/2006/relationships/notesMaster" Target="../notesMasters/notesMaster1.xml"/></Relationships>
</file>

<file path=ppt/notesSlides/_rels/notesSlide167.xml.rels><?xml version="1.0" encoding="UTF-8" standalone="yes"?>
<Relationships xmlns="http://schemas.openxmlformats.org/package/2006/relationships"><Relationship Id="rId2" Type="http://schemas.openxmlformats.org/officeDocument/2006/relationships/slide" Target="../slides/slide171.xml"/><Relationship Id="rId1" Type="http://schemas.openxmlformats.org/officeDocument/2006/relationships/notesMaster" Target="../notesMasters/notesMaster1.xml"/></Relationships>
</file>

<file path=ppt/notesSlides/_rels/notesSlide168.xml.rels><?xml version="1.0" encoding="UTF-8" standalone="yes"?>
<Relationships xmlns="http://schemas.openxmlformats.org/package/2006/relationships"><Relationship Id="rId2" Type="http://schemas.openxmlformats.org/officeDocument/2006/relationships/slide" Target="../slides/slide172.xml"/><Relationship Id="rId1" Type="http://schemas.openxmlformats.org/officeDocument/2006/relationships/notesMaster" Target="../notesMasters/notesMaster1.xml"/></Relationships>
</file>

<file path=ppt/notesSlides/_rels/notesSlide169.xml.rels><?xml version="1.0" encoding="UTF-8" standalone="yes"?>
<Relationships xmlns="http://schemas.openxmlformats.org/package/2006/relationships"><Relationship Id="rId2" Type="http://schemas.openxmlformats.org/officeDocument/2006/relationships/slide" Target="../slides/slide173.xml"/><Relationship Id="rId1" Type="http://schemas.openxmlformats.org/officeDocument/2006/relationships/notesMaster" Target="../notesMasters/notesMaster1.xml"/></Relationships>
</file>

<file path=ppt/notesSlides/_rels/notesSlide170.xml.rels><?xml version="1.0" encoding="UTF-8" standalone="yes"?>
<Relationships xmlns="http://schemas.openxmlformats.org/package/2006/relationships"><Relationship Id="rId2" Type="http://schemas.openxmlformats.org/officeDocument/2006/relationships/slide" Target="../slides/slide174.xml"/><Relationship Id="rId1" Type="http://schemas.openxmlformats.org/officeDocument/2006/relationships/notesMaster" Target="../notesMasters/notesMaster1.xml"/></Relationships>
</file>

<file path=ppt/notesSlides/_rels/notesSlide171.xml.rels><?xml version="1.0" encoding="UTF-8" standalone="yes"?>
<Relationships xmlns="http://schemas.openxmlformats.org/package/2006/relationships"><Relationship Id="rId2" Type="http://schemas.openxmlformats.org/officeDocument/2006/relationships/slide" Target="../slides/slide175.xml"/><Relationship Id="rId1" Type="http://schemas.openxmlformats.org/officeDocument/2006/relationships/notesMaster" Target="../notesMasters/notesMaster1.xml"/></Relationships>
</file>

<file path=ppt/notesSlides/_rels/notesSlide172.xml.rels><?xml version="1.0" encoding="UTF-8" standalone="yes"?>
<Relationships xmlns="http://schemas.openxmlformats.org/package/2006/relationships"><Relationship Id="rId2" Type="http://schemas.openxmlformats.org/officeDocument/2006/relationships/slide" Target="../slides/slide176.xml"/><Relationship Id="rId1" Type="http://schemas.openxmlformats.org/officeDocument/2006/relationships/notesMaster" Target="../notesMasters/notesMaster1.xml"/></Relationships>
</file>

<file path=ppt/notesSlides/_rels/notesSlide173.xml.rels><?xml version="1.0" encoding="UTF-8" standalone="yes"?>
<Relationships xmlns="http://schemas.openxmlformats.org/package/2006/relationships"><Relationship Id="rId2" Type="http://schemas.openxmlformats.org/officeDocument/2006/relationships/slide" Target="../slides/slide182.xml"/><Relationship Id="rId1" Type="http://schemas.openxmlformats.org/officeDocument/2006/relationships/notesMaster" Target="../notesMasters/notesMaster1.xml"/></Relationships>
</file>

<file path=ppt/notesSlides/_rels/notesSlide174.xml.rels><?xml version="1.0" encoding="UTF-8" standalone="yes"?>
<Relationships xmlns="http://schemas.openxmlformats.org/package/2006/relationships"><Relationship Id="rId2" Type="http://schemas.openxmlformats.org/officeDocument/2006/relationships/slide" Target="../slides/slide183.xml"/><Relationship Id="rId1" Type="http://schemas.openxmlformats.org/officeDocument/2006/relationships/notesMaster" Target="../notesMasters/notesMaster1.xml"/></Relationships>
</file>

<file path=ppt/notesSlides/_rels/notesSlide175.xml.rels><?xml version="1.0" encoding="UTF-8" standalone="yes"?>
<Relationships xmlns="http://schemas.openxmlformats.org/package/2006/relationships"><Relationship Id="rId2" Type="http://schemas.openxmlformats.org/officeDocument/2006/relationships/slide" Target="../slides/slide184.xml"/><Relationship Id="rId1" Type="http://schemas.openxmlformats.org/officeDocument/2006/relationships/notesMaster" Target="../notesMasters/notesMaster1.xml"/></Relationships>
</file>

<file path=ppt/notesSlides/_rels/notesSlide176.xml.rels><?xml version="1.0" encoding="UTF-8" standalone="yes"?>
<Relationships xmlns="http://schemas.openxmlformats.org/package/2006/relationships"><Relationship Id="rId2" Type="http://schemas.openxmlformats.org/officeDocument/2006/relationships/slide" Target="../slides/slide186.xml"/><Relationship Id="rId1" Type="http://schemas.openxmlformats.org/officeDocument/2006/relationships/notesMaster" Target="../notesMasters/notesMaster1.xml"/></Relationships>
</file>

<file path=ppt/notesSlides/_rels/notesSlide177.xml.rels><?xml version="1.0" encoding="UTF-8" standalone="yes"?>
<Relationships xmlns="http://schemas.openxmlformats.org/package/2006/relationships"><Relationship Id="rId2" Type="http://schemas.openxmlformats.org/officeDocument/2006/relationships/slide" Target="../slides/slide187.xml"/><Relationship Id="rId1" Type="http://schemas.openxmlformats.org/officeDocument/2006/relationships/notesMaster" Target="../notesMasters/notesMaster1.xml"/></Relationships>
</file>

<file path=ppt/notesSlides/_rels/notesSlide178.xml.rels><?xml version="1.0" encoding="UTF-8" standalone="yes"?>
<Relationships xmlns="http://schemas.openxmlformats.org/package/2006/relationships"><Relationship Id="rId2" Type="http://schemas.openxmlformats.org/officeDocument/2006/relationships/slide" Target="../slides/slide188.xml"/><Relationship Id="rId1" Type="http://schemas.openxmlformats.org/officeDocument/2006/relationships/notesMaster" Target="../notesMasters/notesMaster1.xml"/></Relationships>
</file>

<file path=ppt/notesSlides/_rels/notesSlide179.xml.rels><?xml version="1.0" encoding="UTF-8" standalone="yes"?>
<Relationships xmlns="http://schemas.openxmlformats.org/package/2006/relationships"><Relationship Id="rId2" Type="http://schemas.openxmlformats.org/officeDocument/2006/relationships/slide" Target="../slides/slide189.xml"/><Relationship Id="rId1" Type="http://schemas.openxmlformats.org/officeDocument/2006/relationships/notesMaster" Target="../notesMasters/notesMaster1.xml"/></Relationships>
</file>

<file path=ppt/notesSlides/_rels/notesSlide180.xml.rels><?xml version="1.0" encoding="UTF-8" standalone="yes"?>
<Relationships xmlns="http://schemas.openxmlformats.org/package/2006/relationships"><Relationship Id="rId2" Type="http://schemas.openxmlformats.org/officeDocument/2006/relationships/slide" Target="../slides/slide190.xml"/><Relationship Id="rId1" Type="http://schemas.openxmlformats.org/officeDocument/2006/relationships/notesMaster" Target="../notesMasters/notesMaster1.xml"/></Relationships>
</file>

<file path=ppt/notesSlides/_rels/notesSlide181.xml.rels><?xml version="1.0" encoding="UTF-8" standalone="yes"?>
<Relationships xmlns="http://schemas.openxmlformats.org/package/2006/relationships"><Relationship Id="rId2" Type="http://schemas.openxmlformats.org/officeDocument/2006/relationships/slide" Target="../slides/slide191.xml"/><Relationship Id="rId1" Type="http://schemas.openxmlformats.org/officeDocument/2006/relationships/notesMaster" Target="../notesMasters/notesMaster1.xml"/></Relationships>
</file>

<file path=ppt/notesSlides/_rels/notesSlide182.xml.rels><?xml version="1.0" encoding="UTF-8" standalone="yes"?>
<Relationships xmlns="http://schemas.openxmlformats.org/package/2006/relationships"><Relationship Id="rId2" Type="http://schemas.openxmlformats.org/officeDocument/2006/relationships/slide" Target="../slides/slide192.xml"/><Relationship Id="rId1" Type="http://schemas.openxmlformats.org/officeDocument/2006/relationships/notesMaster" Target="../notesMasters/notesMaster1.xml"/></Relationships>
</file>

<file path=ppt/notesSlides/_rels/notesSlide183.xml.rels><?xml version="1.0" encoding="UTF-8" standalone="yes"?>
<Relationships xmlns="http://schemas.openxmlformats.org/package/2006/relationships"><Relationship Id="rId2" Type="http://schemas.openxmlformats.org/officeDocument/2006/relationships/slide" Target="../slides/slide193.xml"/><Relationship Id="rId1" Type="http://schemas.openxmlformats.org/officeDocument/2006/relationships/notesMaster" Target="../notesMasters/notesMaster1.xml"/></Relationships>
</file>

<file path=ppt/notesSlides/_rels/notesSlide184.xml.rels><?xml version="1.0" encoding="UTF-8" standalone="yes"?>
<Relationships xmlns="http://schemas.openxmlformats.org/package/2006/relationships"><Relationship Id="rId2" Type="http://schemas.openxmlformats.org/officeDocument/2006/relationships/slide" Target="../slides/slide194.xml"/><Relationship Id="rId1" Type="http://schemas.openxmlformats.org/officeDocument/2006/relationships/notesMaster" Target="../notesMasters/notesMaster1.xml"/></Relationships>
</file>

<file path=ppt/notesSlides/_rels/notesSlide185.xml.rels><?xml version="1.0" encoding="UTF-8" standalone="yes"?>
<Relationships xmlns="http://schemas.openxmlformats.org/package/2006/relationships"><Relationship Id="rId2" Type="http://schemas.openxmlformats.org/officeDocument/2006/relationships/slide" Target="../slides/slide195.xml"/><Relationship Id="rId1" Type="http://schemas.openxmlformats.org/officeDocument/2006/relationships/notesMaster" Target="../notesMasters/notesMaster1.xml"/></Relationships>
</file>

<file path=ppt/notesSlides/_rels/notesSlide186.xml.rels><?xml version="1.0" encoding="UTF-8" standalone="yes"?>
<Relationships xmlns="http://schemas.openxmlformats.org/package/2006/relationships"><Relationship Id="rId2" Type="http://schemas.openxmlformats.org/officeDocument/2006/relationships/slide" Target="../slides/slide19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2" name="Rectangle 7"/>
          <p:cNvSpPr>
            <a:spLocks noGrp="1" noChangeArrowheads="1"/>
          </p:cNvSpPr>
          <p:nvPr>
            <p:ph type="sldNum" sz="quarter" idx="5"/>
          </p:nvPr>
        </p:nvSpPr>
        <p:spPr/>
        <p:txBody>
          <a:bodyPr/>
          <a:lstStyle/>
          <a:p>
            <a:pPr>
              <a:defRPr/>
            </a:pPr>
            <a:fld id="{B059DFF1-FEA6-44AD-B0F6-CF8CBEBF7FA7}" type="slidenum">
              <a:rPr lang="x-none" smtClean="0"/>
              <a:pPr>
                <a:defRPr/>
              </a:pPr>
              <a:t>3</a:t>
            </a:fld>
            <a:endParaRPr lang="en-US" dirty="0">
              <a:cs typeface="Arial" charset="0"/>
            </a:endParaRPr>
          </a:p>
        </p:txBody>
      </p:sp>
      <p:sp>
        <p:nvSpPr>
          <p:cNvPr id="197635" name="Rectangle 2"/>
          <p:cNvSpPr>
            <a:spLocks noGrp="1" noRot="1" noChangeAspect="1" noChangeArrowheads="1" noTextEdit="1"/>
          </p:cNvSpPr>
          <p:nvPr>
            <p:ph type="sldImg"/>
          </p:nvPr>
        </p:nvSpPr>
        <p:spPr>
          <a:ln/>
        </p:spPr>
      </p:sp>
      <p:sp>
        <p:nvSpPr>
          <p:cNvPr id="197636" name="Rectangle 3"/>
          <p:cNvSpPr>
            <a:spLocks noGrp="1" noChangeArrowheads="1"/>
          </p:cNvSpPr>
          <p:nvPr>
            <p:ph type="body" idx="1"/>
          </p:nvPr>
        </p:nvSpPr>
        <p:spPr>
          <a:noFill/>
          <a:ln/>
        </p:spPr>
        <p:txBody>
          <a:bodyPr/>
          <a:lstStyle/>
          <a:p>
            <a:pPr eaLnBrk="1" hangingPunct="1"/>
            <a:endParaRPr lang="en-US" dirty="0"/>
          </a:p>
        </p:txBody>
      </p:sp>
    </p:spTree>
    <p:extLst>
      <p:ext uri="{BB962C8B-B14F-4D97-AF65-F5344CB8AC3E}">
        <p14:creationId xmlns:p14="http://schemas.microsoft.com/office/powerpoint/2010/main" val="328101715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6" name="Rectangle 7"/>
          <p:cNvSpPr>
            <a:spLocks noGrp="1" noChangeArrowheads="1"/>
          </p:cNvSpPr>
          <p:nvPr>
            <p:ph type="sldNum" sz="quarter" idx="5"/>
          </p:nvPr>
        </p:nvSpPr>
        <p:spPr/>
        <p:txBody>
          <a:bodyPr/>
          <a:lstStyle/>
          <a:p>
            <a:pPr>
              <a:defRPr/>
            </a:pPr>
            <a:fld id="{71A03819-5535-49DC-919F-32D29E271ADF}" type="slidenum">
              <a:rPr lang="x-none" smtClean="0"/>
              <a:pPr>
                <a:defRPr/>
              </a:pPr>
              <a:t>4</a:t>
            </a:fld>
            <a:endParaRPr lang="en-US" dirty="0">
              <a:cs typeface="Arial" charset="0"/>
            </a:endParaRPr>
          </a:p>
        </p:txBody>
      </p:sp>
      <p:sp>
        <p:nvSpPr>
          <p:cNvPr id="198659" name="Rectangle 2"/>
          <p:cNvSpPr>
            <a:spLocks noGrp="1" noRot="1" noChangeAspect="1" noChangeArrowheads="1" noTextEdit="1"/>
          </p:cNvSpPr>
          <p:nvPr>
            <p:ph type="sldImg"/>
          </p:nvPr>
        </p:nvSpPr>
        <p:spPr>
          <a:ln/>
        </p:spPr>
      </p:sp>
      <p:sp>
        <p:nvSpPr>
          <p:cNvPr id="198660" name="Rectangle 3"/>
          <p:cNvSpPr>
            <a:spLocks noGrp="1" noChangeArrowheads="1"/>
          </p:cNvSpPr>
          <p:nvPr>
            <p:ph type="body" idx="1"/>
          </p:nvPr>
        </p:nvSpPr>
        <p:spPr>
          <a:noFill/>
          <a:ln/>
        </p:spPr>
        <p:txBody>
          <a:bodyPr/>
          <a:lstStyle/>
          <a:p>
            <a:pPr eaLnBrk="1" hangingPunct="1"/>
            <a:r>
              <a:rPr lang="en-US" dirty="0"/>
              <a:t>In this lecture we will focus on the first and last items. </a:t>
            </a:r>
          </a:p>
        </p:txBody>
      </p:sp>
    </p:spTree>
    <p:extLst>
      <p:ext uri="{BB962C8B-B14F-4D97-AF65-F5344CB8AC3E}">
        <p14:creationId xmlns:p14="http://schemas.microsoft.com/office/powerpoint/2010/main" val="261223651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634" name="Rectangle 7"/>
          <p:cNvSpPr>
            <a:spLocks noGrp="1" noChangeArrowheads="1"/>
          </p:cNvSpPr>
          <p:nvPr>
            <p:ph type="sldNum" sz="quarter" idx="5"/>
          </p:nvPr>
        </p:nvSpPr>
        <p:spPr/>
        <p:txBody>
          <a:bodyPr/>
          <a:lstStyle/>
          <a:p>
            <a:pPr>
              <a:defRPr/>
            </a:pPr>
            <a:fld id="{8D2292F2-32B9-4148-BED7-78A177F84091}" type="slidenum">
              <a:rPr lang="x-none" smtClean="0"/>
              <a:pPr>
                <a:defRPr/>
              </a:pPr>
              <a:t>5</a:t>
            </a:fld>
            <a:endParaRPr lang="en-US" dirty="0">
              <a:cs typeface="Arial" charset="0"/>
            </a:endParaRPr>
          </a:p>
        </p:txBody>
      </p:sp>
      <p:sp>
        <p:nvSpPr>
          <p:cNvPr id="200707" name="Rectangle 2"/>
          <p:cNvSpPr>
            <a:spLocks noGrp="1" noRot="1" noChangeAspect="1" noChangeArrowheads="1" noTextEdit="1"/>
          </p:cNvSpPr>
          <p:nvPr>
            <p:ph type="sldImg"/>
          </p:nvPr>
        </p:nvSpPr>
        <p:spPr>
          <a:ln/>
        </p:spPr>
      </p:sp>
      <p:sp>
        <p:nvSpPr>
          <p:cNvPr id="200708" name="Rectangle 3"/>
          <p:cNvSpPr>
            <a:spLocks noGrp="1" noChangeArrowheads="1"/>
          </p:cNvSpPr>
          <p:nvPr>
            <p:ph type="body" idx="1"/>
          </p:nvPr>
        </p:nvSpPr>
        <p:spPr>
          <a:noFill/>
          <a:ln/>
        </p:spPr>
        <p:txBody>
          <a:bodyPr/>
          <a:lstStyle/>
          <a:p>
            <a:pPr eaLnBrk="1" hangingPunct="1"/>
            <a:r>
              <a:rPr lang="en-US" dirty="0"/>
              <a:t>Consider a FIFO queue. </a:t>
            </a:r>
          </a:p>
        </p:txBody>
      </p:sp>
    </p:spTree>
    <p:extLst>
      <p:ext uri="{BB962C8B-B14F-4D97-AF65-F5344CB8AC3E}">
        <p14:creationId xmlns:p14="http://schemas.microsoft.com/office/powerpoint/2010/main" val="164542846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8658" name="Rectangle 7"/>
          <p:cNvSpPr>
            <a:spLocks noGrp="1" noChangeArrowheads="1"/>
          </p:cNvSpPr>
          <p:nvPr>
            <p:ph type="sldNum" sz="quarter" idx="5"/>
          </p:nvPr>
        </p:nvSpPr>
        <p:spPr/>
        <p:txBody>
          <a:bodyPr/>
          <a:lstStyle/>
          <a:p>
            <a:pPr>
              <a:defRPr/>
            </a:pPr>
            <a:fld id="{7BD2DD4D-1893-4E2C-9837-256ED10E6EB6}" type="slidenum">
              <a:rPr lang="x-none" smtClean="0"/>
              <a:pPr>
                <a:defRPr/>
              </a:pPr>
              <a:t>6</a:t>
            </a:fld>
            <a:endParaRPr lang="en-US" dirty="0">
              <a:cs typeface="Arial" charset="0"/>
            </a:endParaRPr>
          </a:p>
        </p:txBody>
      </p:sp>
      <p:sp>
        <p:nvSpPr>
          <p:cNvPr id="201731" name="Rectangle 2"/>
          <p:cNvSpPr>
            <a:spLocks noGrp="1" noRot="1" noChangeAspect="1" noChangeArrowheads="1" noTextEdit="1"/>
          </p:cNvSpPr>
          <p:nvPr>
            <p:ph type="sldImg"/>
          </p:nvPr>
        </p:nvSpPr>
        <p:spPr>
          <a:ln/>
        </p:spPr>
      </p:sp>
      <p:sp>
        <p:nvSpPr>
          <p:cNvPr id="201732" name="Rectangle 3"/>
          <p:cNvSpPr>
            <a:spLocks noGrp="1" noChangeArrowheads="1"/>
          </p:cNvSpPr>
          <p:nvPr>
            <p:ph type="body" idx="1"/>
          </p:nvPr>
        </p:nvSpPr>
        <p:spPr>
          <a:noFill/>
          <a:ln/>
        </p:spPr>
        <p:txBody>
          <a:bodyPr/>
          <a:lstStyle/>
          <a:p>
            <a:pPr eaLnBrk="1" hangingPunct="1"/>
            <a:endParaRPr lang="en-US" dirty="0"/>
          </a:p>
        </p:txBody>
      </p:sp>
    </p:spTree>
    <p:extLst>
      <p:ext uri="{BB962C8B-B14F-4D97-AF65-F5344CB8AC3E}">
        <p14:creationId xmlns:p14="http://schemas.microsoft.com/office/powerpoint/2010/main" val="188293347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9922" name="Rectangle 7"/>
          <p:cNvSpPr>
            <a:spLocks noGrp="1" noChangeArrowheads="1"/>
          </p:cNvSpPr>
          <p:nvPr>
            <p:ph type="sldNum" sz="quarter" idx="5"/>
          </p:nvPr>
        </p:nvSpPr>
        <p:spPr/>
        <p:txBody>
          <a:bodyPr/>
          <a:lstStyle/>
          <a:p>
            <a:pPr>
              <a:defRPr/>
            </a:pPr>
            <a:fld id="{F6588DC9-6FA0-4705-8160-D642BEFDA641}" type="slidenum">
              <a:rPr lang="x-none" smtClean="0"/>
              <a:pPr>
                <a:defRPr/>
              </a:pPr>
              <a:t>7</a:t>
            </a:fld>
            <a:endParaRPr lang="en-US" dirty="0">
              <a:cs typeface="Arial" charset="0"/>
            </a:endParaRPr>
          </a:p>
        </p:txBody>
      </p:sp>
      <p:sp>
        <p:nvSpPr>
          <p:cNvPr id="215043" name="Rectangle 2"/>
          <p:cNvSpPr>
            <a:spLocks noGrp="1" noRot="1" noChangeAspect="1" noChangeArrowheads="1" noTextEdit="1"/>
          </p:cNvSpPr>
          <p:nvPr>
            <p:ph type="sldImg"/>
          </p:nvPr>
        </p:nvSpPr>
        <p:spPr>
          <a:ln/>
        </p:spPr>
      </p:sp>
      <p:sp>
        <p:nvSpPr>
          <p:cNvPr id="215044" name="Rectangle 3"/>
          <p:cNvSpPr>
            <a:spLocks noGrp="1" noChangeArrowheads="1"/>
          </p:cNvSpPr>
          <p:nvPr>
            <p:ph type="body" idx="1"/>
          </p:nvPr>
        </p:nvSpPr>
        <p:spPr>
          <a:noFill/>
          <a:ln/>
        </p:spPr>
        <p:txBody>
          <a:bodyPr/>
          <a:lstStyle/>
          <a:p>
            <a:pPr eaLnBrk="1" hangingPunct="1"/>
            <a:endParaRPr lang="en-US" dirty="0"/>
          </a:p>
        </p:txBody>
      </p:sp>
    </p:spTree>
    <p:extLst>
      <p:ext uri="{BB962C8B-B14F-4D97-AF65-F5344CB8AC3E}">
        <p14:creationId xmlns:p14="http://schemas.microsoft.com/office/powerpoint/2010/main" val="74706365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9922" name="Rectangle 7"/>
          <p:cNvSpPr>
            <a:spLocks noGrp="1" noChangeArrowheads="1"/>
          </p:cNvSpPr>
          <p:nvPr>
            <p:ph type="sldNum" sz="quarter" idx="5"/>
          </p:nvPr>
        </p:nvSpPr>
        <p:spPr/>
        <p:txBody>
          <a:bodyPr/>
          <a:lstStyle/>
          <a:p>
            <a:pPr>
              <a:defRPr/>
            </a:pPr>
            <a:fld id="{F6588DC9-6FA0-4705-8160-D642BEFDA641}" type="slidenum">
              <a:rPr lang="x-none" smtClean="0"/>
              <a:pPr>
                <a:defRPr/>
              </a:pPr>
              <a:t>8</a:t>
            </a:fld>
            <a:endParaRPr lang="en-US" dirty="0">
              <a:cs typeface="Arial" charset="0"/>
            </a:endParaRPr>
          </a:p>
        </p:txBody>
      </p:sp>
      <p:sp>
        <p:nvSpPr>
          <p:cNvPr id="215043" name="Rectangle 2"/>
          <p:cNvSpPr>
            <a:spLocks noGrp="1" noRot="1" noChangeAspect="1" noChangeArrowheads="1" noTextEdit="1"/>
          </p:cNvSpPr>
          <p:nvPr>
            <p:ph type="sldImg"/>
          </p:nvPr>
        </p:nvSpPr>
        <p:spPr>
          <a:ln/>
        </p:spPr>
      </p:sp>
      <p:sp>
        <p:nvSpPr>
          <p:cNvPr id="215044" name="Rectangle 3"/>
          <p:cNvSpPr>
            <a:spLocks noGrp="1" noChangeArrowheads="1"/>
          </p:cNvSpPr>
          <p:nvPr>
            <p:ph type="body" idx="1"/>
          </p:nvPr>
        </p:nvSpPr>
        <p:spPr>
          <a:noFill/>
          <a:ln/>
        </p:spPr>
        <p:txBody>
          <a:bodyPr/>
          <a:lstStyle/>
          <a:p>
            <a:pPr eaLnBrk="1" hangingPunct="1"/>
            <a:endParaRPr lang="en-US" dirty="0"/>
          </a:p>
        </p:txBody>
      </p:sp>
    </p:spTree>
    <p:extLst>
      <p:ext uri="{BB962C8B-B14F-4D97-AF65-F5344CB8AC3E}">
        <p14:creationId xmlns:p14="http://schemas.microsoft.com/office/powerpoint/2010/main" val="29477668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Rectangle 7"/>
          <p:cNvSpPr>
            <a:spLocks noGrp="1" noChangeArrowheads="1"/>
          </p:cNvSpPr>
          <p:nvPr>
            <p:ph type="sldNum" sz="quarter" idx="5"/>
          </p:nvPr>
        </p:nvSpPr>
        <p:spPr/>
        <p:txBody>
          <a:bodyPr/>
          <a:lstStyle/>
          <a:p>
            <a:pPr>
              <a:defRPr/>
            </a:pPr>
            <a:fld id="{1DF96E9E-5246-4191-BABA-4C0C7BC6E386}" type="slidenum">
              <a:rPr lang="x-none" smtClean="0"/>
              <a:pPr>
                <a:defRPr/>
              </a:pPr>
              <a:t>9</a:t>
            </a:fld>
            <a:endParaRPr lang="en-US">
              <a:cs typeface="Arial" charset="0"/>
            </a:endParaRPr>
          </a:p>
        </p:txBody>
      </p:sp>
      <p:sp>
        <p:nvSpPr>
          <p:cNvPr id="203779" name="Rectangle 2"/>
          <p:cNvSpPr>
            <a:spLocks noGrp="1" noRot="1" noChangeAspect="1" noChangeArrowheads="1" noTextEdit="1"/>
          </p:cNvSpPr>
          <p:nvPr>
            <p:ph type="sldImg"/>
          </p:nvPr>
        </p:nvSpPr>
        <p:spPr>
          <a:ln/>
        </p:spPr>
      </p:sp>
      <p:sp>
        <p:nvSpPr>
          <p:cNvPr id="203780" name="Rectangle 3"/>
          <p:cNvSpPr>
            <a:spLocks noGrp="1" noChangeArrowheads="1"/>
          </p:cNvSpPr>
          <p:nvPr>
            <p:ph type="body" idx="1"/>
          </p:nvPr>
        </p:nvSpPr>
        <p:spPr>
          <a:noFill/>
          <a:ln/>
        </p:spPr>
        <p:txBody>
          <a:bodyPr/>
          <a:lstStyle/>
          <a:p>
            <a:pPr eaLnBrk="1" hangingPunct="1"/>
            <a:r>
              <a:rPr lang="en-US"/>
              <a:t>Here is code for implementing a concurrent FIFO queue. Explain it IN DETAIL to the students. It’s the first algorithm they see which is not a mutual exclusion algorithm. </a:t>
            </a:r>
          </a:p>
          <a:p>
            <a:pPr eaLnBrk="1" hangingPunct="1"/>
            <a:r>
              <a:rPr lang="en-US"/>
              <a:t>The queue is implemented in an array.</a:t>
            </a:r>
          </a:p>
          <a:p>
            <a:pPr eaLnBrk="1" hangingPunct="1"/>
            <a:r>
              <a:rPr lang="en-US"/>
              <a:t>Initially the Head and Tail fields are equal and the queue is empty. All operations are synchronized </a:t>
            </a:r>
          </a:p>
          <a:p>
            <a:pPr eaLnBrk="1" hangingPunct="1"/>
            <a:r>
              <a:rPr lang="en-US"/>
              <a:t>Via the objects lock. </a:t>
            </a:r>
          </a:p>
          <a:p>
            <a:pPr eaLnBrk="1" hangingPunct="1"/>
            <a:r>
              <a:rPr lang="en-US"/>
              <a:t>If the Head and Tail differ by the queue size, then the</a:t>
            </a:r>
          </a:p>
          <a:p>
            <a:pPr eaLnBrk="1" hangingPunct="1"/>
            <a:r>
              <a:rPr lang="en-US"/>
              <a:t>queue is full. The Enq() method reads the Head()</a:t>
            </a:r>
          </a:p>
          <a:p>
            <a:pPr eaLnBrk="1" hangingPunct="1"/>
            <a:r>
              <a:rPr lang="en-US"/>
              <a:t>field, and if the queue is full, it waits until the queue is no longer full. It then stores</a:t>
            </a:r>
          </a:p>
          <a:p>
            <a:pPr eaLnBrk="1" hangingPunct="1"/>
            <a:r>
              <a:rPr lang="en-US"/>
              <a:t>the object in the array, and increments the Tail() field. </a:t>
            </a:r>
          </a:p>
        </p:txBody>
      </p:sp>
    </p:spTree>
    <p:extLst>
      <p:ext uri="{BB962C8B-B14F-4D97-AF65-F5344CB8AC3E}">
        <p14:creationId xmlns:p14="http://schemas.microsoft.com/office/powerpoint/2010/main" val="61989385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Rectangle 7"/>
          <p:cNvSpPr>
            <a:spLocks noGrp="1" noChangeArrowheads="1"/>
          </p:cNvSpPr>
          <p:nvPr>
            <p:ph type="sldNum" sz="quarter" idx="5"/>
          </p:nvPr>
        </p:nvSpPr>
        <p:spPr/>
        <p:txBody>
          <a:bodyPr/>
          <a:lstStyle/>
          <a:p>
            <a:pPr>
              <a:defRPr/>
            </a:pPr>
            <a:fld id="{1DF96E9E-5246-4191-BABA-4C0C7BC6E386}" type="slidenum">
              <a:rPr lang="x-none" smtClean="0"/>
              <a:pPr>
                <a:defRPr/>
              </a:pPr>
              <a:t>10</a:t>
            </a:fld>
            <a:endParaRPr lang="en-US">
              <a:cs typeface="Arial" charset="0"/>
            </a:endParaRPr>
          </a:p>
        </p:txBody>
      </p:sp>
      <p:sp>
        <p:nvSpPr>
          <p:cNvPr id="203779" name="Rectangle 2"/>
          <p:cNvSpPr>
            <a:spLocks noGrp="1" noRot="1" noChangeAspect="1" noChangeArrowheads="1" noTextEdit="1"/>
          </p:cNvSpPr>
          <p:nvPr>
            <p:ph type="sldImg"/>
          </p:nvPr>
        </p:nvSpPr>
        <p:spPr>
          <a:ln/>
        </p:spPr>
      </p:sp>
      <p:sp>
        <p:nvSpPr>
          <p:cNvPr id="203780" name="Rectangle 3"/>
          <p:cNvSpPr>
            <a:spLocks noGrp="1" noChangeArrowheads="1"/>
          </p:cNvSpPr>
          <p:nvPr>
            <p:ph type="body" idx="1"/>
          </p:nvPr>
        </p:nvSpPr>
        <p:spPr>
          <a:noFill/>
          <a:ln/>
        </p:spPr>
        <p:txBody>
          <a:bodyPr/>
          <a:lstStyle/>
          <a:p>
            <a:pPr eaLnBrk="1" hangingPunct="1"/>
            <a:r>
              <a:rPr lang="en-US"/>
              <a:t>Here is code for implementing a concurrent FIFO queue. Explain it IN DETAIL to the students. It’s the first algorithm they see which is not a mutual exclusion algorithm. </a:t>
            </a:r>
          </a:p>
          <a:p>
            <a:pPr eaLnBrk="1" hangingPunct="1"/>
            <a:r>
              <a:rPr lang="en-US"/>
              <a:t>The queue is implemented in an array.</a:t>
            </a:r>
          </a:p>
          <a:p>
            <a:pPr eaLnBrk="1" hangingPunct="1"/>
            <a:r>
              <a:rPr lang="en-US"/>
              <a:t>Initially the Head and Tail fields are equal and the queue is empty. All operations are synchronized </a:t>
            </a:r>
          </a:p>
          <a:p>
            <a:pPr eaLnBrk="1" hangingPunct="1"/>
            <a:r>
              <a:rPr lang="en-US"/>
              <a:t>Via the objects lock. </a:t>
            </a:r>
          </a:p>
          <a:p>
            <a:pPr eaLnBrk="1" hangingPunct="1"/>
            <a:r>
              <a:rPr lang="en-US"/>
              <a:t>If the Head and Tail differ by the queue size, then the</a:t>
            </a:r>
          </a:p>
          <a:p>
            <a:pPr eaLnBrk="1" hangingPunct="1"/>
            <a:r>
              <a:rPr lang="en-US"/>
              <a:t>queue is full. The Enq() method reads the Head()</a:t>
            </a:r>
          </a:p>
          <a:p>
            <a:pPr eaLnBrk="1" hangingPunct="1"/>
            <a:r>
              <a:rPr lang="en-US"/>
              <a:t>field, and if the queue is full, it waits until the queue is no longer full. It then stores</a:t>
            </a:r>
          </a:p>
          <a:p>
            <a:pPr eaLnBrk="1" hangingPunct="1"/>
            <a:r>
              <a:rPr lang="en-US"/>
              <a:t>the object in the array, and increments the Tail() field. </a:t>
            </a:r>
          </a:p>
        </p:txBody>
      </p:sp>
    </p:spTree>
    <p:extLst>
      <p:ext uri="{BB962C8B-B14F-4D97-AF65-F5344CB8AC3E}">
        <p14:creationId xmlns:p14="http://schemas.microsoft.com/office/powerpoint/2010/main" val="101503595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9922" name="Rectangle 7"/>
          <p:cNvSpPr>
            <a:spLocks noGrp="1" noChangeArrowheads="1"/>
          </p:cNvSpPr>
          <p:nvPr>
            <p:ph type="sldNum" sz="quarter" idx="5"/>
          </p:nvPr>
        </p:nvSpPr>
        <p:spPr/>
        <p:txBody>
          <a:bodyPr/>
          <a:lstStyle/>
          <a:p>
            <a:pPr>
              <a:defRPr/>
            </a:pPr>
            <a:fld id="{F6588DC9-6FA0-4705-8160-D642BEFDA641}" type="slidenum">
              <a:rPr lang="x-none" smtClean="0"/>
              <a:pPr>
                <a:defRPr/>
              </a:pPr>
              <a:t>11</a:t>
            </a:fld>
            <a:endParaRPr lang="en-US">
              <a:cs typeface="Arial" charset="0"/>
            </a:endParaRPr>
          </a:p>
        </p:txBody>
      </p:sp>
      <p:sp>
        <p:nvSpPr>
          <p:cNvPr id="215043" name="Rectangle 2"/>
          <p:cNvSpPr>
            <a:spLocks noGrp="1" noRot="1" noChangeAspect="1" noChangeArrowheads="1" noTextEdit="1"/>
          </p:cNvSpPr>
          <p:nvPr>
            <p:ph type="sldImg"/>
          </p:nvPr>
        </p:nvSpPr>
        <p:spPr>
          <a:ln/>
        </p:spPr>
      </p:sp>
      <p:sp>
        <p:nvSpPr>
          <p:cNvPr id="215044"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44116453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Rectangle 7"/>
          <p:cNvSpPr>
            <a:spLocks noGrp="1" noChangeArrowheads="1"/>
          </p:cNvSpPr>
          <p:nvPr>
            <p:ph type="sldNum" sz="quarter" idx="5"/>
          </p:nvPr>
        </p:nvSpPr>
        <p:spPr/>
        <p:txBody>
          <a:bodyPr/>
          <a:lstStyle/>
          <a:p>
            <a:pPr>
              <a:defRPr/>
            </a:pPr>
            <a:fld id="{5E6A2B13-2157-4DE7-A6B4-68A0DE9D4F8A}" type="slidenum">
              <a:rPr lang="x-none" smtClean="0"/>
              <a:pPr>
                <a:defRPr/>
              </a:pPr>
              <a:t>12</a:t>
            </a:fld>
            <a:endParaRPr lang="en-US">
              <a:cs typeface="Arial" charset="0"/>
            </a:endParaRPr>
          </a:p>
        </p:txBody>
      </p:sp>
      <p:sp>
        <p:nvSpPr>
          <p:cNvPr id="204803" name="Rectangle 2"/>
          <p:cNvSpPr>
            <a:spLocks noGrp="1" noRot="1" noChangeAspect="1" noChangeArrowheads="1" noTextEdit="1"/>
          </p:cNvSpPr>
          <p:nvPr>
            <p:ph type="sldImg"/>
          </p:nvPr>
        </p:nvSpPr>
        <p:spPr>
          <a:ln/>
        </p:spPr>
      </p:sp>
      <p:sp>
        <p:nvSpPr>
          <p:cNvPr id="204804" name="Rectangle 3"/>
          <p:cNvSpPr>
            <a:spLocks noGrp="1" noChangeArrowheads="1"/>
          </p:cNvSpPr>
          <p:nvPr>
            <p:ph type="body" idx="1"/>
          </p:nvPr>
        </p:nvSpPr>
        <p:spPr>
          <a:noFill/>
          <a:ln/>
        </p:spPr>
        <p:txBody>
          <a:bodyPr/>
          <a:lstStyle/>
          <a:p>
            <a:pPr eaLnBrk="1" hangingPunct="1"/>
            <a:r>
              <a:rPr lang="en-US"/>
              <a:t>Here is code for implementing a concurrent FIFO queue. Explain it IN DETAIL to the students. It’s the first algorithm they see which is not a mutual exclusion algorithm. </a:t>
            </a:r>
          </a:p>
          <a:p>
            <a:pPr eaLnBrk="1" hangingPunct="1"/>
            <a:r>
              <a:rPr lang="en-US"/>
              <a:t>The queue is implemented in an array.</a:t>
            </a:r>
          </a:p>
          <a:p>
            <a:pPr eaLnBrk="1" hangingPunct="1"/>
            <a:r>
              <a:rPr lang="en-US"/>
              <a:t>Initially the Head and Tail fields are equal and the queue is empty. All operations are synchronized </a:t>
            </a:r>
          </a:p>
          <a:p>
            <a:pPr eaLnBrk="1" hangingPunct="1"/>
            <a:r>
              <a:rPr lang="en-US"/>
              <a:t>Via the objects lock. </a:t>
            </a:r>
          </a:p>
          <a:p>
            <a:pPr eaLnBrk="1" hangingPunct="1"/>
            <a:r>
              <a:rPr lang="en-US"/>
              <a:t>If the Head and Tail differ by the queue size, then the</a:t>
            </a:r>
          </a:p>
          <a:p>
            <a:pPr eaLnBrk="1" hangingPunct="1"/>
            <a:r>
              <a:rPr lang="en-US"/>
              <a:t>queue is full. The Enq() method reads the Head()</a:t>
            </a:r>
          </a:p>
          <a:p>
            <a:pPr eaLnBrk="1" hangingPunct="1"/>
            <a:r>
              <a:rPr lang="en-US"/>
              <a:t>field, and if the queue is full, it waits until the queue is no longer full. It then stores</a:t>
            </a:r>
          </a:p>
          <a:p>
            <a:pPr eaLnBrk="1" hangingPunct="1"/>
            <a:r>
              <a:rPr lang="en-US"/>
              <a:t>the object in the array, and increments the Tail() field. </a:t>
            </a:r>
          </a:p>
        </p:txBody>
      </p:sp>
    </p:spTree>
    <p:extLst>
      <p:ext uri="{BB962C8B-B14F-4D97-AF65-F5344CB8AC3E}">
        <p14:creationId xmlns:p14="http://schemas.microsoft.com/office/powerpoint/2010/main" val="384574592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9922" name="Rectangle 7"/>
          <p:cNvSpPr>
            <a:spLocks noGrp="1" noChangeArrowheads="1"/>
          </p:cNvSpPr>
          <p:nvPr>
            <p:ph type="sldNum" sz="quarter" idx="5"/>
          </p:nvPr>
        </p:nvSpPr>
        <p:spPr/>
        <p:txBody>
          <a:bodyPr/>
          <a:lstStyle/>
          <a:p>
            <a:pPr>
              <a:defRPr/>
            </a:pPr>
            <a:fld id="{F6588DC9-6FA0-4705-8160-D642BEFDA641}" type="slidenum">
              <a:rPr lang="x-none" smtClean="0"/>
              <a:pPr>
                <a:defRPr/>
              </a:pPr>
              <a:t>14</a:t>
            </a:fld>
            <a:endParaRPr lang="en-US">
              <a:cs typeface="Arial" charset="0"/>
            </a:endParaRPr>
          </a:p>
        </p:txBody>
      </p:sp>
      <p:sp>
        <p:nvSpPr>
          <p:cNvPr id="215043" name="Rectangle 2"/>
          <p:cNvSpPr>
            <a:spLocks noGrp="1" noRot="1" noChangeAspect="1" noChangeArrowheads="1" noTextEdit="1"/>
          </p:cNvSpPr>
          <p:nvPr>
            <p:ph type="sldImg"/>
          </p:nvPr>
        </p:nvSpPr>
        <p:spPr>
          <a:ln/>
        </p:spPr>
      </p:sp>
      <p:sp>
        <p:nvSpPr>
          <p:cNvPr id="215044"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213681449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9922" name="Rectangle 7"/>
          <p:cNvSpPr>
            <a:spLocks noGrp="1" noChangeArrowheads="1"/>
          </p:cNvSpPr>
          <p:nvPr>
            <p:ph type="sldNum" sz="quarter" idx="5"/>
          </p:nvPr>
        </p:nvSpPr>
        <p:spPr/>
        <p:txBody>
          <a:bodyPr/>
          <a:lstStyle/>
          <a:p>
            <a:pPr>
              <a:defRPr/>
            </a:pPr>
            <a:fld id="{F6588DC9-6FA0-4705-8160-D642BEFDA641}" type="slidenum">
              <a:rPr lang="x-none" smtClean="0"/>
              <a:pPr>
                <a:defRPr/>
              </a:pPr>
              <a:t>15</a:t>
            </a:fld>
            <a:endParaRPr lang="en-US">
              <a:cs typeface="Arial" charset="0"/>
            </a:endParaRPr>
          </a:p>
        </p:txBody>
      </p:sp>
      <p:sp>
        <p:nvSpPr>
          <p:cNvPr id="215043" name="Rectangle 2"/>
          <p:cNvSpPr>
            <a:spLocks noGrp="1" noRot="1" noChangeAspect="1" noChangeArrowheads="1" noTextEdit="1"/>
          </p:cNvSpPr>
          <p:nvPr>
            <p:ph type="sldImg"/>
          </p:nvPr>
        </p:nvSpPr>
        <p:spPr>
          <a:ln/>
        </p:spPr>
      </p:sp>
      <p:sp>
        <p:nvSpPr>
          <p:cNvPr id="215044"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80512866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Rectangle 7"/>
          <p:cNvSpPr>
            <a:spLocks noGrp="1" noChangeArrowheads="1"/>
          </p:cNvSpPr>
          <p:nvPr>
            <p:ph type="sldNum" sz="quarter" idx="5"/>
          </p:nvPr>
        </p:nvSpPr>
        <p:spPr/>
        <p:txBody>
          <a:bodyPr/>
          <a:lstStyle/>
          <a:p>
            <a:pPr>
              <a:defRPr/>
            </a:pPr>
            <a:fld id="{E75DC9CA-391B-43C0-95DF-88437A5A4463}" type="slidenum">
              <a:rPr lang="x-none" smtClean="0"/>
              <a:pPr>
                <a:defRPr/>
              </a:pPr>
              <a:t>16</a:t>
            </a:fld>
            <a:endParaRPr lang="en-US">
              <a:cs typeface="Arial" charset="0"/>
            </a:endParaRPr>
          </a:p>
        </p:txBody>
      </p:sp>
      <p:sp>
        <p:nvSpPr>
          <p:cNvPr id="206851" name="Rectangle 2"/>
          <p:cNvSpPr>
            <a:spLocks noGrp="1" noRot="1" noChangeAspect="1" noChangeArrowheads="1" noTextEdit="1"/>
          </p:cNvSpPr>
          <p:nvPr>
            <p:ph type="sldImg"/>
          </p:nvPr>
        </p:nvSpPr>
        <p:spPr>
          <a:ln/>
        </p:spPr>
      </p:sp>
      <p:sp>
        <p:nvSpPr>
          <p:cNvPr id="206852"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221895073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9922" name="Rectangle 7"/>
          <p:cNvSpPr>
            <a:spLocks noGrp="1" noChangeArrowheads="1"/>
          </p:cNvSpPr>
          <p:nvPr>
            <p:ph type="sldNum" sz="quarter" idx="5"/>
          </p:nvPr>
        </p:nvSpPr>
        <p:spPr/>
        <p:txBody>
          <a:bodyPr/>
          <a:lstStyle/>
          <a:p>
            <a:pPr>
              <a:defRPr/>
            </a:pPr>
            <a:fld id="{F6588DC9-6FA0-4705-8160-D642BEFDA641}" type="slidenum">
              <a:rPr lang="x-none" smtClean="0"/>
              <a:pPr>
                <a:defRPr/>
              </a:pPr>
              <a:t>17</a:t>
            </a:fld>
            <a:endParaRPr lang="en-US">
              <a:cs typeface="Arial" charset="0"/>
            </a:endParaRPr>
          </a:p>
        </p:txBody>
      </p:sp>
      <p:sp>
        <p:nvSpPr>
          <p:cNvPr id="215043" name="Rectangle 2"/>
          <p:cNvSpPr>
            <a:spLocks noGrp="1" noRot="1" noChangeAspect="1" noChangeArrowheads="1" noTextEdit="1"/>
          </p:cNvSpPr>
          <p:nvPr>
            <p:ph type="sldImg"/>
          </p:nvPr>
        </p:nvSpPr>
        <p:spPr>
          <a:ln/>
        </p:spPr>
      </p:sp>
      <p:sp>
        <p:nvSpPr>
          <p:cNvPr id="215044"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1230327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Rectangle 7"/>
          <p:cNvSpPr>
            <a:spLocks noGrp="1" noChangeArrowheads="1"/>
          </p:cNvSpPr>
          <p:nvPr>
            <p:ph type="sldNum" sz="quarter" idx="5"/>
          </p:nvPr>
        </p:nvSpPr>
        <p:spPr/>
        <p:txBody>
          <a:bodyPr/>
          <a:lstStyle/>
          <a:p>
            <a:pPr>
              <a:defRPr/>
            </a:pPr>
            <a:fld id="{7F6D9602-36A5-4010-8156-32AFFE0C2B39}" type="slidenum">
              <a:rPr lang="x-none" smtClean="0"/>
              <a:pPr>
                <a:defRPr/>
              </a:pPr>
              <a:t>18</a:t>
            </a:fld>
            <a:endParaRPr lang="en-US">
              <a:cs typeface="Arial" charset="0"/>
            </a:endParaRPr>
          </a:p>
        </p:txBody>
      </p:sp>
      <p:sp>
        <p:nvSpPr>
          <p:cNvPr id="207875" name="Rectangle 2"/>
          <p:cNvSpPr>
            <a:spLocks noGrp="1" noRot="1" noChangeAspect="1" noChangeArrowheads="1" noTextEdit="1"/>
          </p:cNvSpPr>
          <p:nvPr>
            <p:ph type="sldImg"/>
          </p:nvPr>
        </p:nvSpPr>
        <p:spPr>
          <a:ln/>
        </p:spPr>
      </p:sp>
      <p:sp>
        <p:nvSpPr>
          <p:cNvPr id="207876"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64571742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9922" name="Rectangle 7"/>
          <p:cNvSpPr>
            <a:spLocks noGrp="1" noChangeArrowheads="1"/>
          </p:cNvSpPr>
          <p:nvPr>
            <p:ph type="sldNum" sz="quarter" idx="5"/>
          </p:nvPr>
        </p:nvSpPr>
        <p:spPr/>
        <p:txBody>
          <a:bodyPr/>
          <a:lstStyle/>
          <a:p>
            <a:pPr>
              <a:defRPr/>
            </a:pPr>
            <a:fld id="{F6588DC9-6FA0-4705-8160-D642BEFDA641}" type="slidenum">
              <a:rPr lang="x-none" smtClean="0"/>
              <a:pPr>
                <a:defRPr/>
              </a:pPr>
              <a:t>19</a:t>
            </a:fld>
            <a:endParaRPr lang="en-US">
              <a:cs typeface="Arial" charset="0"/>
            </a:endParaRPr>
          </a:p>
        </p:txBody>
      </p:sp>
      <p:sp>
        <p:nvSpPr>
          <p:cNvPr id="215043" name="Rectangle 2"/>
          <p:cNvSpPr>
            <a:spLocks noGrp="1" noRot="1" noChangeAspect="1" noChangeArrowheads="1" noTextEdit="1"/>
          </p:cNvSpPr>
          <p:nvPr>
            <p:ph type="sldImg"/>
          </p:nvPr>
        </p:nvSpPr>
        <p:spPr>
          <a:ln/>
        </p:spPr>
      </p:sp>
      <p:sp>
        <p:nvSpPr>
          <p:cNvPr id="215044"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406749198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Rectangle 7"/>
          <p:cNvSpPr>
            <a:spLocks noGrp="1" noChangeArrowheads="1"/>
          </p:cNvSpPr>
          <p:nvPr>
            <p:ph type="sldNum" sz="quarter" idx="5"/>
          </p:nvPr>
        </p:nvSpPr>
        <p:spPr/>
        <p:txBody>
          <a:bodyPr/>
          <a:lstStyle/>
          <a:p>
            <a:pPr>
              <a:defRPr/>
            </a:pPr>
            <a:fld id="{D841DF0A-2CAA-4B77-9A65-A501AB7D95AA}" type="slidenum">
              <a:rPr lang="x-none" smtClean="0"/>
              <a:pPr>
                <a:defRPr/>
              </a:pPr>
              <a:t>20</a:t>
            </a:fld>
            <a:endParaRPr lang="en-US">
              <a:cs typeface="Arial" charset="0"/>
            </a:endParaRPr>
          </a:p>
        </p:txBody>
      </p:sp>
      <p:sp>
        <p:nvSpPr>
          <p:cNvPr id="208899" name="Rectangle 2"/>
          <p:cNvSpPr>
            <a:spLocks noGrp="1" noRot="1" noChangeAspect="1" noChangeArrowheads="1" noTextEdit="1"/>
          </p:cNvSpPr>
          <p:nvPr>
            <p:ph type="sldImg"/>
          </p:nvPr>
        </p:nvSpPr>
        <p:spPr>
          <a:ln/>
        </p:spPr>
      </p:sp>
      <p:sp>
        <p:nvSpPr>
          <p:cNvPr id="208900"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323330923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Rectangle 7"/>
          <p:cNvSpPr>
            <a:spLocks noGrp="1" noChangeArrowheads="1"/>
          </p:cNvSpPr>
          <p:nvPr>
            <p:ph type="sldNum" sz="quarter" idx="5"/>
          </p:nvPr>
        </p:nvSpPr>
        <p:spPr/>
        <p:txBody>
          <a:bodyPr/>
          <a:lstStyle/>
          <a:p>
            <a:pPr>
              <a:defRPr/>
            </a:pPr>
            <a:fld id="{583B480A-F04A-41A6-898A-1CB73793F540}" type="slidenum">
              <a:rPr lang="x-none" smtClean="0"/>
              <a:pPr>
                <a:defRPr/>
              </a:pPr>
              <a:t>21</a:t>
            </a:fld>
            <a:endParaRPr lang="en-US">
              <a:cs typeface="Arial" charset="0"/>
            </a:endParaRPr>
          </a:p>
        </p:txBody>
      </p:sp>
      <p:sp>
        <p:nvSpPr>
          <p:cNvPr id="209923" name="Rectangle 2"/>
          <p:cNvSpPr>
            <a:spLocks noGrp="1" noRot="1" noChangeAspect="1" noChangeArrowheads="1" noTextEdit="1"/>
          </p:cNvSpPr>
          <p:nvPr>
            <p:ph type="sldImg"/>
          </p:nvPr>
        </p:nvSpPr>
        <p:spPr>
          <a:ln/>
        </p:spPr>
      </p:sp>
      <p:sp>
        <p:nvSpPr>
          <p:cNvPr id="209924"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413644764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9922" name="Rectangle 7"/>
          <p:cNvSpPr>
            <a:spLocks noGrp="1" noChangeArrowheads="1"/>
          </p:cNvSpPr>
          <p:nvPr>
            <p:ph type="sldNum" sz="quarter" idx="5"/>
          </p:nvPr>
        </p:nvSpPr>
        <p:spPr/>
        <p:txBody>
          <a:bodyPr/>
          <a:lstStyle/>
          <a:p>
            <a:pPr>
              <a:defRPr/>
            </a:pPr>
            <a:fld id="{F6588DC9-6FA0-4705-8160-D642BEFDA641}" type="slidenum">
              <a:rPr lang="x-none" smtClean="0"/>
              <a:pPr>
                <a:defRPr/>
              </a:pPr>
              <a:t>22</a:t>
            </a:fld>
            <a:endParaRPr lang="en-US">
              <a:cs typeface="Arial" charset="0"/>
            </a:endParaRPr>
          </a:p>
        </p:txBody>
      </p:sp>
      <p:sp>
        <p:nvSpPr>
          <p:cNvPr id="215043" name="Rectangle 2"/>
          <p:cNvSpPr>
            <a:spLocks noGrp="1" noRot="1" noChangeAspect="1" noChangeArrowheads="1" noTextEdit="1"/>
          </p:cNvSpPr>
          <p:nvPr>
            <p:ph type="sldImg"/>
          </p:nvPr>
        </p:nvSpPr>
        <p:spPr>
          <a:ln/>
        </p:spPr>
      </p:sp>
      <p:sp>
        <p:nvSpPr>
          <p:cNvPr id="215044"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28404151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9922" name="Rectangle 7"/>
          <p:cNvSpPr>
            <a:spLocks noGrp="1" noChangeArrowheads="1"/>
          </p:cNvSpPr>
          <p:nvPr>
            <p:ph type="sldNum" sz="quarter" idx="5"/>
          </p:nvPr>
        </p:nvSpPr>
        <p:spPr/>
        <p:txBody>
          <a:bodyPr/>
          <a:lstStyle/>
          <a:p>
            <a:pPr>
              <a:defRPr/>
            </a:pPr>
            <a:fld id="{F6588DC9-6FA0-4705-8160-D642BEFDA641}" type="slidenum">
              <a:rPr lang="x-none" smtClean="0"/>
              <a:pPr>
                <a:defRPr/>
              </a:pPr>
              <a:t>23</a:t>
            </a:fld>
            <a:endParaRPr lang="en-US">
              <a:cs typeface="Arial" charset="0"/>
            </a:endParaRPr>
          </a:p>
        </p:txBody>
      </p:sp>
      <p:sp>
        <p:nvSpPr>
          <p:cNvPr id="215043" name="Rectangle 2"/>
          <p:cNvSpPr>
            <a:spLocks noGrp="1" noRot="1" noChangeAspect="1" noChangeArrowheads="1" noTextEdit="1"/>
          </p:cNvSpPr>
          <p:nvPr>
            <p:ph type="sldImg"/>
          </p:nvPr>
        </p:nvSpPr>
        <p:spPr>
          <a:ln/>
        </p:spPr>
      </p:sp>
      <p:sp>
        <p:nvSpPr>
          <p:cNvPr id="215044"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414398329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Rectangle 7"/>
          <p:cNvSpPr>
            <a:spLocks noGrp="1" noChangeArrowheads="1"/>
          </p:cNvSpPr>
          <p:nvPr>
            <p:ph type="sldNum" sz="quarter" idx="5"/>
          </p:nvPr>
        </p:nvSpPr>
        <p:spPr/>
        <p:txBody>
          <a:bodyPr/>
          <a:lstStyle/>
          <a:p>
            <a:pPr>
              <a:defRPr/>
            </a:pPr>
            <a:fld id="{199B5A54-9640-4531-8EEC-6C221179C3B7}" type="slidenum">
              <a:rPr lang="x-none" smtClean="0"/>
              <a:pPr>
                <a:defRPr/>
              </a:pPr>
              <a:t>24</a:t>
            </a:fld>
            <a:endParaRPr lang="en-US">
              <a:cs typeface="Arial" charset="0"/>
            </a:endParaRPr>
          </a:p>
        </p:txBody>
      </p:sp>
      <p:sp>
        <p:nvSpPr>
          <p:cNvPr id="210947" name="Rectangle 2"/>
          <p:cNvSpPr>
            <a:spLocks noGrp="1" noRot="1" noChangeAspect="1" noChangeArrowheads="1" noTextEdit="1"/>
          </p:cNvSpPr>
          <p:nvPr>
            <p:ph type="sldImg"/>
          </p:nvPr>
        </p:nvSpPr>
        <p:spPr>
          <a:ln/>
        </p:spPr>
      </p:sp>
      <p:sp>
        <p:nvSpPr>
          <p:cNvPr id="210948"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368636712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Rectangle 7"/>
          <p:cNvSpPr>
            <a:spLocks noGrp="1" noChangeArrowheads="1"/>
          </p:cNvSpPr>
          <p:nvPr>
            <p:ph type="sldNum" sz="quarter" idx="5"/>
          </p:nvPr>
        </p:nvSpPr>
        <p:spPr/>
        <p:txBody>
          <a:bodyPr/>
          <a:lstStyle/>
          <a:p>
            <a:pPr>
              <a:defRPr/>
            </a:pPr>
            <a:fld id="{3EA61C87-9526-4CFD-9BA1-EC6267E18123}" type="slidenum">
              <a:rPr lang="x-none" smtClean="0"/>
              <a:pPr>
                <a:defRPr/>
              </a:pPr>
              <a:t>25</a:t>
            </a:fld>
            <a:endParaRPr lang="en-US">
              <a:cs typeface="Arial" charset="0"/>
            </a:endParaRPr>
          </a:p>
        </p:txBody>
      </p:sp>
      <p:sp>
        <p:nvSpPr>
          <p:cNvPr id="211971" name="Rectangle 2"/>
          <p:cNvSpPr>
            <a:spLocks noGrp="1" noRot="1" noChangeAspect="1" noChangeArrowheads="1" noTextEdit="1"/>
          </p:cNvSpPr>
          <p:nvPr>
            <p:ph type="sldImg"/>
          </p:nvPr>
        </p:nvSpPr>
        <p:spPr>
          <a:ln/>
        </p:spPr>
      </p:sp>
      <p:sp>
        <p:nvSpPr>
          <p:cNvPr id="211972"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152968359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7874" name="Rectangle 7"/>
          <p:cNvSpPr>
            <a:spLocks noGrp="1" noChangeArrowheads="1"/>
          </p:cNvSpPr>
          <p:nvPr>
            <p:ph type="sldNum" sz="quarter" idx="5"/>
          </p:nvPr>
        </p:nvSpPr>
        <p:spPr/>
        <p:txBody>
          <a:bodyPr/>
          <a:lstStyle/>
          <a:p>
            <a:pPr>
              <a:defRPr/>
            </a:pPr>
            <a:fld id="{A32E7C19-7940-430E-827B-743ED8F69963}" type="slidenum">
              <a:rPr lang="x-none" smtClean="0"/>
              <a:pPr>
                <a:defRPr/>
              </a:pPr>
              <a:t>26</a:t>
            </a:fld>
            <a:endParaRPr lang="en-US">
              <a:cs typeface="Arial" charset="0"/>
            </a:endParaRPr>
          </a:p>
        </p:txBody>
      </p:sp>
      <p:sp>
        <p:nvSpPr>
          <p:cNvPr id="212995" name="Rectangle 2"/>
          <p:cNvSpPr>
            <a:spLocks noGrp="1" noRot="1" noChangeAspect="1" noChangeArrowheads="1" noTextEdit="1"/>
          </p:cNvSpPr>
          <p:nvPr>
            <p:ph type="sldImg"/>
          </p:nvPr>
        </p:nvSpPr>
        <p:spPr>
          <a:ln/>
        </p:spPr>
      </p:sp>
      <p:sp>
        <p:nvSpPr>
          <p:cNvPr id="212996" name="Rectangle 3"/>
          <p:cNvSpPr>
            <a:spLocks noGrp="1" noChangeArrowheads="1"/>
          </p:cNvSpPr>
          <p:nvPr>
            <p:ph type="body" idx="1"/>
          </p:nvPr>
        </p:nvSpPr>
        <p:spPr>
          <a:noFill/>
          <a:ln/>
        </p:spPr>
        <p:txBody>
          <a:bodyPr/>
          <a:lstStyle/>
          <a:p>
            <a:pPr eaLnBrk="1" hangingPunct="1"/>
            <a:r>
              <a:rPr lang="en-US"/>
              <a:t>This is sometimes called a producer-consumer channel or buffer. </a:t>
            </a:r>
          </a:p>
        </p:txBody>
      </p:sp>
    </p:spTree>
    <p:extLst>
      <p:ext uri="{BB962C8B-B14F-4D97-AF65-F5344CB8AC3E}">
        <p14:creationId xmlns:p14="http://schemas.microsoft.com/office/powerpoint/2010/main" val="81394129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9922" name="Rectangle 7"/>
          <p:cNvSpPr>
            <a:spLocks noGrp="1" noChangeArrowheads="1"/>
          </p:cNvSpPr>
          <p:nvPr>
            <p:ph type="sldNum" sz="quarter" idx="5"/>
          </p:nvPr>
        </p:nvSpPr>
        <p:spPr/>
        <p:txBody>
          <a:bodyPr/>
          <a:lstStyle/>
          <a:p>
            <a:pPr>
              <a:defRPr/>
            </a:pPr>
            <a:fld id="{F6588DC9-6FA0-4705-8160-D642BEFDA641}" type="slidenum">
              <a:rPr lang="x-none" smtClean="0"/>
              <a:pPr>
                <a:defRPr/>
              </a:pPr>
              <a:t>27</a:t>
            </a:fld>
            <a:endParaRPr lang="en-US">
              <a:cs typeface="Arial" charset="0"/>
            </a:endParaRPr>
          </a:p>
        </p:txBody>
      </p:sp>
      <p:sp>
        <p:nvSpPr>
          <p:cNvPr id="215043" name="Rectangle 2"/>
          <p:cNvSpPr>
            <a:spLocks noGrp="1" noRot="1" noChangeAspect="1" noChangeArrowheads="1" noTextEdit="1"/>
          </p:cNvSpPr>
          <p:nvPr>
            <p:ph type="sldImg"/>
          </p:nvPr>
        </p:nvSpPr>
        <p:spPr>
          <a:ln/>
        </p:spPr>
      </p:sp>
      <p:sp>
        <p:nvSpPr>
          <p:cNvPr id="215044"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279570788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9922" name="Rectangle 7"/>
          <p:cNvSpPr>
            <a:spLocks noGrp="1" noChangeArrowheads="1"/>
          </p:cNvSpPr>
          <p:nvPr>
            <p:ph type="sldNum" sz="quarter" idx="5"/>
          </p:nvPr>
        </p:nvSpPr>
        <p:spPr/>
        <p:txBody>
          <a:bodyPr/>
          <a:lstStyle/>
          <a:p>
            <a:pPr>
              <a:defRPr/>
            </a:pPr>
            <a:fld id="{F6588DC9-6FA0-4705-8160-D642BEFDA641}" type="slidenum">
              <a:rPr lang="x-none" smtClean="0"/>
              <a:pPr>
                <a:defRPr/>
              </a:pPr>
              <a:t>28</a:t>
            </a:fld>
            <a:endParaRPr lang="en-US">
              <a:cs typeface="Arial" charset="0"/>
            </a:endParaRPr>
          </a:p>
        </p:txBody>
      </p:sp>
      <p:sp>
        <p:nvSpPr>
          <p:cNvPr id="215043" name="Rectangle 2"/>
          <p:cNvSpPr>
            <a:spLocks noGrp="1" noRot="1" noChangeAspect="1" noChangeArrowheads="1" noTextEdit="1"/>
          </p:cNvSpPr>
          <p:nvPr>
            <p:ph type="sldImg"/>
          </p:nvPr>
        </p:nvSpPr>
        <p:spPr>
          <a:ln/>
        </p:spPr>
      </p:sp>
      <p:sp>
        <p:nvSpPr>
          <p:cNvPr id="215044"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28041454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9922" name="Rectangle 7"/>
          <p:cNvSpPr>
            <a:spLocks noGrp="1" noChangeArrowheads="1"/>
          </p:cNvSpPr>
          <p:nvPr>
            <p:ph type="sldNum" sz="quarter" idx="5"/>
          </p:nvPr>
        </p:nvSpPr>
        <p:spPr/>
        <p:txBody>
          <a:bodyPr/>
          <a:lstStyle/>
          <a:p>
            <a:pPr>
              <a:defRPr/>
            </a:pPr>
            <a:fld id="{F6588DC9-6FA0-4705-8160-D642BEFDA641}" type="slidenum">
              <a:rPr lang="x-none" smtClean="0"/>
              <a:pPr>
                <a:defRPr/>
              </a:pPr>
              <a:t>29</a:t>
            </a:fld>
            <a:endParaRPr lang="en-US">
              <a:cs typeface="Arial" charset="0"/>
            </a:endParaRPr>
          </a:p>
        </p:txBody>
      </p:sp>
      <p:sp>
        <p:nvSpPr>
          <p:cNvPr id="215043" name="Rectangle 2"/>
          <p:cNvSpPr>
            <a:spLocks noGrp="1" noRot="1" noChangeAspect="1" noChangeArrowheads="1" noTextEdit="1"/>
          </p:cNvSpPr>
          <p:nvPr>
            <p:ph type="sldImg"/>
          </p:nvPr>
        </p:nvSpPr>
        <p:spPr>
          <a:ln/>
        </p:spPr>
      </p:sp>
      <p:sp>
        <p:nvSpPr>
          <p:cNvPr id="215044"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284619440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9922" name="Rectangle 7"/>
          <p:cNvSpPr>
            <a:spLocks noGrp="1" noChangeArrowheads="1"/>
          </p:cNvSpPr>
          <p:nvPr>
            <p:ph type="sldNum" sz="quarter" idx="5"/>
          </p:nvPr>
        </p:nvSpPr>
        <p:spPr/>
        <p:txBody>
          <a:bodyPr/>
          <a:lstStyle/>
          <a:p>
            <a:pPr>
              <a:defRPr/>
            </a:pPr>
            <a:fld id="{F6588DC9-6FA0-4705-8160-D642BEFDA641}" type="slidenum">
              <a:rPr lang="x-none" smtClean="0"/>
              <a:pPr>
                <a:defRPr/>
              </a:pPr>
              <a:t>30</a:t>
            </a:fld>
            <a:endParaRPr lang="en-US">
              <a:cs typeface="Arial" charset="0"/>
            </a:endParaRPr>
          </a:p>
        </p:txBody>
      </p:sp>
      <p:sp>
        <p:nvSpPr>
          <p:cNvPr id="215043" name="Rectangle 2"/>
          <p:cNvSpPr>
            <a:spLocks noGrp="1" noRot="1" noChangeAspect="1" noChangeArrowheads="1" noTextEdit="1"/>
          </p:cNvSpPr>
          <p:nvPr>
            <p:ph type="sldImg"/>
          </p:nvPr>
        </p:nvSpPr>
        <p:spPr>
          <a:ln/>
        </p:spPr>
      </p:sp>
      <p:sp>
        <p:nvSpPr>
          <p:cNvPr id="215044"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197237726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9922" name="Rectangle 7"/>
          <p:cNvSpPr>
            <a:spLocks noGrp="1" noChangeArrowheads="1"/>
          </p:cNvSpPr>
          <p:nvPr>
            <p:ph type="sldNum" sz="quarter" idx="5"/>
          </p:nvPr>
        </p:nvSpPr>
        <p:spPr/>
        <p:txBody>
          <a:bodyPr/>
          <a:lstStyle/>
          <a:p>
            <a:pPr>
              <a:defRPr/>
            </a:pPr>
            <a:fld id="{F6588DC9-6FA0-4705-8160-D642BEFDA641}" type="slidenum">
              <a:rPr lang="x-none" smtClean="0"/>
              <a:pPr>
                <a:defRPr/>
              </a:pPr>
              <a:t>31</a:t>
            </a:fld>
            <a:endParaRPr lang="en-US">
              <a:cs typeface="Arial" charset="0"/>
            </a:endParaRPr>
          </a:p>
        </p:txBody>
      </p:sp>
      <p:sp>
        <p:nvSpPr>
          <p:cNvPr id="215043" name="Rectangle 2"/>
          <p:cNvSpPr>
            <a:spLocks noGrp="1" noRot="1" noChangeAspect="1" noChangeArrowheads="1" noTextEdit="1"/>
          </p:cNvSpPr>
          <p:nvPr>
            <p:ph type="sldImg"/>
          </p:nvPr>
        </p:nvSpPr>
        <p:spPr>
          <a:ln/>
        </p:spPr>
      </p:sp>
      <p:sp>
        <p:nvSpPr>
          <p:cNvPr id="215044"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149772393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0946" name="Rectangle 7"/>
          <p:cNvSpPr>
            <a:spLocks noGrp="1" noChangeArrowheads="1"/>
          </p:cNvSpPr>
          <p:nvPr>
            <p:ph type="sldNum" sz="quarter" idx="5"/>
          </p:nvPr>
        </p:nvSpPr>
        <p:spPr/>
        <p:txBody>
          <a:bodyPr/>
          <a:lstStyle/>
          <a:p>
            <a:pPr>
              <a:defRPr/>
            </a:pPr>
            <a:fld id="{18D2FB95-81BF-4E34-99FA-566254A1A18A}" type="slidenum">
              <a:rPr lang="x-none" smtClean="0"/>
              <a:pPr>
                <a:defRPr/>
              </a:pPr>
              <a:t>32</a:t>
            </a:fld>
            <a:endParaRPr lang="en-US">
              <a:cs typeface="Arial" charset="0"/>
            </a:endParaRPr>
          </a:p>
        </p:txBody>
      </p:sp>
      <p:sp>
        <p:nvSpPr>
          <p:cNvPr id="216067" name="Rectangle 2"/>
          <p:cNvSpPr>
            <a:spLocks noGrp="1" noRot="1" noChangeAspect="1" noChangeArrowheads="1" noTextEdit="1"/>
          </p:cNvSpPr>
          <p:nvPr>
            <p:ph type="sldImg"/>
          </p:nvPr>
        </p:nvSpPr>
        <p:spPr>
          <a:ln/>
        </p:spPr>
      </p:sp>
      <p:sp>
        <p:nvSpPr>
          <p:cNvPr id="216068"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2577837625"/>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1970" name="Rectangle 7"/>
          <p:cNvSpPr>
            <a:spLocks noGrp="1" noChangeArrowheads="1"/>
          </p:cNvSpPr>
          <p:nvPr>
            <p:ph type="sldNum" sz="quarter" idx="5"/>
          </p:nvPr>
        </p:nvSpPr>
        <p:spPr/>
        <p:txBody>
          <a:bodyPr/>
          <a:lstStyle/>
          <a:p>
            <a:pPr>
              <a:defRPr/>
            </a:pPr>
            <a:fld id="{A2316CFC-1AF8-4B46-9D8A-FCC37C8B7FDA}" type="slidenum">
              <a:rPr lang="x-none" smtClean="0"/>
              <a:pPr>
                <a:defRPr/>
              </a:pPr>
              <a:t>34</a:t>
            </a:fld>
            <a:endParaRPr lang="en-US">
              <a:cs typeface="Arial" charset="0"/>
            </a:endParaRPr>
          </a:p>
        </p:txBody>
      </p:sp>
      <p:sp>
        <p:nvSpPr>
          <p:cNvPr id="217091" name="Rectangle 2"/>
          <p:cNvSpPr>
            <a:spLocks noGrp="1" noRot="1" noChangeAspect="1" noChangeArrowheads="1" noTextEdit="1"/>
          </p:cNvSpPr>
          <p:nvPr>
            <p:ph type="sldImg"/>
          </p:nvPr>
        </p:nvSpPr>
        <p:spPr>
          <a:ln/>
        </p:spPr>
      </p:sp>
      <p:sp>
        <p:nvSpPr>
          <p:cNvPr id="217092" name="Rectangle 3"/>
          <p:cNvSpPr>
            <a:spLocks noGrp="1" noChangeArrowheads="1"/>
          </p:cNvSpPr>
          <p:nvPr>
            <p:ph type="body" idx="1"/>
          </p:nvPr>
        </p:nvSpPr>
        <p:spPr>
          <a:noFill/>
          <a:ln/>
        </p:spPr>
        <p:txBody>
          <a:bodyPr/>
          <a:lstStyle/>
          <a:p>
            <a:pPr eaLnBrk="1" hangingPunct="1"/>
            <a:r>
              <a:rPr lang="en-US" dirty="0"/>
              <a:t>In general, to make our intuitive understanding that the algorithm is correct we need a way to </a:t>
            </a:r>
            <a:r>
              <a:rPr lang="en-US" u="sng" dirty="0"/>
              <a:t>specify</a:t>
            </a:r>
            <a:r>
              <a:rPr lang="en-US" dirty="0"/>
              <a:t> a concurrent queue object. Need a way to prove that the algorithm </a:t>
            </a:r>
            <a:r>
              <a:rPr lang="en-US" u="sng" dirty="0"/>
              <a:t>implements</a:t>
            </a:r>
            <a:r>
              <a:rPr lang="en-US" dirty="0"/>
              <a:t> the object’s specification.</a:t>
            </a:r>
          </a:p>
          <a:p>
            <a:pPr eaLnBrk="1" hangingPunct="1"/>
            <a:endParaRPr lang="en-US" dirty="0"/>
          </a:p>
          <a:p>
            <a:pPr eaLnBrk="1" hangingPunct="1"/>
            <a:r>
              <a:rPr lang="en-US" dirty="0"/>
              <a:t>We saw two types of object implementations, one that used locks and intuitively felt like a queue, and one that did not use locks, it was </a:t>
            </a:r>
            <a:r>
              <a:rPr lang="en-US" dirty="0" err="1"/>
              <a:t>infact</a:t>
            </a:r>
            <a:r>
              <a:rPr lang="en-US" dirty="0"/>
              <a:t>, wait-free. What properties are they actually providing, are they both implementations of a concurrent queue? In what ways are they similar and in what ways do they differ? </a:t>
            </a:r>
          </a:p>
          <a:p>
            <a:pPr eaLnBrk="1" hangingPunct="1"/>
            <a:endParaRPr lang="en-US" dirty="0"/>
          </a:p>
          <a:p>
            <a:pPr eaLnBrk="1" hangingPunct="1"/>
            <a:r>
              <a:rPr lang="en-US" dirty="0"/>
              <a:t>Lets try and answer these questions. </a:t>
            </a:r>
          </a:p>
          <a:p>
            <a:pPr eaLnBrk="1" hangingPunct="1"/>
            <a:endParaRPr lang="en-US" dirty="0"/>
          </a:p>
        </p:txBody>
      </p:sp>
    </p:spTree>
    <p:extLst>
      <p:ext uri="{BB962C8B-B14F-4D97-AF65-F5344CB8AC3E}">
        <p14:creationId xmlns:p14="http://schemas.microsoft.com/office/powerpoint/2010/main" val="3759783526"/>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8114" name="Slide Image Placeholder 1"/>
          <p:cNvSpPr>
            <a:spLocks noGrp="1" noRot="1" noChangeAspect="1" noTextEdit="1"/>
          </p:cNvSpPr>
          <p:nvPr>
            <p:ph type="sldImg"/>
          </p:nvPr>
        </p:nvSpPr>
        <p:spPr>
          <a:ln/>
        </p:spPr>
      </p:sp>
      <p:sp>
        <p:nvSpPr>
          <p:cNvPr id="218115" name="Notes Placeholder 2"/>
          <p:cNvSpPr>
            <a:spLocks noGrp="1"/>
          </p:cNvSpPr>
          <p:nvPr>
            <p:ph type="body" idx="1"/>
          </p:nvPr>
        </p:nvSpPr>
        <p:spPr>
          <a:noFill/>
          <a:ln/>
        </p:spPr>
        <p:txBody>
          <a:bodyPr/>
          <a:lstStyle/>
          <a:p>
            <a:pPr eaLnBrk="1" hangingPunct="1"/>
            <a:r>
              <a:rPr lang="en-US"/>
              <a:t>There are two elements in which a concurrent specification imposes terms on the implementation: safety and liveness, or, in our case, correctness and progress. </a:t>
            </a:r>
          </a:p>
        </p:txBody>
      </p:sp>
      <p:sp>
        <p:nvSpPr>
          <p:cNvPr id="212996" name="Slide Number Placeholder 3"/>
          <p:cNvSpPr>
            <a:spLocks noGrp="1"/>
          </p:cNvSpPr>
          <p:nvPr>
            <p:ph type="sldNum" sz="quarter" idx="5"/>
          </p:nvPr>
        </p:nvSpPr>
        <p:spPr/>
        <p:txBody>
          <a:bodyPr/>
          <a:lstStyle/>
          <a:p>
            <a:pPr>
              <a:defRPr/>
            </a:pPr>
            <a:fld id="{571B6D0A-1820-4F83-ABE7-F3C109FD2FC6}" type="slidenum">
              <a:rPr lang="x-none" smtClean="0"/>
              <a:pPr>
                <a:defRPr/>
              </a:pPr>
              <a:t>35</a:t>
            </a:fld>
            <a:endParaRPr lang="en-US">
              <a:cs typeface="Arial" charset="0"/>
            </a:endParaRPr>
          </a:p>
        </p:txBody>
      </p:sp>
    </p:spTree>
    <p:extLst>
      <p:ext uri="{BB962C8B-B14F-4D97-AF65-F5344CB8AC3E}">
        <p14:creationId xmlns:p14="http://schemas.microsoft.com/office/powerpoint/2010/main" val="2811482808"/>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018" name="Rectangle 7"/>
          <p:cNvSpPr>
            <a:spLocks noGrp="1" noChangeArrowheads="1"/>
          </p:cNvSpPr>
          <p:nvPr>
            <p:ph type="sldNum" sz="quarter" idx="5"/>
          </p:nvPr>
        </p:nvSpPr>
        <p:spPr/>
        <p:txBody>
          <a:bodyPr/>
          <a:lstStyle/>
          <a:p>
            <a:pPr>
              <a:defRPr/>
            </a:pPr>
            <a:fld id="{E5CB3E08-A2A2-4375-A7F2-D0D3BCEF2FD0}" type="slidenum">
              <a:rPr lang="x-none" smtClean="0"/>
              <a:pPr>
                <a:defRPr/>
              </a:pPr>
              <a:t>36</a:t>
            </a:fld>
            <a:endParaRPr lang="en-US">
              <a:cs typeface="Arial" charset="0"/>
            </a:endParaRPr>
          </a:p>
        </p:txBody>
      </p:sp>
      <p:sp>
        <p:nvSpPr>
          <p:cNvPr id="219139" name="Rectangle 2"/>
          <p:cNvSpPr>
            <a:spLocks noGrp="1" noRot="1" noChangeAspect="1" noChangeArrowheads="1" noTextEdit="1"/>
          </p:cNvSpPr>
          <p:nvPr>
            <p:ph type="sldImg"/>
          </p:nvPr>
        </p:nvSpPr>
        <p:spPr>
          <a:ln/>
        </p:spPr>
      </p:sp>
      <p:sp>
        <p:nvSpPr>
          <p:cNvPr id="219140" name="Rectangle 3"/>
          <p:cNvSpPr>
            <a:spLocks noGrp="1" noChangeArrowheads="1"/>
          </p:cNvSpPr>
          <p:nvPr>
            <p:ph type="body" idx="1"/>
          </p:nvPr>
        </p:nvSpPr>
        <p:spPr>
          <a:noFill/>
          <a:ln/>
        </p:spPr>
        <p:txBody>
          <a:bodyPr/>
          <a:lstStyle/>
          <a:p>
            <a:pPr eaLnBrk="1" hangingPunct="1"/>
            <a:r>
              <a:rPr lang="en-US"/>
              <a:t>Keep going back to the queue example throughout this lecture. Later, if you need to talk about multiple objects, give as an example a program that uses a stack and a queue. </a:t>
            </a:r>
          </a:p>
        </p:txBody>
      </p:sp>
    </p:spTree>
    <p:extLst>
      <p:ext uri="{BB962C8B-B14F-4D97-AF65-F5344CB8AC3E}">
        <p14:creationId xmlns:p14="http://schemas.microsoft.com/office/powerpoint/2010/main" val="3976820177"/>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42" name="Rectangle 7"/>
          <p:cNvSpPr>
            <a:spLocks noGrp="1" noChangeArrowheads="1"/>
          </p:cNvSpPr>
          <p:nvPr>
            <p:ph type="sldNum" sz="quarter" idx="5"/>
          </p:nvPr>
        </p:nvSpPr>
        <p:spPr/>
        <p:txBody>
          <a:bodyPr/>
          <a:lstStyle/>
          <a:p>
            <a:pPr>
              <a:defRPr/>
            </a:pPr>
            <a:fld id="{4AA926AD-48F9-4367-92FA-9D196E7244F8}" type="slidenum">
              <a:rPr lang="x-none" smtClean="0"/>
              <a:pPr>
                <a:defRPr/>
              </a:pPr>
              <a:t>37</a:t>
            </a:fld>
            <a:endParaRPr lang="en-US">
              <a:cs typeface="Arial" charset="0"/>
            </a:endParaRPr>
          </a:p>
        </p:txBody>
      </p:sp>
      <p:sp>
        <p:nvSpPr>
          <p:cNvPr id="220163" name="Rectangle 2"/>
          <p:cNvSpPr>
            <a:spLocks noGrp="1" noRot="1" noChangeAspect="1" noChangeArrowheads="1" noTextEdit="1"/>
          </p:cNvSpPr>
          <p:nvPr>
            <p:ph type="sldImg"/>
          </p:nvPr>
        </p:nvSpPr>
        <p:spPr>
          <a:ln/>
        </p:spPr>
      </p:sp>
      <p:sp>
        <p:nvSpPr>
          <p:cNvPr id="220164"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2079280304"/>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066" name="Rectangle 7"/>
          <p:cNvSpPr>
            <a:spLocks noGrp="1" noChangeArrowheads="1"/>
          </p:cNvSpPr>
          <p:nvPr>
            <p:ph type="sldNum" sz="quarter" idx="5"/>
          </p:nvPr>
        </p:nvSpPr>
        <p:spPr/>
        <p:txBody>
          <a:bodyPr/>
          <a:lstStyle/>
          <a:p>
            <a:pPr>
              <a:defRPr/>
            </a:pPr>
            <a:fld id="{1C7DB2E3-8C11-4643-9B67-06B5A75EF389}" type="slidenum">
              <a:rPr lang="x-none" smtClean="0"/>
              <a:pPr>
                <a:defRPr/>
              </a:pPr>
              <a:t>38</a:t>
            </a:fld>
            <a:endParaRPr lang="en-US">
              <a:cs typeface="Arial" charset="0"/>
            </a:endParaRPr>
          </a:p>
        </p:txBody>
      </p:sp>
      <p:sp>
        <p:nvSpPr>
          <p:cNvPr id="221187" name="Rectangle 2"/>
          <p:cNvSpPr>
            <a:spLocks noGrp="1" noRot="1" noChangeAspect="1" noChangeArrowheads="1" noTextEdit="1"/>
          </p:cNvSpPr>
          <p:nvPr>
            <p:ph type="sldImg"/>
          </p:nvPr>
        </p:nvSpPr>
        <p:spPr>
          <a:ln/>
        </p:spPr>
      </p:sp>
      <p:sp>
        <p:nvSpPr>
          <p:cNvPr id="221188"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1081988034"/>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066" name="Rectangle 7"/>
          <p:cNvSpPr>
            <a:spLocks noGrp="1" noChangeArrowheads="1"/>
          </p:cNvSpPr>
          <p:nvPr>
            <p:ph type="sldNum" sz="quarter" idx="5"/>
          </p:nvPr>
        </p:nvSpPr>
        <p:spPr/>
        <p:txBody>
          <a:bodyPr/>
          <a:lstStyle/>
          <a:p>
            <a:pPr>
              <a:defRPr/>
            </a:pPr>
            <a:fld id="{1C7DB2E3-8C11-4643-9B67-06B5A75EF389}" type="slidenum">
              <a:rPr lang="x-none" smtClean="0"/>
              <a:pPr>
                <a:defRPr/>
              </a:pPr>
              <a:t>39</a:t>
            </a:fld>
            <a:endParaRPr lang="en-US">
              <a:cs typeface="Arial" charset="0"/>
            </a:endParaRPr>
          </a:p>
        </p:txBody>
      </p:sp>
      <p:sp>
        <p:nvSpPr>
          <p:cNvPr id="221187" name="Rectangle 2"/>
          <p:cNvSpPr>
            <a:spLocks noGrp="1" noRot="1" noChangeAspect="1" noChangeArrowheads="1" noTextEdit="1"/>
          </p:cNvSpPr>
          <p:nvPr>
            <p:ph type="sldImg"/>
          </p:nvPr>
        </p:nvSpPr>
        <p:spPr>
          <a:ln/>
        </p:spPr>
      </p:sp>
      <p:sp>
        <p:nvSpPr>
          <p:cNvPr id="221188"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3321777177"/>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8114" name="Rectangle 7"/>
          <p:cNvSpPr>
            <a:spLocks noGrp="1" noChangeArrowheads="1"/>
          </p:cNvSpPr>
          <p:nvPr>
            <p:ph type="sldNum" sz="quarter" idx="5"/>
          </p:nvPr>
        </p:nvSpPr>
        <p:spPr/>
        <p:txBody>
          <a:bodyPr/>
          <a:lstStyle/>
          <a:p>
            <a:pPr>
              <a:defRPr/>
            </a:pPr>
            <a:fld id="{BAEAEEAA-D685-49D6-A326-B0E25C62020E}" type="slidenum">
              <a:rPr lang="x-none" smtClean="0"/>
              <a:pPr>
                <a:defRPr/>
              </a:pPr>
              <a:t>40</a:t>
            </a:fld>
            <a:endParaRPr lang="en-US">
              <a:cs typeface="Arial" charset="0"/>
            </a:endParaRPr>
          </a:p>
        </p:txBody>
      </p:sp>
      <p:sp>
        <p:nvSpPr>
          <p:cNvPr id="223235" name="Rectangle 2"/>
          <p:cNvSpPr>
            <a:spLocks noGrp="1" noRot="1" noChangeAspect="1" noChangeArrowheads="1" noTextEdit="1"/>
          </p:cNvSpPr>
          <p:nvPr>
            <p:ph type="sldImg"/>
          </p:nvPr>
        </p:nvSpPr>
        <p:spPr>
          <a:ln/>
        </p:spPr>
      </p:sp>
      <p:sp>
        <p:nvSpPr>
          <p:cNvPr id="223236"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2119864117"/>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9138" name="Rectangle 7"/>
          <p:cNvSpPr>
            <a:spLocks noGrp="1" noChangeArrowheads="1"/>
          </p:cNvSpPr>
          <p:nvPr>
            <p:ph type="sldNum" sz="quarter" idx="5"/>
          </p:nvPr>
        </p:nvSpPr>
        <p:spPr/>
        <p:txBody>
          <a:bodyPr/>
          <a:lstStyle/>
          <a:p>
            <a:pPr>
              <a:defRPr/>
            </a:pPr>
            <a:fld id="{FE108A61-F278-43E9-A784-606A363C8AA8}" type="slidenum">
              <a:rPr lang="x-none" smtClean="0"/>
              <a:pPr>
                <a:defRPr/>
              </a:pPr>
              <a:t>41</a:t>
            </a:fld>
            <a:endParaRPr lang="en-US">
              <a:cs typeface="Arial" charset="0"/>
            </a:endParaRPr>
          </a:p>
        </p:txBody>
      </p:sp>
      <p:sp>
        <p:nvSpPr>
          <p:cNvPr id="224259" name="Rectangle 2"/>
          <p:cNvSpPr>
            <a:spLocks noGrp="1" noRot="1" noChangeAspect="1" noChangeArrowheads="1" noTextEdit="1"/>
          </p:cNvSpPr>
          <p:nvPr>
            <p:ph type="sldImg"/>
          </p:nvPr>
        </p:nvSpPr>
        <p:spPr>
          <a:ln/>
        </p:spPr>
      </p:sp>
      <p:sp>
        <p:nvSpPr>
          <p:cNvPr id="224260"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1521554747"/>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0162" name="Rectangle 7"/>
          <p:cNvSpPr>
            <a:spLocks noGrp="1" noChangeArrowheads="1"/>
          </p:cNvSpPr>
          <p:nvPr>
            <p:ph type="sldNum" sz="quarter" idx="5"/>
          </p:nvPr>
        </p:nvSpPr>
        <p:spPr/>
        <p:txBody>
          <a:bodyPr/>
          <a:lstStyle/>
          <a:p>
            <a:pPr>
              <a:defRPr/>
            </a:pPr>
            <a:fld id="{E06ABE80-E359-4EB0-AFD5-8D578E619969}" type="slidenum">
              <a:rPr lang="x-none" smtClean="0"/>
              <a:pPr>
                <a:defRPr/>
              </a:pPr>
              <a:t>42</a:t>
            </a:fld>
            <a:endParaRPr lang="en-US">
              <a:cs typeface="Arial" charset="0"/>
            </a:endParaRPr>
          </a:p>
        </p:txBody>
      </p:sp>
      <p:sp>
        <p:nvSpPr>
          <p:cNvPr id="225283" name="Rectangle 2"/>
          <p:cNvSpPr>
            <a:spLocks noGrp="1" noRot="1" noChangeAspect="1" noChangeArrowheads="1" noTextEdit="1"/>
          </p:cNvSpPr>
          <p:nvPr>
            <p:ph type="sldImg"/>
          </p:nvPr>
        </p:nvSpPr>
        <p:spPr>
          <a:ln/>
        </p:spPr>
      </p:sp>
      <p:sp>
        <p:nvSpPr>
          <p:cNvPr id="225284" name="Rectangle 3"/>
          <p:cNvSpPr>
            <a:spLocks noGrp="1" noChangeArrowheads="1"/>
          </p:cNvSpPr>
          <p:nvPr>
            <p:ph type="body" idx="1"/>
          </p:nvPr>
        </p:nvSpPr>
        <p:spPr>
          <a:noFill/>
          <a:ln/>
        </p:spPr>
        <p:txBody>
          <a:bodyPr/>
          <a:lstStyle/>
          <a:p>
            <a:pPr eaLnBrk="1" hangingPunct="1"/>
            <a:r>
              <a:rPr lang="en-US"/>
              <a:t>In the sequential world, we treat method calls as if they were instantaneous, but in fact, they take time.</a:t>
            </a:r>
          </a:p>
        </p:txBody>
      </p:sp>
    </p:spTree>
    <p:extLst>
      <p:ext uri="{BB962C8B-B14F-4D97-AF65-F5344CB8AC3E}">
        <p14:creationId xmlns:p14="http://schemas.microsoft.com/office/powerpoint/2010/main" val="590388856"/>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1186" name="Rectangle 7"/>
          <p:cNvSpPr>
            <a:spLocks noGrp="1" noChangeArrowheads="1"/>
          </p:cNvSpPr>
          <p:nvPr>
            <p:ph type="sldNum" sz="quarter" idx="5"/>
          </p:nvPr>
        </p:nvSpPr>
        <p:spPr/>
        <p:txBody>
          <a:bodyPr/>
          <a:lstStyle/>
          <a:p>
            <a:pPr>
              <a:defRPr/>
            </a:pPr>
            <a:fld id="{5A2539AF-5B73-4D52-B8B0-A3A91067BAB8}" type="slidenum">
              <a:rPr lang="x-none" smtClean="0"/>
              <a:pPr>
                <a:defRPr/>
              </a:pPr>
              <a:t>43</a:t>
            </a:fld>
            <a:endParaRPr lang="en-US">
              <a:cs typeface="Arial" charset="0"/>
            </a:endParaRPr>
          </a:p>
        </p:txBody>
      </p:sp>
      <p:sp>
        <p:nvSpPr>
          <p:cNvPr id="226307" name="Rectangle 2"/>
          <p:cNvSpPr>
            <a:spLocks noGrp="1" noRot="1" noChangeAspect="1" noChangeArrowheads="1" noTextEdit="1"/>
          </p:cNvSpPr>
          <p:nvPr>
            <p:ph type="sldImg"/>
          </p:nvPr>
        </p:nvSpPr>
        <p:spPr>
          <a:ln/>
        </p:spPr>
      </p:sp>
      <p:sp>
        <p:nvSpPr>
          <p:cNvPr id="226308" name="Rectangle 3"/>
          <p:cNvSpPr>
            <a:spLocks noGrp="1" noChangeArrowheads="1"/>
          </p:cNvSpPr>
          <p:nvPr>
            <p:ph type="body" idx="1"/>
          </p:nvPr>
        </p:nvSpPr>
        <p:spPr>
          <a:noFill/>
          <a:ln/>
        </p:spPr>
        <p:txBody>
          <a:bodyPr/>
          <a:lstStyle/>
          <a:p>
            <a:pPr eaLnBrk="1" hangingPunct="1"/>
            <a:r>
              <a:rPr lang="en-US"/>
              <a:t>In the sequential world, we treat method calls as if they were instantaneous, but in fact, they take time.</a:t>
            </a:r>
          </a:p>
        </p:txBody>
      </p:sp>
    </p:spTree>
    <p:extLst>
      <p:ext uri="{BB962C8B-B14F-4D97-AF65-F5344CB8AC3E}">
        <p14:creationId xmlns:p14="http://schemas.microsoft.com/office/powerpoint/2010/main" val="1690495712"/>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2210" name="Rectangle 7"/>
          <p:cNvSpPr>
            <a:spLocks noGrp="1" noChangeArrowheads="1"/>
          </p:cNvSpPr>
          <p:nvPr>
            <p:ph type="sldNum" sz="quarter" idx="5"/>
          </p:nvPr>
        </p:nvSpPr>
        <p:spPr/>
        <p:txBody>
          <a:bodyPr/>
          <a:lstStyle/>
          <a:p>
            <a:pPr>
              <a:defRPr/>
            </a:pPr>
            <a:fld id="{E8551C39-8B4B-4980-B456-D469188BE9CC}" type="slidenum">
              <a:rPr lang="x-none" smtClean="0"/>
              <a:pPr>
                <a:defRPr/>
              </a:pPr>
              <a:t>44</a:t>
            </a:fld>
            <a:endParaRPr lang="en-US">
              <a:cs typeface="Arial" charset="0"/>
            </a:endParaRPr>
          </a:p>
        </p:txBody>
      </p:sp>
      <p:sp>
        <p:nvSpPr>
          <p:cNvPr id="227331" name="Rectangle 2"/>
          <p:cNvSpPr>
            <a:spLocks noGrp="1" noRot="1" noChangeAspect="1" noChangeArrowheads="1" noTextEdit="1"/>
          </p:cNvSpPr>
          <p:nvPr>
            <p:ph type="sldImg"/>
          </p:nvPr>
        </p:nvSpPr>
        <p:spPr>
          <a:ln/>
        </p:spPr>
      </p:sp>
      <p:sp>
        <p:nvSpPr>
          <p:cNvPr id="227332" name="Rectangle 3"/>
          <p:cNvSpPr>
            <a:spLocks noGrp="1" noChangeArrowheads="1"/>
          </p:cNvSpPr>
          <p:nvPr>
            <p:ph type="body" idx="1"/>
          </p:nvPr>
        </p:nvSpPr>
        <p:spPr>
          <a:noFill/>
          <a:ln/>
        </p:spPr>
        <p:txBody>
          <a:bodyPr/>
          <a:lstStyle/>
          <a:p>
            <a:pPr eaLnBrk="1" hangingPunct="1"/>
            <a:r>
              <a:rPr lang="en-US"/>
              <a:t>In the sequential world, we treat method calls as if they were instantaneous, but in fact, they take time.</a:t>
            </a:r>
          </a:p>
        </p:txBody>
      </p:sp>
    </p:spTree>
    <p:extLst>
      <p:ext uri="{BB962C8B-B14F-4D97-AF65-F5344CB8AC3E}">
        <p14:creationId xmlns:p14="http://schemas.microsoft.com/office/powerpoint/2010/main" val="249785788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3234" name="Rectangle 7"/>
          <p:cNvSpPr>
            <a:spLocks noGrp="1" noChangeArrowheads="1"/>
          </p:cNvSpPr>
          <p:nvPr>
            <p:ph type="sldNum" sz="quarter" idx="5"/>
          </p:nvPr>
        </p:nvSpPr>
        <p:spPr/>
        <p:txBody>
          <a:bodyPr/>
          <a:lstStyle/>
          <a:p>
            <a:pPr>
              <a:defRPr/>
            </a:pPr>
            <a:fld id="{5659857E-40A2-4F4E-B417-270C8161ABA3}" type="slidenum">
              <a:rPr lang="x-none" smtClean="0"/>
              <a:pPr>
                <a:defRPr/>
              </a:pPr>
              <a:t>45</a:t>
            </a:fld>
            <a:endParaRPr lang="en-US">
              <a:cs typeface="Arial" charset="0"/>
            </a:endParaRPr>
          </a:p>
        </p:txBody>
      </p:sp>
      <p:sp>
        <p:nvSpPr>
          <p:cNvPr id="228355" name="Rectangle 2"/>
          <p:cNvSpPr>
            <a:spLocks noGrp="1" noRot="1" noChangeAspect="1" noChangeArrowheads="1" noTextEdit="1"/>
          </p:cNvSpPr>
          <p:nvPr>
            <p:ph type="sldImg"/>
          </p:nvPr>
        </p:nvSpPr>
        <p:spPr>
          <a:ln/>
        </p:spPr>
      </p:sp>
      <p:sp>
        <p:nvSpPr>
          <p:cNvPr id="228356" name="Rectangle 3"/>
          <p:cNvSpPr>
            <a:spLocks noGrp="1" noChangeArrowheads="1"/>
          </p:cNvSpPr>
          <p:nvPr>
            <p:ph type="body" idx="1"/>
          </p:nvPr>
        </p:nvSpPr>
        <p:spPr>
          <a:noFill/>
          <a:ln/>
        </p:spPr>
        <p:txBody>
          <a:bodyPr/>
          <a:lstStyle/>
          <a:p>
            <a:pPr eaLnBrk="1" hangingPunct="1"/>
            <a:r>
              <a:rPr lang="en-US"/>
              <a:t>In the sequential world, we treat method calls as if they were instantaneous, but in fact, they take time.</a:t>
            </a:r>
          </a:p>
        </p:txBody>
      </p:sp>
    </p:spTree>
    <p:extLst>
      <p:ext uri="{BB962C8B-B14F-4D97-AF65-F5344CB8AC3E}">
        <p14:creationId xmlns:p14="http://schemas.microsoft.com/office/powerpoint/2010/main" val="3374798512"/>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4258" name="Rectangle 7"/>
          <p:cNvSpPr>
            <a:spLocks noGrp="1" noChangeArrowheads="1"/>
          </p:cNvSpPr>
          <p:nvPr>
            <p:ph type="sldNum" sz="quarter" idx="5"/>
          </p:nvPr>
        </p:nvSpPr>
        <p:spPr/>
        <p:txBody>
          <a:bodyPr/>
          <a:lstStyle/>
          <a:p>
            <a:pPr>
              <a:defRPr/>
            </a:pPr>
            <a:fld id="{DD60E0A1-24A6-438D-A1EA-FAF6A043F4E8}" type="slidenum">
              <a:rPr lang="x-none" smtClean="0"/>
              <a:pPr>
                <a:defRPr/>
              </a:pPr>
              <a:t>46</a:t>
            </a:fld>
            <a:endParaRPr lang="en-US">
              <a:cs typeface="Arial" charset="0"/>
            </a:endParaRPr>
          </a:p>
        </p:txBody>
      </p:sp>
      <p:sp>
        <p:nvSpPr>
          <p:cNvPr id="229379" name="Rectangle 2"/>
          <p:cNvSpPr>
            <a:spLocks noGrp="1" noRot="1" noChangeAspect="1" noChangeArrowheads="1" noTextEdit="1"/>
          </p:cNvSpPr>
          <p:nvPr>
            <p:ph type="sldImg"/>
          </p:nvPr>
        </p:nvSpPr>
        <p:spPr>
          <a:ln/>
        </p:spPr>
      </p:sp>
      <p:sp>
        <p:nvSpPr>
          <p:cNvPr id="229380" name="Rectangle 3"/>
          <p:cNvSpPr>
            <a:spLocks noGrp="1" noChangeArrowheads="1"/>
          </p:cNvSpPr>
          <p:nvPr>
            <p:ph type="body" idx="1"/>
          </p:nvPr>
        </p:nvSpPr>
        <p:spPr>
          <a:noFill/>
          <a:ln/>
        </p:spPr>
        <p:txBody>
          <a:bodyPr/>
          <a:lstStyle/>
          <a:p>
            <a:pPr eaLnBrk="1" hangingPunct="1"/>
            <a:r>
              <a:rPr lang="en-US"/>
              <a:t>In the sequential world, we treat method calls as if they were instantaneous, but in fact, they take time.</a:t>
            </a:r>
          </a:p>
        </p:txBody>
      </p:sp>
    </p:spTree>
    <p:extLst>
      <p:ext uri="{BB962C8B-B14F-4D97-AF65-F5344CB8AC3E}">
        <p14:creationId xmlns:p14="http://schemas.microsoft.com/office/powerpoint/2010/main" val="1082120134"/>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82" name="Rectangle 7"/>
          <p:cNvSpPr>
            <a:spLocks noGrp="1" noChangeArrowheads="1"/>
          </p:cNvSpPr>
          <p:nvPr>
            <p:ph type="sldNum" sz="quarter" idx="5"/>
          </p:nvPr>
        </p:nvSpPr>
        <p:spPr/>
        <p:txBody>
          <a:bodyPr/>
          <a:lstStyle/>
          <a:p>
            <a:pPr>
              <a:defRPr/>
            </a:pPr>
            <a:fld id="{D144CB04-E910-4AAB-A4A3-694CA8805822}" type="slidenum">
              <a:rPr lang="x-none" smtClean="0"/>
              <a:pPr>
                <a:defRPr/>
              </a:pPr>
              <a:t>47</a:t>
            </a:fld>
            <a:endParaRPr lang="en-US">
              <a:cs typeface="Arial" charset="0"/>
            </a:endParaRPr>
          </a:p>
        </p:txBody>
      </p:sp>
      <p:sp>
        <p:nvSpPr>
          <p:cNvPr id="230403" name="Rectangle 2"/>
          <p:cNvSpPr>
            <a:spLocks noGrp="1" noRot="1" noChangeAspect="1" noChangeArrowheads="1" noTextEdit="1"/>
          </p:cNvSpPr>
          <p:nvPr>
            <p:ph type="sldImg"/>
          </p:nvPr>
        </p:nvSpPr>
        <p:spPr>
          <a:ln/>
        </p:spPr>
      </p:sp>
      <p:sp>
        <p:nvSpPr>
          <p:cNvPr id="230404"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2039071914"/>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6306" name="Rectangle 7"/>
          <p:cNvSpPr>
            <a:spLocks noGrp="1" noChangeArrowheads="1"/>
          </p:cNvSpPr>
          <p:nvPr>
            <p:ph type="sldNum" sz="quarter" idx="5"/>
          </p:nvPr>
        </p:nvSpPr>
        <p:spPr/>
        <p:txBody>
          <a:bodyPr/>
          <a:lstStyle/>
          <a:p>
            <a:pPr>
              <a:defRPr/>
            </a:pPr>
            <a:fld id="{7134DE8A-0E8A-4C24-859D-B382647CA9A1}" type="slidenum">
              <a:rPr lang="x-none" smtClean="0"/>
              <a:pPr>
                <a:defRPr/>
              </a:pPr>
              <a:t>48</a:t>
            </a:fld>
            <a:endParaRPr lang="en-US">
              <a:cs typeface="Arial" charset="0"/>
            </a:endParaRPr>
          </a:p>
        </p:txBody>
      </p:sp>
      <p:sp>
        <p:nvSpPr>
          <p:cNvPr id="231427" name="Rectangle 2"/>
          <p:cNvSpPr>
            <a:spLocks noGrp="1" noRot="1" noChangeAspect="1" noChangeArrowheads="1" noTextEdit="1"/>
          </p:cNvSpPr>
          <p:nvPr>
            <p:ph type="sldImg"/>
          </p:nvPr>
        </p:nvSpPr>
        <p:spPr>
          <a:ln/>
        </p:spPr>
      </p:sp>
      <p:sp>
        <p:nvSpPr>
          <p:cNvPr id="231428"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334808388"/>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7330" name="Rectangle 7"/>
          <p:cNvSpPr>
            <a:spLocks noGrp="1" noChangeArrowheads="1"/>
          </p:cNvSpPr>
          <p:nvPr>
            <p:ph type="sldNum" sz="quarter" idx="5"/>
          </p:nvPr>
        </p:nvSpPr>
        <p:spPr/>
        <p:txBody>
          <a:bodyPr/>
          <a:lstStyle/>
          <a:p>
            <a:pPr>
              <a:defRPr/>
            </a:pPr>
            <a:fld id="{CB133735-25A4-41B7-ADF1-DDF73A91D349}" type="slidenum">
              <a:rPr lang="x-none" smtClean="0"/>
              <a:pPr>
                <a:defRPr/>
              </a:pPr>
              <a:t>49</a:t>
            </a:fld>
            <a:endParaRPr lang="en-US">
              <a:cs typeface="Arial" charset="0"/>
            </a:endParaRPr>
          </a:p>
        </p:txBody>
      </p:sp>
      <p:sp>
        <p:nvSpPr>
          <p:cNvPr id="232451" name="Rectangle 2"/>
          <p:cNvSpPr>
            <a:spLocks noGrp="1" noRot="1" noChangeAspect="1" noChangeArrowheads="1" noTextEdit="1"/>
          </p:cNvSpPr>
          <p:nvPr>
            <p:ph type="sldImg"/>
          </p:nvPr>
        </p:nvSpPr>
        <p:spPr>
          <a:ln/>
        </p:spPr>
      </p:sp>
      <p:sp>
        <p:nvSpPr>
          <p:cNvPr id="232452"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3793179014"/>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8354" name="Rectangle 7"/>
          <p:cNvSpPr>
            <a:spLocks noGrp="1" noChangeArrowheads="1"/>
          </p:cNvSpPr>
          <p:nvPr>
            <p:ph type="sldNum" sz="quarter" idx="5"/>
          </p:nvPr>
        </p:nvSpPr>
        <p:spPr/>
        <p:txBody>
          <a:bodyPr/>
          <a:lstStyle/>
          <a:p>
            <a:pPr>
              <a:defRPr/>
            </a:pPr>
            <a:fld id="{8C37A619-E82A-4C8B-B670-593BC13527AB}" type="slidenum">
              <a:rPr lang="x-none" smtClean="0"/>
              <a:pPr>
                <a:defRPr/>
              </a:pPr>
              <a:t>50</a:t>
            </a:fld>
            <a:endParaRPr lang="en-US">
              <a:cs typeface="Arial" charset="0"/>
            </a:endParaRPr>
          </a:p>
        </p:txBody>
      </p:sp>
      <p:sp>
        <p:nvSpPr>
          <p:cNvPr id="233475" name="Rectangle 2"/>
          <p:cNvSpPr>
            <a:spLocks noGrp="1" noRot="1" noChangeAspect="1" noChangeArrowheads="1" noTextEdit="1"/>
          </p:cNvSpPr>
          <p:nvPr>
            <p:ph type="sldImg"/>
          </p:nvPr>
        </p:nvSpPr>
        <p:spPr>
          <a:ln/>
        </p:spPr>
      </p:sp>
      <p:sp>
        <p:nvSpPr>
          <p:cNvPr id="233476"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387035030"/>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9378" name="Rectangle 7"/>
          <p:cNvSpPr>
            <a:spLocks noGrp="1" noChangeArrowheads="1"/>
          </p:cNvSpPr>
          <p:nvPr>
            <p:ph type="sldNum" sz="quarter" idx="5"/>
          </p:nvPr>
        </p:nvSpPr>
        <p:spPr/>
        <p:txBody>
          <a:bodyPr/>
          <a:lstStyle/>
          <a:p>
            <a:pPr>
              <a:defRPr/>
            </a:pPr>
            <a:fld id="{A4136B16-8B79-48E3-9F8B-0A32A50FF439}" type="slidenum">
              <a:rPr lang="x-none" smtClean="0"/>
              <a:pPr>
                <a:defRPr/>
              </a:pPr>
              <a:t>51</a:t>
            </a:fld>
            <a:endParaRPr lang="en-US">
              <a:cs typeface="Arial" charset="0"/>
            </a:endParaRPr>
          </a:p>
        </p:txBody>
      </p:sp>
      <p:sp>
        <p:nvSpPr>
          <p:cNvPr id="234499" name="Rectangle 2"/>
          <p:cNvSpPr>
            <a:spLocks noGrp="1" noRot="1" noChangeAspect="1" noChangeArrowheads="1" noTextEdit="1"/>
          </p:cNvSpPr>
          <p:nvPr>
            <p:ph type="sldImg"/>
          </p:nvPr>
        </p:nvSpPr>
        <p:spPr>
          <a:ln/>
        </p:spPr>
      </p:sp>
      <p:sp>
        <p:nvSpPr>
          <p:cNvPr id="234500"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4147224289"/>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0402" name="Rectangle 7"/>
          <p:cNvSpPr>
            <a:spLocks noGrp="1" noChangeArrowheads="1"/>
          </p:cNvSpPr>
          <p:nvPr>
            <p:ph type="sldNum" sz="quarter" idx="5"/>
          </p:nvPr>
        </p:nvSpPr>
        <p:spPr/>
        <p:txBody>
          <a:bodyPr/>
          <a:lstStyle/>
          <a:p>
            <a:pPr>
              <a:defRPr/>
            </a:pPr>
            <a:fld id="{389AE40C-CBB8-47E6-AC4F-23854705E391}" type="slidenum">
              <a:rPr lang="x-none" smtClean="0"/>
              <a:pPr>
                <a:defRPr/>
              </a:pPr>
              <a:t>52</a:t>
            </a:fld>
            <a:endParaRPr lang="en-US">
              <a:cs typeface="Arial" charset="0"/>
            </a:endParaRPr>
          </a:p>
        </p:txBody>
      </p:sp>
      <p:sp>
        <p:nvSpPr>
          <p:cNvPr id="235523" name="Rectangle 2"/>
          <p:cNvSpPr>
            <a:spLocks noGrp="1" noRot="1" noChangeAspect="1" noChangeArrowheads="1" noTextEdit="1"/>
          </p:cNvSpPr>
          <p:nvPr>
            <p:ph type="sldImg"/>
          </p:nvPr>
        </p:nvSpPr>
        <p:spPr>
          <a:ln/>
        </p:spPr>
      </p:sp>
      <p:sp>
        <p:nvSpPr>
          <p:cNvPr id="235524"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3568166425"/>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1426" name="Rectangle 7"/>
          <p:cNvSpPr>
            <a:spLocks noGrp="1" noChangeArrowheads="1"/>
          </p:cNvSpPr>
          <p:nvPr>
            <p:ph type="sldNum" sz="quarter" idx="5"/>
          </p:nvPr>
        </p:nvSpPr>
        <p:spPr/>
        <p:txBody>
          <a:bodyPr/>
          <a:lstStyle/>
          <a:p>
            <a:pPr>
              <a:defRPr/>
            </a:pPr>
            <a:fld id="{C1F642C6-1D3D-4C1B-9137-A3A20B139A5C}" type="slidenum">
              <a:rPr lang="x-none" smtClean="0"/>
              <a:pPr>
                <a:defRPr/>
              </a:pPr>
              <a:t>53</a:t>
            </a:fld>
            <a:endParaRPr lang="en-US">
              <a:cs typeface="Arial" charset="0"/>
            </a:endParaRPr>
          </a:p>
        </p:txBody>
      </p:sp>
      <p:sp>
        <p:nvSpPr>
          <p:cNvPr id="236547" name="Rectangle 2"/>
          <p:cNvSpPr>
            <a:spLocks noGrp="1" noRot="1" noChangeAspect="1" noChangeArrowheads="1" noTextEdit="1"/>
          </p:cNvSpPr>
          <p:nvPr>
            <p:ph type="sldImg"/>
          </p:nvPr>
        </p:nvSpPr>
        <p:spPr>
          <a:ln/>
        </p:spPr>
      </p:sp>
      <p:sp>
        <p:nvSpPr>
          <p:cNvPr id="236548"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3485711405"/>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2450" name="Rectangle 7"/>
          <p:cNvSpPr>
            <a:spLocks noGrp="1" noChangeArrowheads="1"/>
          </p:cNvSpPr>
          <p:nvPr>
            <p:ph type="sldNum" sz="quarter" idx="5"/>
          </p:nvPr>
        </p:nvSpPr>
        <p:spPr/>
        <p:txBody>
          <a:bodyPr/>
          <a:lstStyle/>
          <a:p>
            <a:pPr>
              <a:defRPr/>
            </a:pPr>
            <a:fld id="{196304BC-FE19-4B5B-A541-FCEEABE5E753}" type="slidenum">
              <a:rPr lang="x-none" smtClean="0"/>
              <a:pPr>
                <a:defRPr/>
              </a:pPr>
              <a:t>54</a:t>
            </a:fld>
            <a:endParaRPr lang="en-US">
              <a:cs typeface="Arial" charset="0"/>
            </a:endParaRPr>
          </a:p>
        </p:txBody>
      </p:sp>
      <p:sp>
        <p:nvSpPr>
          <p:cNvPr id="237571" name="Rectangle 2"/>
          <p:cNvSpPr>
            <a:spLocks noGrp="1" noRot="1" noChangeAspect="1" noChangeArrowheads="1" noTextEdit="1"/>
          </p:cNvSpPr>
          <p:nvPr>
            <p:ph type="sldImg"/>
          </p:nvPr>
        </p:nvSpPr>
        <p:spPr>
          <a:ln/>
        </p:spPr>
      </p:sp>
      <p:sp>
        <p:nvSpPr>
          <p:cNvPr id="237572"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249129625"/>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4498" name="Rectangle 7"/>
          <p:cNvSpPr>
            <a:spLocks noGrp="1" noChangeArrowheads="1"/>
          </p:cNvSpPr>
          <p:nvPr>
            <p:ph type="sldNum" sz="quarter" idx="5"/>
          </p:nvPr>
        </p:nvSpPr>
        <p:spPr/>
        <p:txBody>
          <a:bodyPr/>
          <a:lstStyle/>
          <a:p>
            <a:pPr>
              <a:defRPr/>
            </a:pPr>
            <a:fld id="{B838A483-AB30-4A9E-8567-9CE015DB8B64}" type="slidenum">
              <a:rPr lang="x-none" smtClean="0"/>
              <a:pPr>
                <a:defRPr/>
              </a:pPr>
              <a:t>55</a:t>
            </a:fld>
            <a:endParaRPr lang="en-US">
              <a:cs typeface="Arial" charset="0"/>
            </a:endParaRPr>
          </a:p>
        </p:txBody>
      </p:sp>
      <p:sp>
        <p:nvSpPr>
          <p:cNvPr id="239619" name="Rectangle 2"/>
          <p:cNvSpPr>
            <a:spLocks noGrp="1" noRot="1" noChangeAspect="1" noChangeArrowheads="1" noTextEdit="1"/>
          </p:cNvSpPr>
          <p:nvPr>
            <p:ph type="sldImg"/>
          </p:nvPr>
        </p:nvSpPr>
        <p:spPr>
          <a:ln/>
        </p:spPr>
      </p:sp>
      <p:sp>
        <p:nvSpPr>
          <p:cNvPr id="239620"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2570547467"/>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Rectangle 7"/>
          <p:cNvSpPr>
            <a:spLocks noGrp="1" noChangeArrowheads="1"/>
          </p:cNvSpPr>
          <p:nvPr>
            <p:ph type="sldNum" sz="quarter" idx="5"/>
          </p:nvPr>
        </p:nvSpPr>
        <p:spPr/>
        <p:txBody>
          <a:bodyPr/>
          <a:lstStyle/>
          <a:p>
            <a:pPr>
              <a:defRPr/>
            </a:pPr>
            <a:fld id="{D179AA39-7638-4867-9805-569087A04EF8}" type="slidenum">
              <a:rPr lang="x-none" smtClean="0"/>
              <a:pPr>
                <a:defRPr/>
              </a:pPr>
              <a:t>56</a:t>
            </a:fld>
            <a:endParaRPr lang="en-US">
              <a:cs typeface="Arial" charset="0"/>
            </a:endParaRPr>
          </a:p>
        </p:txBody>
      </p:sp>
      <p:sp>
        <p:nvSpPr>
          <p:cNvPr id="240643" name="Rectangle 2"/>
          <p:cNvSpPr>
            <a:spLocks noGrp="1" noRot="1" noChangeAspect="1" noChangeArrowheads="1" noTextEdit="1"/>
          </p:cNvSpPr>
          <p:nvPr>
            <p:ph type="sldImg"/>
          </p:nvPr>
        </p:nvSpPr>
        <p:spPr>
          <a:ln/>
        </p:spPr>
      </p:sp>
      <p:sp>
        <p:nvSpPr>
          <p:cNvPr id="240644"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2705562877"/>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Rectangle 7"/>
          <p:cNvSpPr>
            <a:spLocks noGrp="1" noChangeArrowheads="1"/>
          </p:cNvSpPr>
          <p:nvPr>
            <p:ph type="sldNum" sz="quarter" idx="5"/>
          </p:nvPr>
        </p:nvSpPr>
        <p:spPr/>
        <p:txBody>
          <a:bodyPr/>
          <a:lstStyle/>
          <a:p>
            <a:pPr>
              <a:defRPr/>
            </a:pPr>
            <a:fld id="{56F0D71F-35A8-476A-9FE5-9882C23D03F6}" type="slidenum">
              <a:rPr lang="x-none" smtClean="0"/>
              <a:pPr>
                <a:defRPr/>
              </a:pPr>
              <a:t>57</a:t>
            </a:fld>
            <a:endParaRPr lang="en-US">
              <a:cs typeface="Arial" charset="0"/>
            </a:endParaRPr>
          </a:p>
        </p:txBody>
      </p:sp>
      <p:sp>
        <p:nvSpPr>
          <p:cNvPr id="241667" name="Rectangle 2"/>
          <p:cNvSpPr>
            <a:spLocks noGrp="1" noRot="1" noChangeAspect="1" noChangeArrowheads="1" noTextEdit="1"/>
          </p:cNvSpPr>
          <p:nvPr>
            <p:ph type="sldImg"/>
          </p:nvPr>
        </p:nvSpPr>
        <p:spPr>
          <a:ln/>
        </p:spPr>
      </p:sp>
      <p:sp>
        <p:nvSpPr>
          <p:cNvPr id="241668"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1262043752"/>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7570" name="Rectangle 7"/>
          <p:cNvSpPr>
            <a:spLocks noGrp="1" noChangeArrowheads="1"/>
          </p:cNvSpPr>
          <p:nvPr>
            <p:ph type="sldNum" sz="quarter" idx="5"/>
          </p:nvPr>
        </p:nvSpPr>
        <p:spPr/>
        <p:txBody>
          <a:bodyPr/>
          <a:lstStyle/>
          <a:p>
            <a:pPr>
              <a:defRPr/>
            </a:pPr>
            <a:fld id="{DAC485C8-9A19-4C0A-882B-F4E0CB3CCEF3}" type="slidenum">
              <a:rPr lang="x-none" smtClean="0"/>
              <a:pPr>
                <a:defRPr/>
              </a:pPr>
              <a:t>58</a:t>
            </a:fld>
            <a:endParaRPr lang="en-US">
              <a:cs typeface="Arial" charset="0"/>
            </a:endParaRPr>
          </a:p>
        </p:txBody>
      </p:sp>
      <p:sp>
        <p:nvSpPr>
          <p:cNvPr id="242691" name="Rectangle 2"/>
          <p:cNvSpPr>
            <a:spLocks noGrp="1" noRot="1" noChangeAspect="1" noChangeArrowheads="1" noTextEdit="1"/>
          </p:cNvSpPr>
          <p:nvPr>
            <p:ph type="sldImg"/>
          </p:nvPr>
        </p:nvSpPr>
        <p:spPr>
          <a:ln/>
        </p:spPr>
      </p:sp>
      <p:sp>
        <p:nvSpPr>
          <p:cNvPr id="242692" name="Rectangle 3"/>
          <p:cNvSpPr>
            <a:spLocks noGrp="1" noChangeArrowheads="1"/>
          </p:cNvSpPr>
          <p:nvPr>
            <p:ph type="body" idx="1"/>
          </p:nvPr>
        </p:nvSpPr>
        <p:spPr>
          <a:noFill/>
          <a:ln/>
        </p:spPr>
        <p:txBody>
          <a:bodyPr/>
          <a:lstStyle/>
          <a:p>
            <a:pPr eaLnBrk="1" hangingPunct="1"/>
            <a:r>
              <a:rPr lang="en-US"/>
              <a:t>On an intuitive level, since we use mutual exclusion locks, then each of the actual updates happens in a non-overlapping interval so the behavior as a whole looks sequential. This fits our intuition, and the question is if we can generalize this intuition. Stress the fact that we understand the concurrent execution because we have a way of mapping it to the sequential one, in which we know how a FIFO queue behaves. </a:t>
            </a:r>
          </a:p>
        </p:txBody>
      </p:sp>
    </p:spTree>
    <p:extLst>
      <p:ext uri="{BB962C8B-B14F-4D97-AF65-F5344CB8AC3E}">
        <p14:creationId xmlns:p14="http://schemas.microsoft.com/office/powerpoint/2010/main" val="3446125525"/>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8594" name="Rectangle 7"/>
          <p:cNvSpPr>
            <a:spLocks noGrp="1" noChangeArrowheads="1"/>
          </p:cNvSpPr>
          <p:nvPr>
            <p:ph type="sldNum" sz="quarter" idx="5"/>
          </p:nvPr>
        </p:nvSpPr>
        <p:spPr/>
        <p:txBody>
          <a:bodyPr/>
          <a:lstStyle/>
          <a:p>
            <a:pPr>
              <a:defRPr/>
            </a:pPr>
            <a:fld id="{7AB91B69-C9CB-4DC3-9E47-AA8B48CB91D7}" type="slidenum">
              <a:rPr lang="x-none" smtClean="0"/>
              <a:pPr>
                <a:defRPr/>
              </a:pPr>
              <a:t>59</a:t>
            </a:fld>
            <a:endParaRPr lang="en-US">
              <a:cs typeface="Arial" charset="0"/>
            </a:endParaRPr>
          </a:p>
        </p:txBody>
      </p:sp>
      <p:sp>
        <p:nvSpPr>
          <p:cNvPr id="243715" name="Rectangle 2"/>
          <p:cNvSpPr>
            <a:spLocks noGrp="1" noRot="1" noChangeAspect="1" noChangeArrowheads="1" noTextEdit="1"/>
          </p:cNvSpPr>
          <p:nvPr>
            <p:ph type="sldImg"/>
          </p:nvPr>
        </p:nvSpPr>
        <p:spPr>
          <a:ln/>
        </p:spPr>
      </p:sp>
      <p:sp>
        <p:nvSpPr>
          <p:cNvPr id="243716" name="Rectangle 3"/>
          <p:cNvSpPr>
            <a:spLocks noGrp="1" noChangeArrowheads="1"/>
          </p:cNvSpPr>
          <p:nvPr>
            <p:ph type="body" idx="1"/>
          </p:nvPr>
        </p:nvSpPr>
        <p:spPr>
          <a:noFill/>
          <a:ln/>
        </p:spPr>
        <p:txBody>
          <a:bodyPr/>
          <a:lstStyle/>
          <a:p>
            <a:pPr eaLnBrk="1" hangingPunct="1"/>
            <a:r>
              <a:rPr lang="en-US"/>
              <a:t>Linearizability is the generalization of this intuition to general objects, with our without mutual exclusion. </a:t>
            </a:r>
          </a:p>
        </p:txBody>
      </p:sp>
    </p:spTree>
    <p:extLst>
      <p:ext uri="{BB962C8B-B14F-4D97-AF65-F5344CB8AC3E}">
        <p14:creationId xmlns:p14="http://schemas.microsoft.com/office/powerpoint/2010/main" val="1833593475"/>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8594" name="Rectangle 7"/>
          <p:cNvSpPr>
            <a:spLocks noGrp="1" noChangeArrowheads="1"/>
          </p:cNvSpPr>
          <p:nvPr>
            <p:ph type="sldNum" sz="quarter" idx="5"/>
          </p:nvPr>
        </p:nvSpPr>
        <p:spPr/>
        <p:txBody>
          <a:bodyPr/>
          <a:lstStyle/>
          <a:p>
            <a:pPr>
              <a:defRPr/>
            </a:pPr>
            <a:fld id="{7AB91B69-C9CB-4DC3-9E47-AA8B48CB91D7}" type="slidenum">
              <a:rPr lang="x-none" smtClean="0"/>
              <a:pPr>
                <a:defRPr/>
              </a:pPr>
              <a:t>60</a:t>
            </a:fld>
            <a:endParaRPr lang="en-US">
              <a:cs typeface="Arial" charset="0"/>
            </a:endParaRPr>
          </a:p>
        </p:txBody>
      </p:sp>
      <p:sp>
        <p:nvSpPr>
          <p:cNvPr id="243715" name="Rectangle 2"/>
          <p:cNvSpPr>
            <a:spLocks noGrp="1" noRot="1" noChangeAspect="1" noChangeArrowheads="1" noTextEdit="1"/>
          </p:cNvSpPr>
          <p:nvPr>
            <p:ph type="sldImg"/>
          </p:nvPr>
        </p:nvSpPr>
        <p:spPr>
          <a:ln/>
        </p:spPr>
      </p:sp>
      <p:sp>
        <p:nvSpPr>
          <p:cNvPr id="243716" name="Rectangle 3"/>
          <p:cNvSpPr>
            <a:spLocks noGrp="1" noChangeArrowheads="1"/>
          </p:cNvSpPr>
          <p:nvPr>
            <p:ph type="body" idx="1"/>
          </p:nvPr>
        </p:nvSpPr>
        <p:spPr>
          <a:noFill/>
          <a:ln/>
        </p:spPr>
        <p:txBody>
          <a:bodyPr/>
          <a:lstStyle/>
          <a:p>
            <a:pPr eaLnBrk="1" hangingPunct="1"/>
            <a:r>
              <a:rPr lang="en-US"/>
              <a:t>Linearizability is the generalization of this intuition to general objects, with our without mutual exclusion. </a:t>
            </a:r>
          </a:p>
        </p:txBody>
      </p:sp>
    </p:spTree>
    <p:extLst>
      <p:ext uri="{BB962C8B-B14F-4D97-AF65-F5344CB8AC3E}">
        <p14:creationId xmlns:p14="http://schemas.microsoft.com/office/powerpoint/2010/main" val="238178662"/>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0642" name="Rectangle 7"/>
          <p:cNvSpPr>
            <a:spLocks noGrp="1" noChangeArrowheads="1"/>
          </p:cNvSpPr>
          <p:nvPr>
            <p:ph type="sldNum" sz="quarter" idx="5"/>
          </p:nvPr>
        </p:nvSpPr>
        <p:spPr/>
        <p:txBody>
          <a:bodyPr/>
          <a:lstStyle/>
          <a:p>
            <a:pPr>
              <a:defRPr/>
            </a:pPr>
            <a:fld id="{D70ABAF3-F995-4024-95BF-F36B77B9ACC5}" type="slidenum">
              <a:rPr lang="x-none" smtClean="0"/>
              <a:pPr>
                <a:defRPr/>
              </a:pPr>
              <a:t>61</a:t>
            </a:fld>
            <a:endParaRPr lang="en-US">
              <a:cs typeface="Arial" charset="0"/>
            </a:endParaRPr>
          </a:p>
        </p:txBody>
      </p:sp>
      <p:sp>
        <p:nvSpPr>
          <p:cNvPr id="245763" name="Rectangle 2"/>
          <p:cNvSpPr>
            <a:spLocks noGrp="1" noRot="1" noChangeAspect="1" noChangeArrowheads="1" noTextEdit="1"/>
          </p:cNvSpPr>
          <p:nvPr>
            <p:ph type="sldImg"/>
          </p:nvPr>
        </p:nvSpPr>
        <p:spPr>
          <a:ln/>
        </p:spPr>
      </p:sp>
      <p:sp>
        <p:nvSpPr>
          <p:cNvPr id="245764" name="Rectangle 3"/>
          <p:cNvSpPr>
            <a:spLocks noGrp="1" noChangeArrowheads="1"/>
          </p:cNvSpPr>
          <p:nvPr>
            <p:ph type="body" idx="1"/>
          </p:nvPr>
        </p:nvSpPr>
        <p:spPr>
          <a:noFill/>
          <a:ln/>
        </p:spPr>
        <p:txBody>
          <a:bodyPr/>
          <a:lstStyle/>
          <a:p>
            <a:pPr eaLnBrk="1" hangingPunct="1"/>
            <a:r>
              <a:rPr lang="en-US"/>
              <a:t>Take you time with this example…don’t let them guess this one, show them, and let them guess the linearizability of the subsequent ones. </a:t>
            </a:r>
          </a:p>
        </p:txBody>
      </p:sp>
    </p:spTree>
    <p:extLst>
      <p:ext uri="{BB962C8B-B14F-4D97-AF65-F5344CB8AC3E}">
        <p14:creationId xmlns:p14="http://schemas.microsoft.com/office/powerpoint/2010/main" val="1727977441"/>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1666" name="Rectangle 7"/>
          <p:cNvSpPr>
            <a:spLocks noGrp="1" noChangeArrowheads="1"/>
          </p:cNvSpPr>
          <p:nvPr>
            <p:ph type="sldNum" sz="quarter" idx="5"/>
          </p:nvPr>
        </p:nvSpPr>
        <p:spPr/>
        <p:txBody>
          <a:bodyPr/>
          <a:lstStyle/>
          <a:p>
            <a:pPr>
              <a:defRPr/>
            </a:pPr>
            <a:fld id="{EDE75B97-D7BF-47E2-BF1B-B75E7B72BA3B}" type="slidenum">
              <a:rPr lang="x-none" smtClean="0"/>
              <a:pPr>
                <a:defRPr/>
              </a:pPr>
              <a:t>62</a:t>
            </a:fld>
            <a:endParaRPr lang="en-US">
              <a:cs typeface="Arial" charset="0"/>
            </a:endParaRPr>
          </a:p>
        </p:txBody>
      </p:sp>
      <p:sp>
        <p:nvSpPr>
          <p:cNvPr id="246787" name="Rectangle 2"/>
          <p:cNvSpPr>
            <a:spLocks noGrp="1" noRot="1" noChangeAspect="1" noChangeArrowheads="1" noTextEdit="1"/>
          </p:cNvSpPr>
          <p:nvPr>
            <p:ph type="sldImg"/>
          </p:nvPr>
        </p:nvSpPr>
        <p:spPr>
          <a:ln/>
        </p:spPr>
      </p:sp>
      <p:sp>
        <p:nvSpPr>
          <p:cNvPr id="246788"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1338482537"/>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2690" name="Rectangle 7"/>
          <p:cNvSpPr>
            <a:spLocks noGrp="1" noChangeArrowheads="1"/>
          </p:cNvSpPr>
          <p:nvPr>
            <p:ph type="sldNum" sz="quarter" idx="5"/>
          </p:nvPr>
        </p:nvSpPr>
        <p:spPr/>
        <p:txBody>
          <a:bodyPr/>
          <a:lstStyle/>
          <a:p>
            <a:pPr>
              <a:defRPr/>
            </a:pPr>
            <a:fld id="{BB10BDEE-7BAD-49F0-BC01-D0E928780E6E}" type="slidenum">
              <a:rPr lang="x-none" smtClean="0"/>
              <a:pPr>
                <a:defRPr/>
              </a:pPr>
              <a:t>63</a:t>
            </a:fld>
            <a:endParaRPr lang="en-US">
              <a:cs typeface="Arial" charset="0"/>
            </a:endParaRPr>
          </a:p>
        </p:txBody>
      </p:sp>
      <p:sp>
        <p:nvSpPr>
          <p:cNvPr id="247811" name="Rectangle 2"/>
          <p:cNvSpPr>
            <a:spLocks noGrp="1" noRot="1" noChangeAspect="1" noChangeArrowheads="1" noTextEdit="1"/>
          </p:cNvSpPr>
          <p:nvPr>
            <p:ph type="sldImg"/>
          </p:nvPr>
        </p:nvSpPr>
        <p:spPr>
          <a:ln/>
        </p:spPr>
      </p:sp>
      <p:sp>
        <p:nvSpPr>
          <p:cNvPr id="247812"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3803403449"/>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3714" name="Rectangle 7"/>
          <p:cNvSpPr>
            <a:spLocks noGrp="1" noChangeArrowheads="1"/>
          </p:cNvSpPr>
          <p:nvPr>
            <p:ph type="sldNum" sz="quarter" idx="5"/>
          </p:nvPr>
        </p:nvSpPr>
        <p:spPr/>
        <p:txBody>
          <a:bodyPr/>
          <a:lstStyle/>
          <a:p>
            <a:pPr>
              <a:defRPr/>
            </a:pPr>
            <a:fld id="{33560DFF-C057-4B8C-BC02-3979718AFE4B}" type="slidenum">
              <a:rPr lang="x-none" smtClean="0"/>
              <a:pPr>
                <a:defRPr/>
              </a:pPr>
              <a:t>64</a:t>
            </a:fld>
            <a:endParaRPr lang="en-US">
              <a:cs typeface="Arial" charset="0"/>
            </a:endParaRPr>
          </a:p>
        </p:txBody>
      </p:sp>
      <p:sp>
        <p:nvSpPr>
          <p:cNvPr id="248835" name="Rectangle 2"/>
          <p:cNvSpPr>
            <a:spLocks noGrp="1" noRot="1" noChangeAspect="1" noChangeArrowheads="1" noTextEdit="1"/>
          </p:cNvSpPr>
          <p:nvPr>
            <p:ph type="sldImg"/>
          </p:nvPr>
        </p:nvSpPr>
        <p:spPr>
          <a:ln/>
        </p:spPr>
      </p:sp>
      <p:sp>
        <p:nvSpPr>
          <p:cNvPr id="248836"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633444643"/>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4738" name="Rectangle 7"/>
          <p:cNvSpPr>
            <a:spLocks noGrp="1" noChangeArrowheads="1"/>
          </p:cNvSpPr>
          <p:nvPr>
            <p:ph type="sldNum" sz="quarter" idx="5"/>
          </p:nvPr>
        </p:nvSpPr>
        <p:spPr/>
        <p:txBody>
          <a:bodyPr/>
          <a:lstStyle/>
          <a:p>
            <a:pPr>
              <a:defRPr/>
            </a:pPr>
            <a:fld id="{EB0486E2-51EA-444C-9AA4-11057DBF2015}" type="slidenum">
              <a:rPr lang="x-none" smtClean="0"/>
              <a:pPr>
                <a:defRPr/>
              </a:pPr>
              <a:t>65</a:t>
            </a:fld>
            <a:endParaRPr lang="en-US">
              <a:cs typeface="Arial" charset="0"/>
            </a:endParaRPr>
          </a:p>
        </p:txBody>
      </p:sp>
      <p:sp>
        <p:nvSpPr>
          <p:cNvPr id="249859" name="Rectangle 2"/>
          <p:cNvSpPr>
            <a:spLocks noGrp="1" noRot="1" noChangeAspect="1" noChangeArrowheads="1" noTextEdit="1"/>
          </p:cNvSpPr>
          <p:nvPr>
            <p:ph type="sldImg"/>
          </p:nvPr>
        </p:nvSpPr>
        <p:spPr>
          <a:ln/>
        </p:spPr>
      </p:sp>
      <p:sp>
        <p:nvSpPr>
          <p:cNvPr id="249860"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1353340393"/>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62" name="Rectangle 7"/>
          <p:cNvSpPr>
            <a:spLocks noGrp="1" noChangeArrowheads="1"/>
          </p:cNvSpPr>
          <p:nvPr>
            <p:ph type="sldNum" sz="quarter" idx="5"/>
          </p:nvPr>
        </p:nvSpPr>
        <p:spPr/>
        <p:txBody>
          <a:bodyPr/>
          <a:lstStyle/>
          <a:p>
            <a:pPr>
              <a:defRPr/>
            </a:pPr>
            <a:fld id="{C5061F73-0CD6-4A91-9926-2286ADB4F5BF}" type="slidenum">
              <a:rPr lang="x-none" smtClean="0"/>
              <a:pPr>
                <a:defRPr/>
              </a:pPr>
              <a:t>66</a:t>
            </a:fld>
            <a:endParaRPr lang="en-US">
              <a:cs typeface="Arial" charset="0"/>
            </a:endParaRPr>
          </a:p>
        </p:txBody>
      </p:sp>
      <p:sp>
        <p:nvSpPr>
          <p:cNvPr id="250883" name="Rectangle 2"/>
          <p:cNvSpPr>
            <a:spLocks noGrp="1" noRot="1" noChangeAspect="1" noChangeArrowheads="1" noTextEdit="1"/>
          </p:cNvSpPr>
          <p:nvPr>
            <p:ph type="sldImg"/>
          </p:nvPr>
        </p:nvSpPr>
        <p:spPr>
          <a:ln/>
        </p:spPr>
      </p:sp>
      <p:sp>
        <p:nvSpPr>
          <p:cNvPr id="250884"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104042454"/>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7810" name="Rectangle 7"/>
          <p:cNvSpPr>
            <a:spLocks noGrp="1" noChangeArrowheads="1"/>
          </p:cNvSpPr>
          <p:nvPr>
            <p:ph type="sldNum" sz="quarter" idx="5"/>
          </p:nvPr>
        </p:nvSpPr>
        <p:spPr/>
        <p:txBody>
          <a:bodyPr/>
          <a:lstStyle/>
          <a:p>
            <a:pPr>
              <a:defRPr/>
            </a:pPr>
            <a:fld id="{DBD325E2-4CA7-472D-A1CF-0EE206FAD909}" type="slidenum">
              <a:rPr lang="x-none" smtClean="0"/>
              <a:pPr>
                <a:defRPr/>
              </a:pPr>
              <a:t>67</a:t>
            </a:fld>
            <a:endParaRPr lang="en-US">
              <a:cs typeface="Arial" charset="0"/>
            </a:endParaRPr>
          </a:p>
        </p:txBody>
      </p:sp>
      <p:sp>
        <p:nvSpPr>
          <p:cNvPr id="252931" name="Rectangle 2"/>
          <p:cNvSpPr>
            <a:spLocks noGrp="1" noRot="1" noChangeAspect="1" noChangeArrowheads="1" noTextEdit="1"/>
          </p:cNvSpPr>
          <p:nvPr>
            <p:ph type="sldImg"/>
          </p:nvPr>
        </p:nvSpPr>
        <p:spPr>
          <a:ln/>
        </p:spPr>
      </p:sp>
      <p:sp>
        <p:nvSpPr>
          <p:cNvPr id="252932"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3463056833"/>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8834" name="Rectangle 7"/>
          <p:cNvSpPr>
            <a:spLocks noGrp="1" noChangeArrowheads="1"/>
          </p:cNvSpPr>
          <p:nvPr>
            <p:ph type="sldNum" sz="quarter" idx="5"/>
          </p:nvPr>
        </p:nvSpPr>
        <p:spPr/>
        <p:txBody>
          <a:bodyPr/>
          <a:lstStyle/>
          <a:p>
            <a:pPr>
              <a:defRPr/>
            </a:pPr>
            <a:fld id="{9E069226-DEC9-4363-903B-00011B7FED77}" type="slidenum">
              <a:rPr lang="x-none" smtClean="0"/>
              <a:pPr>
                <a:defRPr/>
              </a:pPr>
              <a:t>68</a:t>
            </a:fld>
            <a:endParaRPr lang="en-US">
              <a:cs typeface="Arial" charset="0"/>
            </a:endParaRPr>
          </a:p>
        </p:txBody>
      </p:sp>
      <p:sp>
        <p:nvSpPr>
          <p:cNvPr id="253955" name="Rectangle 2"/>
          <p:cNvSpPr>
            <a:spLocks noGrp="1" noRot="1" noChangeAspect="1" noChangeArrowheads="1" noTextEdit="1"/>
          </p:cNvSpPr>
          <p:nvPr>
            <p:ph type="sldImg"/>
          </p:nvPr>
        </p:nvSpPr>
        <p:spPr>
          <a:ln/>
        </p:spPr>
      </p:sp>
      <p:sp>
        <p:nvSpPr>
          <p:cNvPr id="253956"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4198467668"/>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9858" name="Rectangle 7"/>
          <p:cNvSpPr>
            <a:spLocks noGrp="1" noChangeArrowheads="1"/>
          </p:cNvSpPr>
          <p:nvPr>
            <p:ph type="sldNum" sz="quarter" idx="5"/>
          </p:nvPr>
        </p:nvSpPr>
        <p:spPr/>
        <p:txBody>
          <a:bodyPr/>
          <a:lstStyle/>
          <a:p>
            <a:pPr>
              <a:defRPr/>
            </a:pPr>
            <a:fld id="{395B4735-4B02-4778-A0EA-23A8E50F4A74}" type="slidenum">
              <a:rPr lang="x-none" smtClean="0"/>
              <a:pPr>
                <a:defRPr/>
              </a:pPr>
              <a:t>69</a:t>
            </a:fld>
            <a:endParaRPr lang="en-US">
              <a:cs typeface="Arial" charset="0"/>
            </a:endParaRPr>
          </a:p>
        </p:txBody>
      </p:sp>
      <p:sp>
        <p:nvSpPr>
          <p:cNvPr id="254979" name="Rectangle 2"/>
          <p:cNvSpPr>
            <a:spLocks noGrp="1" noRot="1" noChangeAspect="1" noChangeArrowheads="1" noTextEdit="1"/>
          </p:cNvSpPr>
          <p:nvPr>
            <p:ph type="sldImg"/>
          </p:nvPr>
        </p:nvSpPr>
        <p:spPr>
          <a:ln/>
        </p:spPr>
      </p:sp>
      <p:sp>
        <p:nvSpPr>
          <p:cNvPr id="254980"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3080158189"/>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0882" name="Rectangle 7"/>
          <p:cNvSpPr>
            <a:spLocks noGrp="1" noChangeArrowheads="1"/>
          </p:cNvSpPr>
          <p:nvPr>
            <p:ph type="sldNum" sz="quarter" idx="5"/>
          </p:nvPr>
        </p:nvSpPr>
        <p:spPr/>
        <p:txBody>
          <a:bodyPr/>
          <a:lstStyle/>
          <a:p>
            <a:pPr>
              <a:defRPr/>
            </a:pPr>
            <a:fld id="{F946C1AF-ED15-489B-8657-8078CD8E54B6}" type="slidenum">
              <a:rPr lang="x-none" smtClean="0"/>
              <a:pPr>
                <a:defRPr/>
              </a:pPr>
              <a:t>70</a:t>
            </a:fld>
            <a:endParaRPr lang="en-US">
              <a:cs typeface="Arial" charset="0"/>
            </a:endParaRPr>
          </a:p>
        </p:txBody>
      </p:sp>
      <p:sp>
        <p:nvSpPr>
          <p:cNvPr id="256003" name="Rectangle 2"/>
          <p:cNvSpPr>
            <a:spLocks noGrp="1" noRot="1" noChangeAspect="1" noChangeArrowheads="1" noTextEdit="1"/>
          </p:cNvSpPr>
          <p:nvPr>
            <p:ph type="sldImg"/>
          </p:nvPr>
        </p:nvSpPr>
        <p:spPr>
          <a:ln/>
        </p:spPr>
      </p:sp>
      <p:sp>
        <p:nvSpPr>
          <p:cNvPr id="256004"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2028367843"/>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1906" name="Rectangle 7"/>
          <p:cNvSpPr>
            <a:spLocks noGrp="1" noChangeArrowheads="1"/>
          </p:cNvSpPr>
          <p:nvPr>
            <p:ph type="sldNum" sz="quarter" idx="5"/>
          </p:nvPr>
        </p:nvSpPr>
        <p:spPr/>
        <p:txBody>
          <a:bodyPr/>
          <a:lstStyle/>
          <a:p>
            <a:pPr>
              <a:defRPr/>
            </a:pPr>
            <a:fld id="{975620E3-38D0-47F8-B5AE-F203BB574EF2}" type="slidenum">
              <a:rPr lang="x-none" smtClean="0"/>
              <a:pPr>
                <a:defRPr/>
              </a:pPr>
              <a:t>71</a:t>
            </a:fld>
            <a:endParaRPr lang="en-US">
              <a:cs typeface="Arial" charset="0"/>
            </a:endParaRPr>
          </a:p>
        </p:txBody>
      </p:sp>
      <p:sp>
        <p:nvSpPr>
          <p:cNvPr id="257027" name="Rectangle 2"/>
          <p:cNvSpPr>
            <a:spLocks noGrp="1" noRot="1" noChangeAspect="1" noChangeArrowheads="1" noTextEdit="1"/>
          </p:cNvSpPr>
          <p:nvPr>
            <p:ph type="sldImg"/>
          </p:nvPr>
        </p:nvSpPr>
        <p:spPr>
          <a:ln/>
        </p:spPr>
      </p:sp>
      <p:sp>
        <p:nvSpPr>
          <p:cNvPr id="257028"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1897693786"/>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2930" name="Rectangle 7"/>
          <p:cNvSpPr>
            <a:spLocks noGrp="1" noChangeArrowheads="1"/>
          </p:cNvSpPr>
          <p:nvPr>
            <p:ph type="sldNum" sz="quarter" idx="5"/>
          </p:nvPr>
        </p:nvSpPr>
        <p:spPr/>
        <p:txBody>
          <a:bodyPr/>
          <a:lstStyle/>
          <a:p>
            <a:pPr>
              <a:defRPr/>
            </a:pPr>
            <a:fld id="{8BE98F52-F5D0-48CB-8458-37BF9366285D}" type="slidenum">
              <a:rPr lang="x-none" smtClean="0"/>
              <a:pPr>
                <a:defRPr/>
              </a:pPr>
              <a:t>72</a:t>
            </a:fld>
            <a:endParaRPr lang="en-US">
              <a:cs typeface="Arial" charset="0"/>
            </a:endParaRPr>
          </a:p>
        </p:txBody>
      </p:sp>
      <p:sp>
        <p:nvSpPr>
          <p:cNvPr id="258051" name="Rectangle 2"/>
          <p:cNvSpPr>
            <a:spLocks noGrp="1" noRot="1" noChangeAspect="1" noChangeArrowheads="1" noTextEdit="1"/>
          </p:cNvSpPr>
          <p:nvPr>
            <p:ph type="sldImg"/>
          </p:nvPr>
        </p:nvSpPr>
        <p:spPr>
          <a:ln/>
        </p:spPr>
      </p:sp>
      <p:sp>
        <p:nvSpPr>
          <p:cNvPr id="258052"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1861376250"/>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3954" name="Rectangle 7"/>
          <p:cNvSpPr>
            <a:spLocks noGrp="1" noChangeArrowheads="1"/>
          </p:cNvSpPr>
          <p:nvPr>
            <p:ph type="sldNum" sz="quarter" idx="5"/>
          </p:nvPr>
        </p:nvSpPr>
        <p:spPr/>
        <p:txBody>
          <a:bodyPr/>
          <a:lstStyle/>
          <a:p>
            <a:pPr>
              <a:defRPr/>
            </a:pPr>
            <a:fld id="{A0F1E75B-BFFD-498D-A6DA-EC037D1130C1}" type="slidenum">
              <a:rPr lang="x-none" smtClean="0"/>
              <a:pPr>
                <a:defRPr/>
              </a:pPr>
              <a:t>73</a:t>
            </a:fld>
            <a:endParaRPr lang="en-US">
              <a:cs typeface="Arial" charset="0"/>
            </a:endParaRPr>
          </a:p>
        </p:txBody>
      </p:sp>
      <p:sp>
        <p:nvSpPr>
          <p:cNvPr id="259075" name="Rectangle 2"/>
          <p:cNvSpPr>
            <a:spLocks noGrp="1" noRot="1" noChangeAspect="1" noChangeArrowheads="1" noTextEdit="1"/>
          </p:cNvSpPr>
          <p:nvPr>
            <p:ph type="sldImg"/>
          </p:nvPr>
        </p:nvSpPr>
        <p:spPr>
          <a:ln/>
        </p:spPr>
      </p:sp>
      <p:sp>
        <p:nvSpPr>
          <p:cNvPr id="259076"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2930556343"/>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4978" name="Rectangle 7"/>
          <p:cNvSpPr>
            <a:spLocks noGrp="1" noChangeArrowheads="1"/>
          </p:cNvSpPr>
          <p:nvPr>
            <p:ph type="sldNum" sz="quarter" idx="5"/>
          </p:nvPr>
        </p:nvSpPr>
        <p:spPr/>
        <p:txBody>
          <a:bodyPr/>
          <a:lstStyle/>
          <a:p>
            <a:pPr>
              <a:defRPr/>
            </a:pPr>
            <a:fld id="{F820D0B8-0E31-4FF9-8585-083C70FCDD82}" type="slidenum">
              <a:rPr lang="x-none" smtClean="0"/>
              <a:pPr>
                <a:defRPr/>
              </a:pPr>
              <a:t>74</a:t>
            </a:fld>
            <a:endParaRPr lang="en-US">
              <a:cs typeface="Arial" charset="0"/>
            </a:endParaRPr>
          </a:p>
        </p:txBody>
      </p:sp>
      <p:sp>
        <p:nvSpPr>
          <p:cNvPr id="260099" name="Rectangle 2"/>
          <p:cNvSpPr>
            <a:spLocks noGrp="1" noRot="1" noChangeAspect="1" noChangeArrowheads="1" noTextEdit="1"/>
          </p:cNvSpPr>
          <p:nvPr>
            <p:ph type="sldImg"/>
          </p:nvPr>
        </p:nvSpPr>
        <p:spPr>
          <a:ln/>
        </p:spPr>
      </p:sp>
      <p:sp>
        <p:nvSpPr>
          <p:cNvPr id="260100"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2939873212"/>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02" name="Rectangle 7"/>
          <p:cNvSpPr>
            <a:spLocks noGrp="1" noChangeArrowheads="1"/>
          </p:cNvSpPr>
          <p:nvPr>
            <p:ph type="sldNum" sz="quarter" idx="5"/>
          </p:nvPr>
        </p:nvSpPr>
        <p:spPr/>
        <p:txBody>
          <a:bodyPr/>
          <a:lstStyle/>
          <a:p>
            <a:pPr>
              <a:defRPr/>
            </a:pPr>
            <a:fld id="{1999F463-28AB-49A1-A973-13FF4E1468E8}" type="slidenum">
              <a:rPr lang="x-none" smtClean="0"/>
              <a:pPr>
                <a:defRPr/>
              </a:pPr>
              <a:t>75</a:t>
            </a:fld>
            <a:endParaRPr lang="en-US">
              <a:cs typeface="Arial" charset="0"/>
            </a:endParaRPr>
          </a:p>
        </p:txBody>
      </p:sp>
      <p:sp>
        <p:nvSpPr>
          <p:cNvPr id="261123" name="Rectangle 2"/>
          <p:cNvSpPr>
            <a:spLocks noGrp="1" noRot="1" noChangeAspect="1" noChangeArrowheads="1" noTextEdit="1"/>
          </p:cNvSpPr>
          <p:nvPr>
            <p:ph type="sldImg"/>
          </p:nvPr>
        </p:nvSpPr>
        <p:spPr>
          <a:ln/>
        </p:spPr>
      </p:sp>
      <p:sp>
        <p:nvSpPr>
          <p:cNvPr id="261124"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2043069326"/>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7026" name="Rectangle 7"/>
          <p:cNvSpPr>
            <a:spLocks noGrp="1" noChangeArrowheads="1"/>
          </p:cNvSpPr>
          <p:nvPr>
            <p:ph type="sldNum" sz="quarter" idx="5"/>
          </p:nvPr>
        </p:nvSpPr>
        <p:spPr/>
        <p:txBody>
          <a:bodyPr/>
          <a:lstStyle/>
          <a:p>
            <a:pPr>
              <a:defRPr/>
            </a:pPr>
            <a:fld id="{D9BCC6BD-4FA0-4CCD-9D31-02FC98B53E40}" type="slidenum">
              <a:rPr lang="x-none" smtClean="0"/>
              <a:pPr>
                <a:defRPr/>
              </a:pPr>
              <a:t>76</a:t>
            </a:fld>
            <a:endParaRPr lang="en-US">
              <a:cs typeface="Arial" charset="0"/>
            </a:endParaRPr>
          </a:p>
        </p:txBody>
      </p:sp>
      <p:sp>
        <p:nvSpPr>
          <p:cNvPr id="262147" name="Rectangle 2"/>
          <p:cNvSpPr>
            <a:spLocks noGrp="1" noRot="1" noChangeAspect="1" noChangeArrowheads="1" noTextEdit="1"/>
          </p:cNvSpPr>
          <p:nvPr>
            <p:ph type="sldImg"/>
          </p:nvPr>
        </p:nvSpPr>
        <p:spPr>
          <a:ln/>
        </p:spPr>
      </p:sp>
      <p:sp>
        <p:nvSpPr>
          <p:cNvPr id="262148"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1256135303"/>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8050" name="Rectangle 7"/>
          <p:cNvSpPr>
            <a:spLocks noGrp="1" noChangeArrowheads="1"/>
          </p:cNvSpPr>
          <p:nvPr>
            <p:ph type="sldNum" sz="quarter" idx="5"/>
          </p:nvPr>
        </p:nvSpPr>
        <p:spPr/>
        <p:txBody>
          <a:bodyPr/>
          <a:lstStyle/>
          <a:p>
            <a:pPr>
              <a:defRPr/>
            </a:pPr>
            <a:fld id="{2844EB7B-0C5A-472C-B135-06DF23076087}" type="slidenum">
              <a:rPr lang="x-none" smtClean="0"/>
              <a:pPr>
                <a:defRPr/>
              </a:pPr>
              <a:t>77</a:t>
            </a:fld>
            <a:endParaRPr lang="en-US">
              <a:cs typeface="Arial" charset="0"/>
            </a:endParaRPr>
          </a:p>
        </p:txBody>
      </p:sp>
      <p:sp>
        <p:nvSpPr>
          <p:cNvPr id="263171" name="Rectangle 2"/>
          <p:cNvSpPr>
            <a:spLocks noGrp="1" noRot="1" noChangeAspect="1" noChangeArrowheads="1" noTextEdit="1"/>
          </p:cNvSpPr>
          <p:nvPr>
            <p:ph type="sldImg"/>
          </p:nvPr>
        </p:nvSpPr>
        <p:spPr>
          <a:ln/>
        </p:spPr>
      </p:sp>
      <p:sp>
        <p:nvSpPr>
          <p:cNvPr id="263172"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4114146664"/>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9074" name="Rectangle 7"/>
          <p:cNvSpPr>
            <a:spLocks noGrp="1" noChangeArrowheads="1"/>
          </p:cNvSpPr>
          <p:nvPr>
            <p:ph type="sldNum" sz="quarter" idx="5"/>
          </p:nvPr>
        </p:nvSpPr>
        <p:spPr/>
        <p:txBody>
          <a:bodyPr/>
          <a:lstStyle/>
          <a:p>
            <a:pPr>
              <a:defRPr/>
            </a:pPr>
            <a:fld id="{E1D734B9-82B3-4788-8CCF-361D5FC031FC}" type="slidenum">
              <a:rPr lang="x-none" smtClean="0"/>
              <a:pPr>
                <a:defRPr/>
              </a:pPr>
              <a:t>78</a:t>
            </a:fld>
            <a:endParaRPr lang="en-US">
              <a:cs typeface="Arial" charset="0"/>
            </a:endParaRPr>
          </a:p>
        </p:txBody>
      </p:sp>
      <p:sp>
        <p:nvSpPr>
          <p:cNvPr id="264195" name="Rectangle 2"/>
          <p:cNvSpPr>
            <a:spLocks noGrp="1" noRot="1" noChangeAspect="1" noChangeArrowheads="1" noTextEdit="1"/>
          </p:cNvSpPr>
          <p:nvPr>
            <p:ph type="sldImg"/>
          </p:nvPr>
        </p:nvSpPr>
        <p:spPr>
          <a:ln/>
        </p:spPr>
      </p:sp>
      <p:sp>
        <p:nvSpPr>
          <p:cNvPr id="264196"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481369682"/>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0098" name="Rectangle 7"/>
          <p:cNvSpPr>
            <a:spLocks noGrp="1" noChangeArrowheads="1"/>
          </p:cNvSpPr>
          <p:nvPr>
            <p:ph type="sldNum" sz="quarter" idx="5"/>
          </p:nvPr>
        </p:nvSpPr>
        <p:spPr/>
        <p:txBody>
          <a:bodyPr/>
          <a:lstStyle/>
          <a:p>
            <a:pPr>
              <a:defRPr/>
            </a:pPr>
            <a:fld id="{3B7C0AD3-2203-46F8-8E9E-1E25CFF39CE1}" type="slidenum">
              <a:rPr lang="x-none" smtClean="0"/>
              <a:pPr>
                <a:defRPr/>
              </a:pPr>
              <a:t>79</a:t>
            </a:fld>
            <a:endParaRPr lang="en-US">
              <a:cs typeface="Arial" charset="0"/>
            </a:endParaRPr>
          </a:p>
        </p:txBody>
      </p:sp>
      <p:sp>
        <p:nvSpPr>
          <p:cNvPr id="265219" name="Rectangle 2"/>
          <p:cNvSpPr>
            <a:spLocks noGrp="1" noRot="1" noChangeAspect="1" noChangeArrowheads="1" noTextEdit="1"/>
          </p:cNvSpPr>
          <p:nvPr>
            <p:ph type="sldImg"/>
          </p:nvPr>
        </p:nvSpPr>
        <p:spPr>
          <a:ln/>
        </p:spPr>
      </p:sp>
      <p:sp>
        <p:nvSpPr>
          <p:cNvPr id="265220"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650690515"/>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1122" name="Rectangle 7"/>
          <p:cNvSpPr>
            <a:spLocks noGrp="1" noChangeArrowheads="1"/>
          </p:cNvSpPr>
          <p:nvPr>
            <p:ph type="sldNum" sz="quarter" idx="5"/>
          </p:nvPr>
        </p:nvSpPr>
        <p:spPr/>
        <p:txBody>
          <a:bodyPr/>
          <a:lstStyle/>
          <a:p>
            <a:pPr>
              <a:defRPr/>
            </a:pPr>
            <a:fld id="{FFBF490D-42BF-48F7-9CD3-5353A4005D8E}" type="slidenum">
              <a:rPr lang="x-none" smtClean="0"/>
              <a:pPr>
                <a:defRPr/>
              </a:pPr>
              <a:t>80</a:t>
            </a:fld>
            <a:endParaRPr lang="en-US">
              <a:cs typeface="Arial" charset="0"/>
            </a:endParaRPr>
          </a:p>
        </p:txBody>
      </p:sp>
      <p:sp>
        <p:nvSpPr>
          <p:cNvPr id="266243" name="Rectangle 2"/>
          <p:cNvSpPr>
            <a:spLocks noGrp="1" noRot="1" noChangeAspect="1" noChangeArrowheads="1" noTextEdit="1"/>
          </p:cNvSpPr>
          <p:nvPr>
            <p:ph type="sldImg"/>
          </p:nvPr>
        </p:nvSpPr>
        <p:spPr>
          <a:ln/>
        </p:spPr>
      </p:sp>
      <p:sp>
        <p:nvSpPr>
          <p:cNvPr id="266244"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2805889909"/>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2146" name="Rectangle 7"/>
          <p:cNvSpPr>
            <a:spLocks noGrp="1" noChangeArrowheads="1"/>
          </p:cNvSpPr>
          <p:nvPr>
            <p:ph type="sldNum" sz="quarter" idx="5"/>
          </p:nvPr>
        </p:nvSpPr>
        <p:spPr/>
        <p:txBody>
          <a:bodyPr/>
          <a:lstStyle/>
          <a:p>
            <a:pPr>
              <a:defRPr/>
            </a:pPr>
            <a:fld id="{42A6537F-1150-40C4-B379-8EB99CB62B0C}" type="slidenum">
              <a:rPr lang="x-none" smtClean="0"/>
              <a:pPr>
                <a:defRPr/>
              </a:pPr>
              <a:t>81</a:t>
            </a:fld>
            <a:endParaRPr lang="en-US">
              <a:cs typeface="Arial" charset="0"/>
            </a:endParaRPr>
          </a:p>
        </p:txBody>
      </p:sp>
      <p:sp>
        <p:nvSpPr>
          <p:cNvPr id="267267" name="Rectangle 2"/>
          <p:cNvSpPr>
            <a:spLocks noGrp="1" noRot="1" noChangeAspect="1" noChangeArrowheads="1" noTextEdit="1"/>
          </p:cNvSpPr>
          <p:nvPr>
            <p:ph type="sldImg"/>
          </p:nvPr>
        </p:nvSpPr>
        <p:spPr>
          <a:ln/>
        </p:spPr>
      </p:sp>
      <p:sp>
        <p:nvSpPr>
          <p:cNvPr id="267268"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2929895613"/>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3170" name="Rectangle 7"/>
          <p:cNvSpPr>
            <a:spLocks noGrp="1" noChangeArrowheads="1"/>
          </p:cNvSpPr>
          <p:nvPr>
            <p:ph type="sldNum" sz="quarter" idx="5"/>
          </p:nvPr>
        </p:nvSpPr>
        <p:spPr/>
        <p:txBody>
          <a:bodyPr/>
          <a:lstStyle/>
          <a:p>
            <a:pPr>
              <a:defRPr/>
            </a:pPr>
            <a:fld id="{5D1CFB1B-604C-4D20-8D58-DDED1D4571D2}" type="slidenum">
              <a:rPr lang="x-none" smtClean="0"/>
              <a:pPr>
                <a:defRPr/>
              </a:pPr>
              <a:t>82</a:t>
            </a:fld>
            <a:endParaRPr lang="en-US">
              <a:cs typeface="Arial" charset="0"/>
            </a:endParaRPr>
          </a:p>
        </p:txBody>
      </p:sp>
      <p:sp>
        <p:nvSpPr>
          <p:cNvPr id="268291" name="Rectangle 2"/>
          <p:cNvSpPr>
            <a:spLocks noGrp="1" noRot="1" noChangeAspect="1" noChangeArrowheads="1" noTextEdit="1"/>
          </p:cNvSpPr>
          <p:nvPr>
            <p:ph type="sldImg"/>
          </p:nvPr>
        </p:nvSpPr>
        <p:spPr>
          <a:ln/>
        </p:spPr>
      </p:sp>
      <p:sp>
        <p:nvSpPr>
          <p:cNvPr id="268292"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3230138782"/>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4194" name="Rectangle 7"/>
          <p:cNvSpPr>
            <a:spLocks noGrp="1" noChangeArrowheads="1"/>
          </p:cNvSpPr>
          <p:nvPr>
            <p:ph type="sldNum" sz="quarter" idx="5"/>
          </p:nvPr>
        </p:nvSpPr>
        <p:spPr/>
        <p:txBody>
          <a:bodyPr/>
          <a:lstStyle/>
          <a:p>
            <a:pPr>
              <a:defRPr/>
            </a:pPr>
            <a:fld id="{2099CDF1-ACB4-4BC6-B270-94B350AC96EA}" type="slidenum">
              <a:rPr lang="x-none" smtClean="0"/>
              <a:pPr>
                <a:defRPr/>
              </a:pPr>
              <a:t>83</a:t>
            </a:fld>
            <a:endParaRPr lang="en-US">
              <a:cs typeface="Arial" charset="0"/>
            </a:endParaRPr>
          </a:p>
        </p:txBody>
      </p:sp>
      <p:sp>
        <p:nvSpPr>
          <p:cNvPr id="269315" name="Rectangle 2"/>
          <p:cNvSpPr>
            <a:spLocks noGrp="1" noRot="1" noChangeAspect="1" noChangeArrowheads="1" noTextEdit="1"/>
          </p:cNvSpPr>
          <p:nvPr>
            <p:ph type="sldImg"/>
          </p:nvPr>
        </p:nvSpPr>
        <p:spPr>
          <a:ln/>
        </p:spPr>
      </p:sp>
      <p:sp>
        <p:nvSpPr>
          <p:cNvPr id="269316"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591798904"/>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5218" name="Rectangle 7"/>
          <p:cNvSpPr>
            <a:spLocks noGrp="1" noChangeArrowheads="1"/>
          </p:cNvSpPr>
          <p:nvPr>
            <p:ph type="sldNum" sz="quarter" idx="5"/>
          </p:nvPr>
        </p:nvSpPr>
        <p:spPr/>
        <p:txBody>
          <a:bodyPr/>
          <a:lstStyle/>
          <a:p>
            <a:pPr>
              <a:defRPr/>
            </a:pPr>
            <a:fld id="{D3850E08-24A3-4A44-9352-54CCACFA1A28}" type="slidenum">
              <a:rPr lang="x-none" smtClean="0"/>
              <a:pPr>
                <a:defRPr/>
              </a:pPr>
              <a:t>84</a:t>
            </a:fld>
            <a:endParaRPr lang="en-US">
              <a:cs typeface="Arial" charset="0"/>
            </a:endParaRPr>
          </a:p>
        </p:txBody>
      </p:sp>
      <p:sp>
        <p:nvSpPr>
          <p:cNvPr id="270339" name="Rectangle 2"/>
          <p:cNvSpPr>
            <a:spLocks noGrp="1" noRot="1" noChangeAspect="1" noChangeArrowheads="1" noTextEdit="1"/>
          </p:cNvSpPr>
          <p:nvPr>
            <p:ph type="sldImg"/>
          </p:nvPr>
        </p:nvSpPr>
        <p:spPr>
          <a:ln/>
        </p:spPr>
      </p:sp>
      <p:sp>
        <p:nvSpPr>
          <p:cNvPr id="270340"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696229579"/>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42" name="Rectangle 7"/>
          <p:cNvSpPr>
            <a:spLocks noGrp="1" noChangeArrowheads="1"/>
          </p:cNvSpPr>
          <p:nvPr>
            <p:ph type="sldNum" sz="quarter" idx="5"/>
          </p:nvPr>
        </p:nvSpPr>
        <p:spPr/>
        <p:txBody>
          <a:bodyPr/>
          <a:lstStyle/>
          <a:p>
            <a:pPr>
              <a:defRPr/>
            </a:pPr>
            <a:fld id="{DEB2CED8-6F52-4E43-9B76-D8F4AAF4CCB2}" type="slidenum">
              <a:rPr lang="x-none" smtClean="0"/>
              <a:pPr>
                <a:defRPr/>
              </a:pPr>
              <a:t>85</a:t>
            </a:fld>
            <a:endParaRPr lang="en-US">
              <a:cs typeface="Arial" charset="0"/>
            </a:endParaRPr>
          </a:p>
        </p:txBody>
      </p:sp>
      <p:sp>
        <p:nvSpPr>
          <p:cNvPr id="271363" name="Rectangle 2"/>
          <p:cNvSpPr>
            <a:spLocks noGrp="1" noRot="1" noChangeAspect="1" noChangeArrowheads="1" noTextEdit="1"/>
          </p:cNvSpPr>
          <p:nvPr>
            <p:ph type="sldImg"/>
          </p:nvPr>
        </p:nvSpPr>
        <p:spPr>
          <a:ln/>
        </p:spPr>
      </p:sp>
      <p:sp>
        <p:nvSpPr>
          <p:cNvPr id="271364"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1396479375"/>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7266" name="Rectangle 7"/>
          <p:cNvSpPr>
            <a:spLocks noGrp="1" noChangeArrowheads="1"/>
          </p:cNvSpPr>
          <p:nvPr>
            <p:ph type="sldNum" sz="quarter" idx="5"/>
          </p:nvPr>
        </p:nvSpPr>
        <p:spPr/>
        <p:txBody>
          <a:bodyPr/>
          <a:lstStyle/>
          <a:p>
            <a:pPr>
              <a:defRPr/>
            </a:pPr>
            <a:fld id="{41823FEB-067E-4F09-845D-0ADB3C4F9509}" type="slidenum">
              <a:rPr lang="x-none" smtClean="0"/>
              <a:pPr>
                <a:defRPr/>
              </a:pPr>
              <a:t>86</a:t>
            </a:fld>
            <a:endParaRPr lang="en-US">
              <a:cs typeface="Arial" charset="0"/>
            </a:endParaRPr>
          </a:p>
        </p:txBody>
      </p:sp>
      <p:sp>
        <p:nvSpPr>
          <p:cNvPr id="272387" name="Rectangle 2"/>
          <p:cNvSpPr>
            <a:spLocks noGrp="1" noRot="1" noChangeAspect="1" noChangeArrowheads="1" noTextEdit="1"/>
          </p:cNvSpPr>
          <p:nvPr>
            <p:ph type="sldImg"/>
          </p:nvPr>
        </p:nvSpPr>
        <p:spPr>
          <a:ln/>
        </p:spPr>
      </p:sp>
      <p:sp>
        <p:nvSpPr>
          <p:cNvPr id="272388"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502753434"/>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8290" name="Rectangle 7"/>
          <p:cNvSpPr>
            <a:spLocks noGrp="1" noChangeArrowheads="1"/>
          </p:cNvSpPr>
          <p:nvPr>
            <p:ph type="sldNum" sz="quarter" idx="5"/>
          </p:nvPr>
        </p:nvSpPr>
        <p:spPr/>
        <p:txBody>
          <a:bodyPr/>
          <a:lstStyle/>
          <a:p>
            <a:pPr>
              <a:defRPr/>
            </a:pPr>
            <a:fld id="{2BA796D9-7857-4160-A780-B942360DD482}" type="slidenum">
              <a:rPr lang="x-none" smtClean="0"/>
              <a:pPr>
                <a:defRPr/>
              </a:pPr>
              <a:t>87</a:t>
            </a:fld>
            <a:endParaRPr lang="en-US">
              <a:cs typeface="Arial" charset="0"/>
            </a:endParaRPr>
          </a:p>
        </p:txBody>
      </p:sp>
      <p:sp>
        <p:nvSpPr>
          <p:cNvPr id="273411" name="Rectangle 2"/>
          <p:cNvSpPr>
            <a:spLocks noGrp="1" noRot="1" noChangeAspect="1" noChangeArrowheads="1" noTextEdit="1"/>
          </p:cNvSpPr>
          <p:nvPr>
            <p:ph type="sldImg"/>
          </p:nvPr>
        </p:nvSpPr>
        <p:spPr>
          <a:ln/>
        </p:spPr>
      </p:sp>
      <p:sp>
        <p:nvSpPr>
          <p:cNvPr id="273412"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741952457"/>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9314" name="Rectangle 7"/>
          <p:cNvSpPr>
            <a:spLocks noGrp="1" noChangeArrowheads="1"/>
          </p:cNvSpPr>
          <p:nvPr>
            <p:ph type="sldNum" sz="quarter" idx="5"/>
          </p:nvPr>
        </p:nvSpPr>
        <p:spPr/>
        <p:txBody>
          <a:bodyPr/>
          <a:lstStyle/>
          <a:p>
            <a:pPr>
              <a:defRPr/>
            </a:pPr>
            <a:fld id="{EA619521-EE8D-4C2F-8A78-F80FF18E0D97}" type="slidenum">
              <a:rPr lang="x-none" smtClean="0"/>
              <a:pPr>
                <a:defRPr/>
              </a:pPr>
              <a:t>88</a:t>
            </a:fld>
            <a:endParaRPr lang="en-US">
              <a:cs typeface="Arial" charset="0"/>
            </a:endParaRPr>
          </a:p>
        </p:txBody>
      </p:sp>
      <p:sp>
        <p:nvSpPr>
          <p:cNvPr id="274435" name="Rectangle 2"/>
          <p:cNvSpPr>
            <a:spLocks noGrp="1" noRot="1" noChangeAspect="1" noChangeArrowheads="1" noTextEdit="1"/>
          </p:cNvSpPr>
          <p:nvPr>
            <p:ph type="sldImg"/>
          </p:nvPr>
        </p:nvSpPr>
        <p:spPr>
          <a:ln/>
        </p:spPr>
      </p:sp>
      <p:sp>
        <p:nvSpPr>
          <p:cNvPr id="274436"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2055004844"/>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0338" name="Rectangle 7"/>
          <p:cNvSpPr>
            <a:spLocks noGrp="1" noChangeArrowheads="1"/>
          </p:cNvSpPr>
          <p:nvPr>
            <p:ph type="sldNum" sz="quarter" idx="5"/>
          </p:nvPr>
        </p:nvSpPr>
        <p:spPr/>
        <p:txBody>
          <a:bodyPr/>
          <a:lstStyle/>
          <a:p>
            <a:pPr>
              <a:defRPr/>
            </a:pPr>
            <a:fld id="{D052EE31-C373-46BD-A2DC-2674D9C5187C}" type="slidenum">
              <a:rPr lang="x-none" smtClean="0"/>
              <a:pPr>
                <a:defRPr/>
              </a:pPr>
              <a:t>89</a:t>
            </a:fld>
            <a:endParaRPr lang="en-US">
              <a:cs typeface="Arial" charset="0"/>
            </a:endParaRPr>
          </a:p>
        </p:txBody>
      </p:sp>
      <p:sp>
        <p:nvSpPr>
          <p:cNvPr id="275459" name="Rectangle 2"/>
          <p:cNvSpPr>
            <a:spLocks noGrp="1" noRot="1" noChangeAspect="1" noChangeArrowheads="1" noTextEdit="1"/>
          </p:cNvSpPr>
          <p:nvPr>
            <p:ph type="sldImg"/>
          </p:nvPr>
        </p:nvSpPr>
        <p:spPr>
          <a:ln/>
        </p:spPr>
      </p:sp>
      <p:sp>
        <p:nvSpPr>
          <p:cNvPr id="275460"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2048094146"/>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1362" name="Rectangle 7"/>
          <p:cNvSpPr>
            <a:spLocks noGrp="1" noChangeArrowheads="1"/>
          </p:cNvSpPr>
          <p:nvPr>
            <p:ph type="sldNum" sz="quarter" idx="5"/>
          </p:nvPr>
        </p:nvSpPr>
        <p:spPr/>
        <p:txBody>
          <a:bodyPr/>
          <a:lstStyle/>
          <a:p>
            <a:pPr>
              <a:defRPr/>
            </a:pPr>
            <a:fld id="{1C0BFC13-23FD-4C73-8C44-8CC21757424D}" type="slidenum">
              <a:rPr lang="x-none" smtClean="0"/>
              <a:pPr>
                <a:defRPr/>
              </a:pPr>
              <a:t>90</a:t>
            </a:fld>
            <a:endParaRPr lang="en-US">
              <a:cs typeface="Arial" charset="0"/>
            </a:endParaRPr>
          </a:p>
        </p:txBody>
      </p:sp>
      <p:sp>
        <p:nvSpPr>
          <p:cNvPr id="276483" name="Rectangle 2"/>
          <p:cNvSpPr>
            <a:spLocks noGrp="1" noRot="1" noChangeAspect="1" noChangeArrowheads="1" noTextEdit="1"/>
          </p:cNvSpPr>
          <p:nvPr>
            <p:ph type="sldImg"/>
          </p:nvPr>
        </p:nvSpPr>
        <p:spPr>
          <a:ln/>
        </p:spPr>
      </p:sp>
      <p:sp>
        <p:nvSpPr>
          <p:cNvPr id="276484"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4068228906"/>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2386" name="Rectangle 7"/>
          <p:cNvSpPr>
            <a:spLocks noGrp="1" noChangeArrowheads="1"/>
          </p:cNvSpPr>
          <p:nvPr>
            <p:ph type="sldNum" sz="quarter" idx="5"/>
          </p:nvPr>
        </p:nvSpPr>
        <p:spPr/>
        <p:txBody>
          <a:bodyPr/>
          <a:lstStyle/>
          <a:p>
            <a:pPr>
              <a:defRPr/>
            </a:pPr>
            <a:fld id="{9F799A51-BE8B-492A-8EB6-5CA8240AABFD}" type="slidenum">
              <a:rPr lang="x-none" smtClean="0"/>
              <a:pPr>
                <a:defRPr/>
              </a:pPr>
              <a:t>91</a:t>
            </a:fld>
            <a:endParaRPr lang="en-US">
              <a:cs typeface="Arial" charset="0"/>
            </a:endParaRPr>
          </a:p>
        </p:txBody>
      </p:sp>
      <p:sp>
        <p:nvSpPr>
          <p:cNvPr id="277507" name="Rectangle 2"/>
          <p:cNvSpPr>
            <a:spLocks noGrp="1" noRot="1" noChangeAspect="1" noChangeArrowheads="1" noTextEdit="1"/>
          </p:cNvSpPr>
          <p:nvPr>
            <p:ph type="sldImg"/>
          </p:nvPr>
        </p:nvSpPr>
        <p:spPr>
          <a:ln/>
        </p:spPr>
      </p:sp>
      <p:sp>
        <p:nvSpPr>
          <p:cNvPr id="277508"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2971250895"/>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3410" name="Rectangle 7"/>
          <p:cNvSpPr>
            <a:spLocks noGrp="1" noChangeArrowheads="1"/>
          </p:cNvSpPr>
          <p:nvPr>
            <p:ph type="sldNum" sz="quarter" idx="5"/>
          </p:nvPr>
        </p:nvSpPr>
        <p:spPr/>
        <p:txBody>
          <a:bodyPr/>
          <a:lstStyle/>
          <a:p>
            <a:pPr>
              <a:defRPr/>
            </a:pPr>
            <a:fld id="{5D3ECBC1-89A5-41F5-A8EC-7660DCE7EFA4}" type="slidenum">
              <a:rPr lang="x-none" smtClean="0"/>
              <a:pPr>
                <a:defRPr/>
              </a:pPr>
              <a:t>92</a:t>
            </a:fld>
            <a:endParaRPr lang="en-US">
              <a:cs typeface="Arial" charset="0"/>
            </a:endParaRPr>
          </a:p>
        </p:txBody>
      </p:sp>
      <p:sp>
        <p:nvSpPr>
          <p:cNvPr id="278531" name="Rectangle 2"/>
          <p:cNvSpPr>
            <a:spLocks noGrp="1" noRot="1" noChangeAspect="1" noChangeArrowheads="1" noTextEdit="1"/>
          </p:cNvSpPr>
          <p:nvPr>
            <p:ph type="sldImg"/>
          </p:nvPr>
        </p:nvSpPr>
        <p:spPr>
          <a:ln/>
        </p:spPr>
      </p:sp>
      <p:sp>
        <p:nvSpPr>
          <p:cNvPr id="278532"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4005460410"/>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8530" name="Rectangle 7"/>
          <p:cNvSpPr>
            <a:spLocks noGrp="1" noChangeArrowheads="1"/>
          </p:cNvSpPr>
          <p:nvPr>
            <p:ph type="sldNum" sz="quarter" idx="5"/>
          </p:nvPr>
        </p:nvSpPr>
        <p:spPr/>
        <p:txBody>
          <a:bodyPr/>
          <a:lstStyle/>
          <a:p>
            <a:pPr>
              <a:defRPr/>
            </a:pPr>
            <a:fld id="{432860C7-C221-4708-8AA0-567678BAEA0A}" type="slidenum">
              <a:rPr lang="x-none" smtClean="0"/>
              <a:pPr>
                <a:defRPr/>
              </a:pPr>
              <a:t>93</a:t>
            </a:fld>
            <a:endParaRPr lang="en-US">
              <a:cs typeface="Arial" charset="0"/>
            </a:endParaRPr>
          </a:p>
        </p:txBody>
      </p:sp>
      <p:sp>
        <p:nvSpPr>
          <p:cNvPr id="283651" name="Rectangle 2"/>
          <p:cNvSpPr>
            <a:spLocks noGrp="1" noRot="1" noChangeAspect="1" noChangeArrowheads="1" noTextEdit="1"/>
          </p:cNvSpPr>
          <p:nvPr>
            <p:ph type="sldImg"/>
          </p:nvPr>
        </p:nvSpPr>
        <p:spPr>
          <a:ln/>
        </p:spPr>
      </p:sp>
      <p:sp>
        <p:nvSpPr>
          <p:cNvPr id="283652"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1837082329"/>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9554" name="Rectangle 7"/>
          <p:cNvSpPr>
            <a:spLocks noGrp="1" noChangeArrowheads="1"/>
          </p:cNvSpPr>
          <p:nvPr>
            <p:ph type="sldNum" sz="quarter" idx="5"/>
          </p:nvPr>
        </p:nvSpPr>
        <p:spPr/>
        <p:txBody>
          <a:bodyPr/>
          <a:lstStyle/>
          <a:p>
            <a:pPr>
              <a:defRPr/>
            </a:pPr>
            <a:fld id="{7EEEB77D-CC4D-4AC6-9777-B8DA71A7B725}" type="slidenum">
              <a:rPr lang="x-none" smtClean="0"/>
              <a:pPr>
                <a:defRPr/>
              </a:pPr>
              <a:t>94</a:t>
            </a:fld>
            <a:endParaRPr lang="en-US">
              <a:cs typeface="Arial" charset="0"/>
            </a:endParaRPr>
          </a:p>
        </p:txBody>
      </p:sp>
      <p:sp>
        <p:nvSpPr>
          <p:cNvPr id="284675" name="Rectangle 2"/>
          <p:cNvSpPr>
            <a:spLocks noGrp="1" noRot="1" noChangeAspect="1" noChangeArrowheads="1" noTextEdit="1"/>
          </p:cNvSpPr>
          <p:nvPr>
            <p:ph type="sldImg"/>
          </p:nvPr>
        </p:nvSpPr>
        <p:spPr>
          <a:ln/>
        </p:spPr>
      </p:sp>
      <p:sp>
        <p:nvSpPr>
          <p:cNvPr id="284676" name="Rectangle 3"/>
          <p:cNvSpPr>
            <a:spLocks noGrp="1" noChangeArrowheads="1"/>
          </p:cNvSpPr>
          <p:nvPr>
            <p:ph type="body" idx="1"/>
          </p:nvPr>
        </p:nvSpPr>
        <p:spPr>
          <a:noFill/>
          <a:ln/>
        </p:spPr>
        <p:txBody>
          <a:bodyPr/>
          <a:lstStyle/>
          <a:p>
            <a:pPr eaLnBrk="1" hangingPunct="1"/>
            <a:r>
              <a:rPr lang="en-US"/>
              <a:t>We now define a formal model to allow us to precisely define linearizability and other consistency conditions.</a:t>
            </a:r>
          </a:p>
        </p:txBody>
      </p:sp>
    </p:spTree>
    <p:extLst>
      <p:ext uri="{BB962C8B-B14F-4D97-AF65-F5344CB8AC3E}">
        <p14:creationId xmlns:p14="http://schemas.microsoft.com/office/powerpoint/2010/main" val="3583288535"/>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0578" name="Rectangle 7"/>
          <p:cNvSpPr>
            <a:spLocks noGrp="1" noChangeArrowheads="1"/>
          </p:cNvSpPr>
          <p:nvPr>
            <p:ph type="sldNum" sz="quarter" idx="5"/>
          </p:nvPr>
        </p:nvSpPr>
        <p:spPr/>
        <p:txBody>
          <a:bodyPr/>
          <a:lstStyle/>
          <a:p>
            <a:pPr>
              <a:defRPr/>
            </a:pPr>
            <a:fld id="{A80B455F-365C-4E9E-A800-46345B9DC6E6}" type="slidenum">
              <a:rPr lang="x-none" smtClean="0"/>
              <a:pPr>
                <a:defRPr/>
              </a:pPr>
              <a:t>95</a:t>
            </a:fld>
            <a:endParaRPr lang="en-US">
              <a:cs typeface="Arial" charset="0"/>
            </a:endParaRPr>
          </a:p>
        </p:txBody>
      </p:sp>
      <p:sp>
        <p:nvSpPr>
          <p:cNvPr id="285699" name="Rectangle 2"/>
          <p:cNvSpPr>
            <a:spLocks noGrp="1" noRot="1" noChangeAspect="1" noChangeArrowheads="1" noTextEdit="1"/>
          </p:cNvSpPr>
          <p:nvPr>
            <p:ph type="sldImg"/>
          </p:nvPr>
        </p:nvSpPr>
        <p:spPr>
          <a:ln/>
        </p:spPr>
      </p:sp>
      <p:sp>
        <p:nvSpPr>
          <p:cNvPr id="285700"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447459673"/>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1602" name="Rectangle 7"/>
          <p:cNvSpPr>
            <a:spLocks noGrp="1" noChangeArrowheads="1"/>
          </p:cNvSpPr>
          <p:nvPr>
            <p:ph type="sldNum" sz="quarter" idx="5"/>
          </p:nvPr>
        </p:nvSpPr>
        <p:spPr/>
        <p:txBody>
          <a:bodyPr/>
          <a:lstStyle/>
          <a:p>
            <a:pPr>
              <a:defRPr/>
            </a:pPr>
            <a:fld id="{AF8F2644-9480-45E7-9148-6E26ED52A06F}" type="slidenum">
              <a:rPr lang="x-none" smtClean="0"/>
              <a:pPr>
                <a:defRPr/>
              </a:pPr>
              <a:t>96</a:t>
            </a:fld>
            <a:endParaRPr lang="en-US">
              <a:cs typeface="Arial" charset="0"/>
            </a:endParaRPr>
          </a:p>
        </p:txBody>
      </p:sp>
      <p:sp>
        <p:nvSpPr>
          <p:cNvPr id="286723" name="Rectangle 2"/>
          <p:cNvSpPr>
            <a:spLocks noGrp="1" noRot="1" noChangeAspect="1" noChangeArrowheads="1" noTextEdit="1"/>
          </p:cNvSpPr>
          <p:nvPr>
            <p:ph type="sldImg"/>
          </p:nvPr>
        </p:nvSpPr>
        <p:spPr>
          <a:ln/>
        </p:spPr>
      </p:sp>
      <p:sp>
        <p:nvSpPr>
          <p:cNvPr id="286724"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2370583345"/>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2626" name="Rectangle 7"/>
          <p:cNvSpPr>
            <a:spLocks noGrp="1" noChangeArrowheads="1"/>
          </p:cNvSpPr>
          <p:nvPr>
            <p:ph type="sldNum" sz="quarter" idx="5"/>
          </p:nvPr>
        </p:nvSpPr>
        <p:spPr/>
        <p:txBody>
          <a:bodyPr/>
          <a:lstStyle/>
          <a:p>
            <a:pPr>
              <a:defRPr/>
            </a:pPr>
            <a:fld id="{F4B87540-29DE-4F11-AAD9-FE906407686A}" type="slidenum">
              <a:rPr lang="x-none" smtClean="0"/>
              <a:pPr>
                <a:defRPr/>
              </a:pPr>
              <a:t>97</a:t>
            </a:fld>
            <a:endParaRPr lang="en-US">
              <a:cs typeface="Arial" charset="0"/>
            </a:endParaRPr>
          </a:p>
        </p:txBody>
      </p:sp>
      <p:sp>
        <p:nvSpPr>
          <p:cNvPr id="287747" name="Rectangle 2"/>
          <p:cNvSpPr>
            <a:spLocks noGrp="1" noRot="1" noChangeAspect="1" noChangeArrowheads="1" noTextEdit="1"/>
          </p:cNvSpPr>
          <p:nvPr>
            <p:ph type="sldImg"/>
          </p:nvPr>
        </p:nvSpPr>
        <p:spPr>
          <a:ln/>
        </p:spPr>
      </p:sp>
      <p:sp>
        <p:nvSpPr>
          <p:cNvPr id="287748"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1697847157"/>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3650" name="Rectangle 7"/>
          <p:cNvSpPr>
            <a:spLocks noGrp="1" noChangeArrowheads="1"/>
          </p:cNvSpPr>
          <p:nvPr>
            <p:ph type="sldNum" sz="quarter" idx="5"/>
          </p:nvPr>
        </p:nvSpPr>
        <p:spPr/>
        <p:txBody>
          <a:bodyPr/>
          <a:lstStyle/>
          <a:p>
            <a:pPr>
              <a:defRPr/>
            </a:pPr>
            <a:fld id="{AD4242DD-F492-4327-A0FA-AB71726CD49F}" type="slidenum">
              <a:rPr lang="x-none" smtClean="0"/>
              <a:pPr>
                <a:defRPr/>
              </a:pPr>
              <a:t>98</a:t>
            </a:fld>
            <a:endParaRPr lang="en-US">
              <a:cs typeface="Arial" charset="0"/>
            </a:endParaRPr>
          </a:p>
        </p:txBody>
      </p:sp>
      <p:sp>
        <p:nvSpPr>
          <p:cNvPr id="288771" name="Rectangle 2"/>
          <p:cNvSpPr>
            <a:spLocks noGrp="1" noRot="1" noChangeAspect="1" noChangeArrowheads="1" noTextEdit="1"/>
          </p:cNvSpPr>
          <p:nvPr>
            <p:ph type="sldImg"/>
          </p:nvPr>
        </p:nvSpPr>
        <p:spPr>
          <a:ln/>
        </p:spPr>
      </p:sp>
      <p:sp>
        <p:nvSpPr>
          <p:cNvPr id="288772"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3933816579"/>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4674" name="Rectangle 7"/>
          <p:cNvSpPr>
            <a:spLocks noGrp="1" noChangeArrowheads="1"/>
          </p:cNvSpPr>
          <p:nvPr>
            <p:ph type="sldNum" sz="quarter" idx="5"/>
          </p:nvPr>
        </p:nvSpPr>
        <p:spPr/>
        <p:txBody>
          <a:bodyPr/>
          <a:lstStyle/>
          <a:p>
            <a:pPr>
              <a:defRPr/>
            </a:pPr>
            <a:fld id="{DD50C314-2284-4E10-94B3-67231A3CBC3D}" type="slidenum">
              <a:rPr lang="x-none" smtClean="0"/>
              <a:pPr>
                <a:defRPr/>
              </a:pPr>
              <a:t>99</a:t>
            </a:fld>
            <a:endParaRPr lang="en-US">
              <a:cs typeface="Arial" charset="0"/>
            </a:endParaRPr>
          </a:p>
        </p:txBody>
      </p:sp>
      <p:sp>
        <p:nvSpPr>
          <p:cNvPr id="289795" name="Rectangle 2"/>
          <p:cNvSpPr>
            <a:spLocks noGrp="1" noRot="1" noChangeAspect="1" noChangeArrowheads="1" noTextEdit="1"/>
          </p:cNvSpPr>
          <p:nvPr>
            <p:ph type="sldImg"/>
          </p:nvPr>
        </p:nvSpPr>
        <p:spPr>
          <a:ln/>
        </p:spPr>
      </p:sp>
      <p:sp>
        <p:nvSpPr>
          <p:cNvPr id="289796"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2367035095"/>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5698" name="Rectangle 7"/>
          <p:cNvSpPr>
            <a:spLocks noGrp="1" noChangeArrowheads="1"/>
          </p:cNvSpPr>
          <p:nvPr>
            <p:ph type="sldNum" sz="quarter" idx="5"/>
          </p:nvPr>
        </p:nvSpPr>
        <p:spPr/>
        <p:txBody>
          <a:bodyPr/>
          <a:lstStyle/>
          <a:p>
            <a:pPr>
              <a:defRPr/>
            </a:pPr>
            <a:fld id="{2BDB84E9-6260-45A2-9C86-0C705136AFBD}" type="slidenum">
              <a:rPr lang="x-none" smtClean="0"/>
              <a:pPr>
                <a:defRPr/>
              </a:pPr>
              <a:t>100</a:t>
            </a:fld>
            <a:endParaRPr lang="en-US">
              <a:cs typeface="Arial" charset="0"/>
            </a:endParaRPr>
          </a:p>
        </p:txBody>
      </p:sp>
      <p:sp>
        <p:nvSpPr>
          <p:cNvPr id="290819" name="Rectangle 2"/>
          <p:cNvSpPr>
            <a:spLocks noGrp="1" noRot="1" noChangeAspect="1" noChangeArrowheads="1" noTextEdit="1"/>
          </p:cNvSpPr>
          <p:nvPr>
            <p:ph type="sldImg"/>
          </p:nvPr>
        </p:nvSpPr>
        <p:spPr>
          <a:ln/>
        </p:spPr>
      </p:sp>
      <p:sp>
        <p:nvSpPr>
          <p:cNvPr id="290820"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191703274"/>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22" name="Rectangle 7"/>
          <p:cNvSpPr>
            <a:spLocks noGrp="1" noChangeArrowheads="1"/>
          </p:cNvSpPr>
          <p:nvPr>
            <p:ph type="sldNum" sz="quarter" idx="5"/>
          </p:nvPr>
        </p:nvSpPr>
        <p:spPr/>
        <p:txBody>
          <a:bodyPr/>
          <a:lstStyle/>
          <a:p>
            <a:pPr>
              <a:defRPr/>
            </a:pPr>
            <a:fld id="{0DDBD9C1-5DEF-421B-9D91-196DEC00413E}" type="slidenum">
              <a:rPr lang="x-none" smtClean="0"/>
              <a:pPr>
                <a:defRPr/>
              </a:pPr>
              <a:t>101</a:t>
            </a:fld>
            <a:endParaRPr lang="en-US">
              <a:cs typeface="Arial" charset="0"/>
            </a:endParaRPr>
          </a:p>
        </p:txBody>
      </p:sp>
      <p:sp>
        <p:nvSpPr>
          <p:cNvPr id="291843" name="Rectangle 2"/>
          <p:cNvSpPr>
            <a:spLocks noGrp="1" noRot="1" noChangeAspect="1" noChangeArrowheads="1" noTextEdit="1"/>
          </p:cNvSpPr>
          <p:nvPr>
            <p:ph type="sldImg"/>
          </p:nvPr>
        </p:nvSpPr>
        <p:spPr>
          <a:ln/>
        </p:spPr>
      </p:sp>
      <p:sp>
        <p:nvSpPr>
          <p:cNvPr id="291844"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3128511779"/>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7746" name="Rectangle 7"/>
          <p:cNvSpPr>
            <a:spLocks noGrp="1" noChangeArrowheads="1"/>
          </p:cNvSpPr>
          <p:nvPr>
            <p:ph type="sldNum" sz="quarter" idx="5"/>
          </p:nvPr>
        </p:nvSpPr>
        <p:spPr/>
        <p:txBody>
          <a:bodyPr/>
          <a:lstStyle/>
          <a:p>
            <a:pPr>
              <a:defRPr/>
            </a:pPr>
            <a:fld id="{A6A9A674-2F8A-481C-AE2E-57659DA99BB9}" type="slidenum">
              <a:rPr lang="x-none" smtClean="0"/>
              <a:pPr>
                <a:defRPr/>
              </a:pPr>
              <a:t>102</a:t>
            </a:fld>
            <a:endParaRPr lang="en-US">
              <a:cs typeface="Arial" charset="0"/>
            </a:endParaRPr>
          </a:p>
        </p:txBody>
      </p:sp>
      <p:sp>
        <p:nvSpPr>
          <p:cNvPr id="292867" name="Rectangle 2"/>
          <p:cNvSpPr>
            <a:spLocks noGrp="1" noRot="1" noChangeAspect="1" noChangeArrowheads="1" noTextEdit="1"/>
          </p:cNvSpPr>
          <p:nvPr>
            <p:ph type="sldImg"/>
          </p:nvPr>
        </p:nvSpPr>
        <p:spPr>
          <a:ln/>
        </p:spPr>
      </p:sp>
      <p:sp>
        <p:nvSpPr>
          <p:cNvPr id="292868"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2538437765"/>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8770" name="Rectangle 7"/>
          <p:cNvSpPr>
            <a:spLocks noGrp="1" noChangeArrowheads="1"/>
          </p:cNvSpPr>
          <p:nvPr>
            <p:ph type="sldNum" sz="quarter" idx="5"/>
          </p:nvPr>
        </p:nvSpPr>
        <p:spPr/>
        <p:txBody>
          <a:bodyPr/>
          <a:lstStyle/>
          <a:p>
            <a:pPr>
              <a:defRPr/>
            </a:pPr>
            <a:fld id="{D2506FBC-894F-4566-8F4D-A37FDA826492}" type="slidenum">
              <a:rPr lang="x-none" smtClean="0"/>
              <a:pPr>
                <a:defRPr/>
              </a:pPr>
              <a:t>103</a:t>
            </a:fld>
            <a:endParaRPr lang="en-US">
              <a:cs typeface="Arial" charset="0"/>
            </a:endParaRPr>
          </a:p>
        </p:txBody>
      </p:sp>
      <p:sp>
        <p:nvSpPr>
          <p:cNvPr id="293891" name="Rectangle 2"/>
          <p:cNvSpPr>
            <a:spLocks noGrp="1" noRot="1" noChangeAspect="1" noChangeArrowheads="1" noTextEdit="1"/>
          </p:cNvSpPr>
          <p:nvPr>
            <p:ph type="sldImg"/>
          </p:nvPr>
        </p:nvSpPr>
        <p:spPr>
          <a:ln/>
        </p:spPr>
      </p:sp>
      <p:sp>
        <p:nvSpPr>
          <p:cNvPr id="293892"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2262388091"/>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9794" name="Rectangle 7"/>
          <p:cNvSpPr>
            <a:spLocks noGrp="1" noChangeArrowheads="1"/>
          </p:cNvSpPr>
          <p:nvPr>
            <p:ph type="sldNum" sz="quarter" idx="5"/>
          </p:nvPr>
        </p:nvSpPr>
        <p:spPr/>
        <p:txBody>
          <a:bodyPr/>
          <a:lstStyle/>
          <a:p>
            <a:pPr>
              <a:defRPr/>
            </a:pPr>
            <a:fld id="{E8288FFD-38D1-4CAE-8B54-5A5ADC126879}" type="slidenum">
              <a:rPr lang="x-none" smtClean="0"/>
              <a:pPr>
                <a:defRPr/>
              </a:pPr>
              <a:t>104</a:t>
            </a:fld>
            <a:endParaRPr lang="en-US">
              <a:cs typeface="Arial" charset="0"/>
            </a:endParaRPr>
          </a:p>
        </p:txBody>
      </p:sp>
      <p:sp>
        <p:nvSpPr>
          <p:cNvPr id="294915" name="Rectangle 2"/>
          <p:cNvSpPr>
            <a:spLocks noGrp="1" noRot="1" noChangeAspect="1" noChangeArrowheads="1" noTextEdit="1"/>
          </p:cNvSpPr>
          <p:nvPr>
            <p:ph type="sldImg"/>
          </p:nvPr>
        </p:nvSpPr>
        <p:spPr>
          <a:ln/>
        </p:spPr>
      </p:sp>
      <p:sp>
        <p:nvSpPr>
          <p:cNvPr id="294916"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2909820851"/>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0818" name="Rectangle 7"/>
          <p:cNvSpPr>
            <a:spLocks noGrp="1" noChangeArrowheads="1"/>
          </p:cNvSpPr>
          <p:nvPr>
            <p:ph type="sldNum" sz="quarter" idx="5"/>
          </p:nvPr>
        </p:nvSpPr>
        <p:spPr/>
        <p:txBody>
          <a:bodyPr/>
          <a:lstStyle/>
          <a:p>
            <a:pPr>
              <a:defRPr/>
            </a:pPr>
            <a:fld id="{1F65D55F-E757-41DD-ABC3-8441B5EDAA57}" type="slidenum">
              <a:rPr lang="x-none" smtClean="0"/>
              <a:pPr>
                <a:defRPr/>
              </a:pPr>
              <a:t>105</a:t>
            </a:fld>
            <a:endParaRPr lang="en-US">
              <a:cs typeface="Arial" charset="0"/>
            </a:endParaRPr>
          </a:p>
        </p:txBody>
      </p:sp>
      <p:sp>
        <p:nvSpPr>
          <p:cNvPr id="295939" name="Rectangle 2"/>
          <p:cNvSpPr>
            <a:spLocks noGrp="1" noRot="1" noChangeAspect="1" noChangeArrowheads="1" noTextEdit="1"/>
          </p:cNvSpPr>
          <p:nvPr>
            <p:ph type="sldImg"/>
          </p:nvPr>
        </p:nvSpPr>
        <p:spPr>
          <a:ln/>
        </p:spPr>
      </p:sp>
      <p:sp>
        <p:nvSpPr>
          <p:cNvPr id="295940"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3425055835"/>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1842" name="Rectangle 7"/>
          <p:cNvSpPr>
            <a:spLocks noGrp="1" noChangeArrowheads="1"/>
          </p:cNvSpPr>
          <p:nvPr>
            <p:ph type="sldNum" sz="quarter" idx="5"/>
          </p:nvPr>
        </p:nvSpPr>
        <p:spPr/>
        <p:txBody>
          <a:bodyPr/>
          <a:lstStyle/>
          <a:p>
            <a:pPr>
              <a:defRPr/>
            </a:pPr>
            <a:fld id="{ECB32172-9853-4D9F-9DCD-FED2F9BD00F1}" type="slidenum">
              <a:rPr lang="x-none" smtClean="0"/>
              <a:pPr>
                <a:defRPr/>
              </a:pPr>
              <a:t>106</a:t>
            </a:fld>
            <a:endParaRPr lang="en-US">
              <a:cs typeface="Arial" charset="0"/>
            </a:endParaRPr>
          </a:p>
        </p:txBody>
      </p:sp>
      <p:sp>
        <p:nvSpPr>
          <p:cNvPr id="296963" name="Rectangle 2"/>
          <p:cNvSpPr>
            <a:spLocks noGrp="1" noRot="1" noChangeAspect="1" noChangeArrowheads="1" noTextEdit="1"/>
          </p:cNvSpPr>
          <p:nvPr>
            <p:ph type="sldImg"/>
          </p:nvPr>
        </p:nvSpPr>
        <p:spPr>
          <a:ln/>
        </p:spPr>
      </p:sp>
      <p:sp>
        <p:nvSpPr>
          <p:cNvPr id="296964"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99521726"/>
      </p:ext>
    </p:extLst>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2866" name="Rectangle 7"/>
          <p:cNvSpPr>
            <a:spLocks noGrp="1" noChangeArrowheads="1"/>
          </p:cNvSpPr>
          <p:nvPr>
            <p:ph type="sldNum" sz="quarter" idx="5"/>
          </p:nvPr>
        </p:nvSpPr>
        <p:spPr/>
        <p:txBody>
          <a:bodyPr/>
          <a:lstStyle/>
          <a:p>
            <a:pPr>
              <a:defRPr/>
            </a:pPr>
            <a:fld id="{3E1F5039-434B-4564-9BE8-B23012D229F2}" type="slidenum">
              <a:rPr lang="x-none" smtClean="0"/>
              <a:pPr>
                <a:defRPr/>
              </a:pPr>
              <a:t>107</a:t>
            </a:fld>
            <a:endParaRPr lang="en-US">
              <a:cs typeface="Arial" charset="0"/>
            </a:endParaRPr>
          </a:p>
        </p:txBody>
      </p:sp>
      <p:sp>
        <p:nvSpPr>
          <p:cNvPr id="297987" name="Rectangle 2"/>
          <p:cNvSpPr>
            <a:spLocks noGrp="1" noRot="1" noChangeAspect="1" noChangeArrowheads="1" noTextEdit="1"/>
          </p:cNvSpPr>
          <p:nvPr>
            <p:ph type="sldImg"/>
          </p:nvPr>
        </p:nvSpPr>
        <p:spPr>
          <a:ln/>
        </p:spPr>
      </p:sp>
      <p:sp>
        <p:nvSpPr>
          <p:cNvPr id="297988"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3738711218"/>
      </p:ext>
    </p:extLst>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3890" name="Rectangle 7"/>
          <p:cNvSpPr>
            <a:spLocks noGrp="1" noChangeArrowheads="1"/>
          </p:cNvSpPr>
          <p:nvPr>
            <p:ph type="sldNum" sz="quarter" idx="5"/>
          </p:nvPr>
        </p:nvSpPr>
        <p:spPr/>
        <p:txBody>
          <a:bodyPr/>
          <a:lstStyle/>
          <a:p>
            <a:pPr>
              <a:defRPr/>
            </a:pPr>
            <a:fld id="{D60733E3-E624-43EB-A1C8-6DB7EDF074B8}" type="slidenum">
              <a:rPr lang="x-none" smtClean="0"/>
              <a:pPr>
                <a:defRPr/>
              </a:pPr>
              <a:t>108</a:t>
            </a:fld>
            <a:endParaRPr lang="en-US">
              <a:cs typeface="Arial" charset="0"/>
            </a:endParaRPr>
          </a:p>
        </p:txBody>
      </p:sp>
      <p:sp>
        <p:nvSpPr>
          <p:cNvPr id="299011" name="Rectangle 2"/>
          <p:cNvSpPr>
            <a:spLocks noGrp="1" noRot="1" noChangeAspect="1" noChangeArrowheads="1" noTextEdit="1"/>
          </p:cNvSpPr>
          <p:nvPr>
            <p:ph type="sldImg"/>
          </p:nvPr>
        </p:nvSpPr>
        <p:spPr>
          <a:ln/>
        </p:spPr>
      </p:sp>
      <p:sp>
        <p:nvSpPr>
          <p:cNvPr id="299012"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2574856776"/>
      </p:ext>
    </p:extLst>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4914" name="Rectangle 7"/>
          <p:cNvSpPr>
            <a:spLocks noGrp="1" noChangeArrowheads="1"/>
          </p:cNvSpPr>
          <p:nvPr>
            <p:ph type="sldNum" sz="quarter" idx="5"/>
          </p:nvPr>
        </p:nvSpPr>
        <p:spPr/>
        <p:txBody>
          <a:bodyPr/>
          <a:lstStyle/>
          <a:p>
            <a:pPr>
              <a:defRPr/>
            </a:pPr>
            <a:fld id="{C6F7C302-3E3B-476C-8A09-ADDF0E4BD8F9}" type="slidenum">
              <a:rPr lang="x-none" smtClean="0"/>
              <a:pPr>
                <a:defRPr/>
              </a:pPr>
              <a:t>109</a:t>
            </a:fld>
            <a:endParaRPr lang="en-US">
              <a:cs typeface="Arial" charset="0"/>
            </a:endParaRPr>
          </a:p>
        </p:txBody>
      </p:sp>
      <p:sp>
        <p:nvSpPr>
          <p:cNvPr id="300035" name="Rectangle 2"/>
          <p:cNvSpPr>
            <a:spLocks noGrp="1" noRot="1" noChangeAspect="1" noChangeArrowheads="1" noTextEdit="1"/>
          </p:cNvSpPr>
          <p:nvPr>
            <p:ph type="sldImg"/>
          </p:nvPr>
        </p:nvSpPr>
        <p:spPr>
          <a:ln/>
        </p:spPr>
      </p:sp>
      <p:sp>
        <p:nvSpPr>
          <p:cNvPr id="300036"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532268650"/>
      </p:ext>
    </p:extLst>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5938" name="Rectangle 7"/>
          <p:cNvSpPr>
            <a:spLocks noGrp="1" noChangeArrowheads="1"/>
          </p:cNvSpPr>
          <p:nvPr>
            <p:ph type="sldNum" sz="quarter" idx="5"/>
          </p:nvPr>
        </p:nvSpPr>
        <p:spPr/>
        <p:txBody>
          <a:bodyPr/>
          <a:lstStyle/>
          <a:p>
            <a:pPr>
              <a:defRPr/>
            </a:pPr>
            <a:fld id="{A3D50956-C525-402B-A02C-018D63997213}" type="slidenum">
              <a:rPr lang="x-none" smtClean="0"/>
              <a:pPr>
                <a:defRPr/>
              </a:pPr>
              <a:t>110</a:t>
            </a:fld>
            <a:endParaRPr lang="en-US">
              <a:cs typeface="Arial" charset="0"/>
            </a:endParaRPr>
          </a:p>
        </p:txBody>
      </p:sp>
      <p:sp>
        <p:nvSpPr>
          <p:cNvPr id="301059" name="Rectangle 2"/>
          <p:cNvSpPr>
            <a:spLocks noGrp="1" noRot="1" noChangeAspect="1" noChangeArrowheads="1" noTextEdit="1"/>
          </p:cNvSpPr>
          <p:nvPr>
            <p:ph type="sldImg"/>
          </p:nvPr>
        </p:nvSpPr>
        <p:spPr>
          <a:ln/>
        </p:spPr>
      </p:sp>
      <p:sp>
        <p:nvSpPr>
          <p:cNvPr id="301060"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1843359996"/>
      </p:ext>
    </p:extLst>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62" name="Rectangle 7"/>
          <p:cNvSpPr>
            <a:spLocks noGrp="1" noChangeArrowheads="1"/>
          </p:cNvSpPr>
          <p:nvPr>
            <p:ph type="sldNum" sz="quarter" idx="5"/>
          </p:nvPr>
        </p:nvSpPr>
        <p:spPr/>
        <p:txBody>
          <a:bodyPr/>
          <a:lstStyle/>
          <a:p>
            <a:pPr>
              <a:defRPr/>
            </a:pPr>
            <a:fld id="{7FF6C46B-51CD-4847-8D69-8E5209FC7E58}" type="slidenum">
              <a:rPr lang="x-none" smtClean="0"/>
              <a:pPr>
                <a:defRPr/>
              </a:pPr>
              <a:t>111</a:t>
            </a:fld>
            <a:endParaRPr lang="en-US">
              <a:cs typeface="Arial" charset="0"/>
            </a:endParaRPr>
          </a:p>
        </p:txBody>
      </p:sp>
      <p:sp>
        <p:nvSpPr>
          <p:cNvPr id="302083" name="Rectangle 2"/>
          <p:cNvSpPr>
            <a:spLocks noGrp="1" noRot="1" noChangeAspect="1" noChangeArrowheads="1" noTextEdit="1"/>
          </p:cNvSpPr>
          <p:nvPr>
            <p:ph type="sldImg"/>
          </p:nvPr>
        </p:nvSpPr>
        <p:spPr>
          <a:ln/>
        </p:spPr>
      </p:sp>
      <p:sp>
        <p:nvSpPr>
          <p:cNvPr id="302084"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698091625"/>
      </p:ext>
    </p:extLst>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7986" name="Rectangle 7"/>
          <p:cNvSpPr>
            <a:spLocks noGrp="1" noChangeArrowheads="1"/>
          </p:cNvSpPr>
          <p:nvPr>
            <p:ph type="sldNum" sz="quarter" idx="5"/>
          </p:nvPr>
        </p:nvSpPr>
        <p:spPr/>
        <p:txBody>
          <a:bodyPr/>
          <a:lstStyle/>
          <a:p>
            <a:pPr>
              <a:defRPr/>
            </a:pPr>
            <a:fld id="{430B0224-E4BA-4EBD-86F6-879A8DA3BFFE}" type="slidenum">
              <a:rPr lang="x-none" smtClean="0"/>
              <a:pPr>
                <a:defRPr/>
              </a:pPr>
              <a:t>112</a:t>
            </a:fld>
            <a:endParaRPr lang="en-US">
              <a:cs typeface="Arial" charset="0"/>
            </a:endParaRPr>
          </a:p>
        </p:txBody>
      </p:sp>
      <p:sp>
        <p:nvSpPr>
          <p:cNvPr id="303107" name="Rectangle 2"/>
          <p:cNvSpPr>
            <a:spLocks noGrp="1" noRot="1" noChangeAspect="1" noChangeArrowheads="1" noTextEdit="1"/>
          </p:cNvSpPr>
          <p:nvPr>
            <p:ph type="sldImg"/>
          </p:nvPr>
        </p:nvSpPr>
        <p:spPr>
          <a:ln/>
        </p:spPr>
      </p:sp>
      <p:sp>
        <p:nvSpPr>
          <p:cNvPr id="303108"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2250918791"/>
      </p:ext>
    </p:extLst>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9010" name="Rectangle 7"/>
          <p:cNvSpPr>
            <a:spLocks noGrp="1" noChangeArrowheads="1"/>
          </p:cNvSpPr>
          <p:nvPr>
            <p:ph type="sldNum" sz="quarter" idx="5"/>
          </p:nvPr>
        </p:nvSpPr>
        <p:spPr/>
        <p:txBody>
          <a:bodyPr/>
          <a:lstStyle/>
          <a:p>
            <a:pPr>
              <a:defRPr/>
            </a:pPr>
            <a:fld id="{432C2D88-731F-42F1-9BA8-F94A1E2C782A}" type="slidenum">
              <a:rPr lang="x-none" smtClean="0"/>
              <a:pPr>
                <a:defRPr/>
              </a:pPr>
              <a:t>113</a:t>
            </a:fld>
            <a:endParaRPr lang="en-US">
              <a:cs typeface="Arial" charset="0"/>
            </a:endParaRPr>
          </a:p>
        </p:txBody>
      </p:sp>
      <p:sp>
        <p:nvSpPr>
          <p:cNvPr id="304131" name="Rectangle 2"/>
          <p:cNvSpPr>
            <a:spLocks noGrp="1" noRot="1" noChangeAspect="1" noChangeArrowheads="1" noTextEdit="1"/>
          </p:cNvSpPr>
          <p:nvPr>
            <p:ph type="sldImg"/>
          </p:nvPr>
        </p:nvSpPr>
        <p:spPr>
          <a:ln/>
        </p:spPr>
      </p:sp>
      <p:sp>
        <p:nvSpPr>
          <p:cNvPr id="304132"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2825554243"/>
      </p:ext>
    </p:extLst>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9010" name="Rectangle 7"/>
          <p:cNvSpPr>
            <a:spLocks noGrp="1" noChangeArrowheads="1"/>
          </p:cNvSpPr>
          <p:nvPr>
            <p:ph type="sldNum" sz="quarter" idx="5"/>
          </p:nvPr>
        </p:nvSpPr>
        <p:spPr/>
        <p:txBody>
          <a:bodyPr/>
          <a:lstStyle/>
          <a:p>
            <a:pPr>
              <a:defRPr/>
            </a:pPr>
            <a:fld id="{432C2D88-731F-42F1-9BA8-F94A1E2C782A}" type="slidenum">
              <a:rPr lang="x-none" smtClean="0"/>
              <a:pPr>
                <a:defRPr/>
              </a:pPr>
              <a:t>114</a:t>
            </a:fld>
            <a:endParaRPr lang="en-US">
              <a:cs typeface="Arial" charset="0"/>
            </a:endParaRPr>
          </a:p>
        </p:txBody>
      </p:sp>
      <p:sp>
        <p:nvSpPr>
          <p:cNvPr id="304131" name="Rectangle 2"/>
          <p:cNvSpPr>
            <a:spLocks noGrp="1" noRot="1" noChangeAspect="1" noChangeArrowheads="1" noTextEdit="1"/>
          </p:cNvSpPr>
          <p:nvPr>
            <p:ph type="sldImg"/>
          </p:nvPr>
        </p:nvSpPr>
        <p:spPr>
          <a:ln/>
        </p:spPr>
      </p:sp>
      <p:sp>
        <p:nvSpPr>
          <p:cNvPr id="304132"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1610294685"/>
      </p:ext>
    </p:extLst>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1058" name="Rectangle 7"/>
          <p:cNvSpPr>
            <a:spLocks noGrp="1" noChangeArrowheads="1"/>
          </p:cNvSpPr>
          <p:nvPr>
            <p:ph type="sldNum" sz="quarter" idx="5"/>
          </p:nvPr>
        </p:nvSpPr>
        <p:spPr/>
        <p:txBody>
          <a:bodyPr/>
          <a:lstStyle/>
          <a:p>
            <a:pPr>
              <a:defRPr/>
            </a:pPr>
            <a:fld id="{0640164E-C9DE-4321-A130-7169C01A33D7}" type="slidenum">
              <a:rPr lang="x-none" smtClean="0"/>
              <a:pPr>
                <a:defRPr/>
              </a:pPr>
              <a:t>115</a:t>
            </a:fld>
            <a:endParaRPr lang="en-US">
              <a:cs typeface="Arial" charset="0"/>
            </a:endParaRPr>
          </a:p>
        </p:txBody>
      </p:sp>
      <p:sp>
        <p:nvSpPr>
          <p:cNvPr id="306179" name="Rectangle 2"/>
          <p:cNvSpPr>
            <a:spLocks noGrp="1" noRot="1" noChangeAspect="1" noChangeArrowheads="1" noTextEdit="1"/>
          </p:cNvSpPr>
          <p:nvPr>
            <p:ph type="sldImg"/>
          </p:nvPr>
        </p:nvSpPr>
        <p:spPr>
          <a:ln/>
        </p:spPr>
      </p:sp>
      <p:sp>
        <p:nvSpPr>
          <p:cNvPr id="306180"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3221825300"/>
      </p:ext>
    </p:extLst>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1058" name="Rectangle 7"/>
          <p:cNvSpPr>
            <a:spLocks noGrp="1" noChangeArrowheads="1"/>
          </p:cNvSpPr>
          <p:nvPr>
            <p:ph type="sldNum" sz="quarter" idx="5"/>
          </p:nvPr>
        </p:nvSpPr>
        <p:spPr/>
        <p:txBody>
          <a:bodyPr/>
          <a:lstStyle/>
          <a:p>
            <a:pPr>
              <a:defRPr/>
            </a:pPr>
            <a:fld id="{0640164E-C9DE-4321-A130-7169C01A33D7}" type="slidenum">
              <a:rPr lang="x-none" smtClean="0"/>
              <a:pPr>
                <a:defRPr/>
              </a:pPr>
              <a:t>116</a:t>
            </a:fld>
            <a:endParaRPr lang="en-US">
              <a:cs typeface="Arial" charset="0"/>
            </a:endParaRPr>
          </a:p>
        </p:txBody>
      </p:sp>
      <p:sp>
        <p:nvSpPr>
          <p:cNvPr id="306179" name="Rectangle 2"/>
          <p:cNvSpPr>
            <a:spLocks noGrp="1" noRot="1" noChangeAspect="1" noChangeArrowheads="1" noTextEdit="1"/>
          </p:cNvSpPr>
          <p:nvPr>
            <p:ph type="sldImg"/>
          </p:nvPr>
        </p:nvSpPr>
        <p:spPr>
          <a:ln/>
        </p:spPr>
      </p:sp>
      <p:sp>
        <p:nvSpPr>
          <p:cNvPr id="306180"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3732180261"/>
      </p:ext>
    </p:extLst>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3106" name="Rectangle 7"/>
          <p:cNvSpPr>
            <a:spLocks noGrp="1" noChangeArrowheads="1"/>
          </p:cNvSpPr>
          <p:nvPr>
            <p:ph type="sldNum" sz="quarter" idx="5"/>
          </p:nvPr>
        </p:nvSpPr>
        <p:spPr/>
        <p:txBody>
          <a:bodyPr/>
          <a:lstStyle/>
          <a:p>
            <a:pPr>
              <a:defRPr/>
            </a:pPr>
            <a:fld id="{94105144-88FF-4201-B43A-D954879AE4A7}" type="slidenum">
              <a:rPr lang="x-none" smtClean="0"/>
              <a:pPr>
                <a:defRPr/>
              </a:pPr>
              <a:t>117</a:t>
            </a:fld>
            <a:endParaRPr lang="en-US">
              <a:cs typeface="Arial" charset="0"/>
            </a:endParaRPr>
          </a:p>
        </p:txBody>
      </p:sp>
      <p:sp>
        <p:nvSpPr>
          <p:cNvPr id="308227" name="Rectangle 2"/>
          <p:cNvSpPr>
            <a:spLocks noGrp="1" noRot="1" noChangeAspect="1" noChangeArrowheads="1" noTextEdit="1"/>
          </p:cNvSpPr>
          <p:nvPr>
            <p:ph type="sldImg"/>
          </p:nvPr>
        </p:nvSpPr>
        <p:spPr>
          <a:ln/>
        </p:spPr>
      </p:sp>
      <p:sp>
        <p:nvSpPr>
          <p:cNvPr id="308228"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3173890761"/>
      </p:ext>
    </p:extLst>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9250" name="Rectangle 7"/>
          <p:cNvSpPr>
            <a:spLocks noGrp="1" noChangeArrowheads="1"/>
          </p:cNvSpPr>
          <p:nvPr>
            <p:ph type="sldNum" sz="quarter" idx="5"/>
          </p:nvPr>
        </p:nvSpPr>
        <p:spPr/>
        <p:txBody>
          <a:bodyPr/>
          <a:lstStyle/>
          <a:p>
            <a:pPr>
              <a:defRPr/>
            </a:pPr>
            <a:fld id="{EE27373B-5827-4AAF-8495-0C7FFC4C0FC8}" type="slidenum">
              <a:rPr lang="x-none" smtClean="0"/>
              <a:pPr>
                <a:defRPr/>
              </a:pPr>
              <a:t>118</a:t>
            </a:fld>
            <a:endParaRPr lang="en-US">
              <a:cs typeface="Arial" charset="0"/>
            </a:endParaRPr>
          </a:p>
        </p:txBody>
      </p:sp>
      <p:sp>
        <p:nvSpPr>
          <p:cNvPr id="314371" name="Rectangle 2"/>
          <p:cNvSpPr>
            <a:spLocks noGrp="1" noRot="1" noChangeAspect="1" noChangeArrowheads="1" noTextEdit="1"/>
          </p:cNvSpPr>
          <p:nvPr>
            <p:ph type="sldImg"/>
          </p:nvPr>
        </p:nvSpPr>
        <p:spPr>
          <a:ln/>
        </p:spPr>
      </p:sp>
      <p:sp>
        <p:nvSpPr>
          <p:cNvPr id="314372"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3112906703"/>
      </p:ext>
    </p:extLst>
  </p:cSld>
  <p:clrMapOvr>
    <a:masterClrMapping/>
  </p:clrMapOvr>
</p:notes>
</file>

<file path=ppt/notesSlides/notesSlide1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2322" name="Rectangle 7"/>
          <p:cNvSpPr>
            <a:spLocks noGrp="1" noChangeArrowheads="1"/>
          </p:cNvSpPr>
          <p:nvPr>
            <p:ph type="sldNum" sz="quarter" idx="5"/>
          </p:nvPr>
        </p:nvSpPr>
        <p:spPr/>
        <p:txBody>
          <a:bodyPr/>
          <a:lstStyle/>
          <a:p>
            <a:pPr>
              <a:defRPr/>
            </a:pPr>
            <a:fld id="{7848F6F4-5E57-4337-A6CC-0C48CF2110FA}" type="slidenum">
              <a:rPr lang="x-none" smtClean="0"/>
              <a:pPr>
                <a:defRPr/>
              </a:pPr>
              <a:t>119</a:t>
            </a:fld>
            <a:endParaRPr lang="en-US">
              <a:cs typeface="Arial" charset="0"/>
            </a:endParaRPr>
          </a:p>
        </p:txBody>
      </p:sp>
      <p:sp>
        <p:nvSpPr>
          <p:cNvPr id="317443" name="Rectangle 2"/>
          <p:cNvSpPr>
            <a:spLocks noGrp="1" noRot="1" noChangeAspect="1" noChangeArrowheads="1" noTextEdit="1"/>
          </p:cNvSpPr>
          <p:nvPr>
            <p:ph type="sldImg"/>
          </p:nvPr>
        </p:nvSpPr>
        <p:spPr>
          <a:ln/>
        </p:spPr>
      </p:sp>
      <p:sp>
        <p:nvSpPr>
          <p:cNvPr id="317444"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2847255902"/>
      </p:ext>
    </p:extLst>
  </p:cSld>
  <p:clrMapOvr>
    <a:masterClrMapping/>
  </p:clrMapOvr>
</p:notes>
</file>

<file path=ppt/notesSlides/notesSlide1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3346" name="Rectangle 7"/>
          <p:cNvSpPr>
            <a:spLocks noGrp="1" noChangeArrowheads="1"/>
          </p:cNvSpPr>
          <p:nvPr>
            <p:ph type="sldNum" sz="quarter" idx="5"/>
          </p:nvPr>
        </p:nvSpPr>
        <p:spPr/>
        <p:txBody>
          <a:bodyPr/>
          <a:lstStyle/>
          <a:p>
            <a:pPr>
              <a:defRPr/>
            </a:pPr>
            <a:fld id="{863F6109-7A4C-445E-BDBF-E667489D9392}" type="slidenum">
              <a:rPr lang="x-none" smtClean="0"/>
              <a:pPr>
                <a:defRPr/>
              </a:pPr>
              <a:t>120</a:t>
            </a:fld>
            <a:endParaRPr lang="en-US">
              <a:cs typeface="Arial" charset="0"/>
            </a:endParaRPr>
          </a:p>
        </p:txBody>
      </p:sp>
      <p:sp>
        <p:nvSpPr>
          <p:cNvPr id="318467" name="Rectangle 2"/>
          <p:cNvSpPr>
            <a:spLocks noGrp="1" noRot="1" noChangeAspect="1" noChangeArrowheads="1" noTextEdit="1"/>
          </p:cNvSpPr>
          <p:nvPr>
            <p:ph type="sldImg"/>
          </p:nvPr>
        </p:nvSpPr>
        <p:spPr>
          <a:ln/>
        </p:spPr>
      </p:sp>
      <p:sp>
        <p:nvSpPr>
          <p:cNvPr id="318468"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4132353128"/>
      </p:ext>
    </p:extLst>
  </p:cSld>
  <p:clrMapOvr>
    <a:masterClrMapping/>
  </p:clrMapOvr>
</p:notes>
</file>

<file path=ppt/notesSlides/notesSlide1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4370" name="Rectangle 7"/>
          <p:cNvSpPr>
            <a:spLocks noGrp="1" noChangeArrowheads="1"/>
          </p:cNvSpPr>
          <p:nvPr>
            <p:ph type="sldNum" sz="quarter" idx="5"/>
          </p:nvPr>
        </p:nvSpPr>
        <p:spPr/>
        <p:txBody>
          <a:bodyPr/>
          <a:lstStyle/>
          <a:p>
            <a:pPr>
              <a:defRPr/>
            </a:pPr>
            <a:fld id="{BB195BEA-F0DE-471E-BFC8-DA54CC753930}" type="slidenum">
              <a:rPr lang="x-none" smtClean="0"/>
              <a:pPr>
                <a:defRPr/>
              </a:pPr>
              <a:t>121</a:t>
            </a:fld>
            <a:endParaRPr lang="en-US">
              <a:cs typeface="Arial" charset="0"/>
            </a:endParaRPr>
          </a:p>
        </p:txBody>
      </p:sp>
      <p:sp>
        <p:nvSpPr>
          <p:cNvPr id="319491" name="Rectangle 2"/>
          <p:cNvSpPr>
            <a:spLocks noGrp="1" noRot="1" noChangeAspect="1" noChangeArrowheads="1" noTextEdit="1"/>
          </p:cNvSpPr>
          <p:nvPr>
            <p:ph type="sldImg"/>
          </p:nvPr>
        </p:nvSpPr>
        <p:spPr>
          <a:ln/>
        </p:spPr>
      </p:sp>
      <p:sp>
        <p:nvSpPr>
          <p:cNvPr id="319492"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3838635701"/>
      </p:ext>
    </p:extLst>
  </p:cSld>
  <p:clrMapOvr>
    <a:masterClrMapping/>
  </p:clrMapOvr>
</p:notes>
</file>

<file path=ppt/notesSlides/notesSlide1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5394" name="Rectangle 7"/>
          <p:cNvSpPr>
            <a:spLocks noGrp="1" noChangeArrowheads="1"/>
          </p:cNvSpPr>
          <p:nvPr>
            <p:ph type="sldNum" sz="quarter" idx="5"/>
          </p:nvPr>
        </p:nvSpPr>
        <p:spPr/>
        <p:txBody>
          <a:bodyPr/>
          <a:lstStyle/>
          <a:p>
            <a:pPr>
              <a:defRPr/>
            </a:pPr>
            <a:fld id="{A13A6A54-23FB-4CC0-B156-DB9E84583BFA}" type="slidenum">
              <a:rPr lang="x-none" smtClean="0"/>
              <a:pPr>
                <a:defRPr/>
              </a:pPr>
              <a:t>122</a:t>
            </a:fld>
            <a:endParaRPr lang="en-US">
              <a:cs typeface="Arial" charset="0"/>
            </a:endParaRPr>
          </a:p>
        </p:txBody>
      </p:sp>
      <p:sp>
        <p:nvSpPr>
          <p:cNvPr id="320515" name="Rectangle 2"/>
          <p:cNvSpPr>
            <a:spLocks noGrp="1" noRot="1" noChangeAspect="1" noChangeArrowheads="1" noTextEdit="1"/>
          </p:cNvSpPr>
          <p:nvPr>
            <p:ph type="sldImg"/>
          </p:nvPr>
        </p:nvSpPr>
        <p:spPr>
          <a:ln/>
        </p:spPr>
      </p:sp>
      <p:sp>
        <p:nvSpPr>
          <p:cNvPr id="320516"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706752896"/>
      </p:ext>
    </p:extLst>
  </p:cSld>
  <p:clrMapOvr>
    <a:masterClrMapping/>
  </p:clrMapOvr>
</p:notes>
</file>

<file path=ppt/notesSlides/notesSlide1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6418" name="Rectangle 7"/>
          <p:cNvSpPr>
            <a:spLocks noGrp="1" noChangeArrowheads="1"/>
          </p:cNvSpPr>
          <p:nvPr>
            <p:ph type="sldNum" sz="quarter" idx="5"/>
          </p:nvPr>
        </p:nvSpPr>
        <p:spPr/>
        <p:txBody>
          <a:bodyPr/>
          <a:lstStyle/>
          <a:p>
            <a:pPr>
              <a:defRPr/>
            </a:pPr>
            <a:fld id="{4D6B34A0-79DB-462F-8A8E-29E024E4C47A}" type="slidenum">
              <a:rPr lang="x-none" smtClean="0"/>
              <a:pPr>
                <a:defRPr/>
              </a:pPr>
              <a:t>123</a:t>
            </a:fld>
            <a:endParaRPr lang="en-US">
              <a:cs typeface="Arial" charset="0"/>
            </a:endParaRPr>
          </a:p>
        </p:txBody>
      </p:sp>
      <p:sp>
        <p:nvSpPr>
          <p:cNvPr id="321539" name="Rectangle 2"/>
          <p:cNvSpPr>
            <a:spLocks noGrp="1" noRot="1" noChangeAspect="1" noChangeArrowheads="1" noTextEdit="1"/>
          </p:cNvSpPr>
          <p:nvPr>
            <p:ph type="sldImg"/>
          </p:nvPr>
        </p:nvSpPr>
        <p:spPr>
          <a:ln/>
        </p:spPr>
      </p:sp>
      <p:sp>
        <p:nvSpPr>
          <p:cNvPr id="321540" name="Rectangle 3"/>
          <p:cNvSpPr>
            <a:spLocks noGrp="1" noChangeArrowheads="1"/>
          </p:cNvSpPr>
          <p:nvPr>
            <p:ph type="body" idx="1"/>
          </p:nvPr>
        </p:nvSpPr>
        <p:spPr>
          <a:noFill/>
          <a:ln/>
        </p:spPr>
        <p:txBody>
          <a:bodyPr/>
          <a:lstStyle/>
          <a:p>
            <a:pPr eaLnBrk="1" hangingPunct="1"/>
            <a:r>
              <a:rPr lang="en-US"/>
              <a:t>.</a:t>
            </a:r>
          </a:p>
        </p:txBody>
      </p:sp>
    </p:spTree>
    <p:extLst>
      <p:ext uri="{BB962C8B-B14F-4D97-AF65-F5344CB8AC3E}">
        <p14:creationId xmlns:p14="http://schemas.microsoft.com/office/powerpoint/2010/main" val="2538557000"/>
      </p:ext>
    </p:extLst>
  </p:cSld>
  <p:clrMapOvr>
    <a:masterClrMapping/>
  </p:clrMapOvr>
</p:notes>
</file>

<file path=ppt/notesSlides/notesSlide1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42" name="Rectangle 7"/>
          <p:cNvSpPr>
            <a:spLocks noGrp="1" noChangeArrowheads="1"/>
          </p:cNvSpPr>
          <p:nvPr>
            <p:ph type="sldNum" sz="quarter" idx="5"/>
          </p:nvPr>
        </p:nvSpPr>
        <p:spPr/>
        <p:txBody>
          <a:bodyPr/>
          <a:lstStyle/>
          <a:p>
            <a:pPr>
              <a:defRPr/>
            </a:pPr>
            <a:fld id="{F17D595B-3B44-499B-883E-541CBFEBE8CB}" type="slidenum">
              <a:rPr lang="x-none" smtClean="0"/>
              <a:pPr>
                <a:defRPr/>
              </a:pPr>
              <a:t>124</a:t>
            </a:fld>
            <a:endParaRPr lang="en-US">
              <a:cs typeface="Arial" charset="0"/>
            </a:endParaRPr>
          </a:p>
        </p:txBody>
      </p:sp>
      <p:sp>
        <p:nvSpPr>
          <p:cNvPr id="322563" name="Rectangle 2"/>
          <p:cNvSpPr>
            <a:spLocks noGrp="1" noRot="1" noChangeAspect="1" noChangeArrowheads="1" noTextEdit="1"/>
          </p:cNvSpPr>
          <p:nvPr>
            <p:ph type="sldImg"/>
          </p:nvPr>
        </p:nvSpPr>
        <p:spPr>
          <a:ln/>
        </p:spPr>
      </p:sp>
      <p:sp>
        <p:nvSpPr>
          <p:cNvPr id="322564" name="Rectangle 3"/>
          <p:cNvSpPr>
            <a:spLocks noGrp="1" noChangeArrowheads="1"/>
          </p:cNvSpPr>
          <p:nvPr>
            <p:ph type="body" idx="1"/>
          </p:nvPr>
        </p:nvSpPr>
        <p:spPr>
          <a:noFill/>
          <a:ln/>
        </p:spPr>
        <p:txBody>
          <a:bodyPr/>
          <a:lstStyle/>
          <a:p>
            <a:pPr eaLnBrk="1" hangingPunct="1"/>
            <a:r>
              <a:rPr lang="en-US"/>
              <a:t>Maybe the main point to notice is that in general, given a history, precedence only defines a partial order – because we have methods that overlaps. So in a sequential history, this is a total order, because we have no overlapping methods. The fact that this is only partial, is exactly the ambiguity about the order that we do not like, and that linearizability comes to fix. So what we really want, is to take the partial order, and somehow complete it to a total order – and that’s how we’ll define linearizability in the next slide.</a:t>
            </a:r>
          </a:p>
        </p:txBody>
      </p:sp>
    </p:spTree>
    <p:extLst>
      <p:ext uri="{BB962C8B-B14F-4D97-AF65-F5344CB8AC3E}">
        <p14:creationId xmlns:p14="http://schemas.microsoft.com/office/powerpoint/2010/main" val="468858265"/>
      </p:ext>
    </p:extLst>
  </p:cSld>
  <p:clrMapOvr>
    <a:masterClrMapping/>
  </p:clrMapOvr>
</p:notes>
</file>

<file path=ppt/notesSlides/notesSlide1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8466" name="Rectangle 7"/>
          <p:cNvSpPr>
            <a:spLocks noGrp="1" noChangeArrowheads="1"/>
          </p:cNvSpPr>
          <p:nvPr>
            <p:ph type="sldNum" sz="quarter" idx="5"/>
          </p:nvPr>
        </p:nvSpPr>
        <p:spPr/>
        <p:txBody>
          <a:bodyPr/>
          <a:lstStyle/>
          <a:p>
            <a:pPr>
              <a:defRPr/>
            </a:pPr>
            <a:fld id="{72F04828-6BE0-4157-9807-59CA29E699AE}" type="slidenum">
              <a:rPr lang="x-none" smtClean="0"/>
              <a:pPr>
                <a:defRPr/>
              </a:pPr>
              <a:t>125</a:t>
            </a:fld>
            <a:endParaRPr lang="en-US">
              <a:cs typeface="Arial" charset="0"/>
            </a:endParaRPr>
          </a:p>
        </p:txBody>
      </p:sp>
      <p:sp>
        <p:nvSpPr>
          <p:cNvPr id="323587" name="Rectangle 2"/>
          <p:cNvSpPr>
            <a:spLocks noGrp="1" noRot="1" noChangeAspect="1" noChangeArrowheads="1" noTextEdit="1"/>
          </p:cNvSpPr>
          <p:nvPr>
            <p:ph type="sldImg"/>
          </p:nvPr>
        </p:nvSpPr>
        <p:spPr>
          <a:ln/>
        </p:spPr>
      </p:sp>
      <p:sp>
        <p:nvSpPr>
          <p:cNvPr id="323588" name="Rectangle 3"/>
          <p:cNvSpPr>
            <a:spLocks noGrp="1" noChangeArrowheads="1"/>
          </p:cNvSpPr>
          <p:nvPr>
            <p:ph type="body" idx="1"/>
          </p:nvPr>
        </p:nvSpPr>
        <p:spPr>
          <a:noFill/>
          <a:ln/>
        </p:spPr>
        <p:txBody>
          <a:bodyPr/>
          <a:lstStyle/>
          <a:p>
            <a:pPr eaLnBrk="1" hangingPunct="1"/>
            <a:r>
              <a:rPr lang="en-US"/>
              <a:t>First part: takes care of pending invocations. If the operation took effect, we want to append a response, otherwise, let’s drop it.</a:t>
            </a:r>
          </a:p>
          <a:p>
            <a:pPr eaLnBrk="1" hangingPunct="1"/>
            <a:r>
              <a:rPr lang="en-US"/>
              <a:t>Second part, takes care of completing the missing part in the partial order – it tells us to find an equivalent legal sequential history (in which precedence relation defines total order), such that this total order respects the partial order in the original history. Of course, the correctness part hides in the fact that the sequential history is legal.</a:t>
            </a:r>
          </a:p>
          <a:p>
            <a:pPr eaLnBrk="1" hangingPunct="1"/>
            <a:endParaRPr lang="en-US"/>
          </a:p>
          <a:p>
            <a:pPr eaLnBrk="1" hangingPunct="1"/>
            <a:r>
              <a:rPr lang="en-US"/>
              <a:t>Explain that equivalence captures, apart from the ordering, the fact that the input/output relation of the methods must be the same as in the sequential execution. The ordering part is also covered by the G \subset S requirement but the fac that the values must be the same is captured only by the equivalence requirement. </a:t>
            </a:r>
          </a:p>
          <a:p>
            <a:pPr eaLnBrk="1" hangingPunct="1"/>
            <a:endParaRPr lang="en-US"/>
          </a:p>
          <a:p>
            <a:pPr eaLnBrk="1" hangingPunct="1"/>
            <a:r>
              <a:rPr lang="en-US"/>
              <a:t>When we later go to seq consistency the only ordering property will come from the equivalence property.  </a:t>
            </a:r>
          </a:p>
        </p:txBody>
      </p:sp>
    </p:spTree>
    <p:extLst>
      <p:ext uri="{BB962C8B-B14F-4D97-AF65-F5344CB8AC3E}">
        <p14:creationId xmlns:p14="http://schemas.microsoft.com/office/powerpoint/2010/main" val="3184034103"/>
      </p:ext>
    </p:extLst>
  </p:cSld>
  <p:clrMapOvr>
    <a:masterClrMapping/>
  </p:clrMapOvr>
</p:notes>
</file>

<file path=ppt/notesSlides/notesSlide1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0514" name="Rectangle 7"/>
          <p:cNvSpPr>
            <a:spLocks noGrp="1" noChangeArrowheads="1"/>
          </p:cNvSpPr>
          <p:nvPr>
            <p:ph type="sldNum" sz="quarter" idx="5"/>
          </p:nvPr>
        </p:nvSpPr>
        <p:spPr/>
        <p:txBody>
          <a:bodyPr/>
          <a:lstStyle/>
          <a:p>
            <a:pPr>
              <a:defRPr/>
            </a:pPr>
            <a:fld id="{9150FFD8-FCD9-4670-A144-E71B02E8EDA9}" type="slidenum">
              <a:rPr lang="x-none" smtClean="0"/>
              <a:pPr>
                <a:defRPr/>
              </a:pPr>
              <a:t>126</a:t>
            </a:fld>
            <a:endParaRPr lang="en-US">
              <a:cs typeface="Arial" charset="0"/>
            </a:endParaRPr>
          </a:p>
        </p:txBody>
      </p:sp>
      <p:sp>
        <p:nvSpPr>
          <p:cNvPr id="325635" name="Rectangle 2"/>
          <p:cNvSpPr>
            <a:spLocks noGrp="1" noRot="1" noChangeAspect="1" noChangeArrowheads="1" noTextEdit="1"/>
          </p:cNvSpPr>
          <p:nvPr>
            <p:ph type="sldImg"/>
          </p:nvPr>
        </p:nvSpPr>
        <p:spPr>
          <a:ln/>
        </p:spPr>
      </p:sp>
      <p:sp>
        <p:nvSpPr>
          <p:cNvPr id="325636"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3390590035"/>
      </p:ext>
    </p:extLst>
  </p:cSld>
  <p:clrMapOvr>
    <a:masterClrMapping/>
  </p:clrMapOvr>
</p:notes>
</file>

<file path=ppt/notesSlides/notesSlide1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9490" name="Rectangle 7"/>
          <p:cNvSpPr>
            <a:spLocks noGrp="1" noChangeArrowheads="1"/>
          </p:cNvSpPr>
          <p:nvPr>
            <p:ph type="sldNum" sz="quarter" idx="5"/>
          </p:nvPr>
        </p:nvSpPr>
        <p:spPr/>
        <p:txBody>
          <a:bodyPr/>
          <a:lstStyle/>
          <a:p>
            <a:pPr>
              <a:defRPr/>
            </a:pPr>
            <a:fld id="{B25AD83E-4403-4CC1-BDFD-FC8041B63171}" type="slidenum">
              <a:rPr lang="x-none" smtClean="0"/>
              <a:pPr>
                <a:defRPr/>
              </a:pPr>
              <a:t>127</a:t>
            </a:fld>
            <a:endParaRPr lang="en-US">
              <a:cs typeface="Arial" charset="0"/>
            </a:endParaRPr>
          </a:p>
        </p:txBody>
      </p:sp>
      <p:sp>
        <p:nvSpPr>
          <p:cNvPr id="324611" name="Rectangle 2"/>
          <p:cNvSpPr>
            <a:spLocks noGrp="1" noRot="1" noChangeAspect="1" noChangeArrowheads="1" noTextEdit="1"/>
          </p:cNvSpPr>
          <p:nvPr>
            <p:ph type="sldImg"/>
          </p:nvPr>
        </p:nvSpPr>
        <p:spPr>
          <a:ln/>
        </p:spPr>
      </p:sp>
      <p:sp>
        <p:nvSpPr>
          <p:cNvPr id="324612" name="Rectangle 3"/>
          <p:cNvSpPr>
            <a:spLocks noGrp="1" noChangeArrowheads="1"/>
          </p:cNvSpPr>
          <p:nvPr>
            <p:ph type="body" idx="1"/>
          </p:nvPr>
        </p:nvSpPr>
        <p:spPr>
          <a:noFill/>
          <a:ln/>
        </p:spPr>
        <p:txBody>
          <a:bodyPr/>
          <a:lstStyle/>
          <a:p>
            <a:pPr eaLnBrk="1" hangingPunct="1"/>
            <a:r>
              <a:rPr lang="en-US" dirty="0"/>
              <a:t>The </a:t>
            </a:r>
            <a:r>
              <a:rPr lang="en-US" dirty="0">
                <a:sym typeface="Wingdings" pitchFamily="2" charset="2"/>
              </a:rPr>
              <a:t></a:t>
            </a:r>
            <a:r>
              <a:rPr lang="en-US" baseline="-25000" dirty="0">
                <a:sym typeface="Symbol" pitchFamily="18" charset="2"/>
              </a:rPr>
              <a:t>G</a:t>
            </a:r>
            <a:r>
              <a:rPr lang="en-US" dirty="0">
                <a:latin typeface="Symbol" pitchFamily="18" charset="2"/>
                <a:sym typeface="Symbol" pitchFamily="18" charset="2"/>
              </a:rPr>
              <a:t> </a:t>
            </a:r>
            <a:r>
              <a:rPr lang="en-US" dirty="0">
                <a:sym typeface="Symbol" pitchFamily="18" charset="2"/>
              </a:rPr>
              <a:t></a:t>
            </a:r>
            <a:r>
              <a:rPr lang="en-US" baseline="-25000" dirty="0"/>
              <a:t> </a:t>
            </a:r>
            <a:r>
              <a:rPr lang="en-US" dirty="0">
                <a:sym typeface="Wingdings" pitchFamily="2" charset="2"/>
              </a:rPr>
              <a:t></a:t>
            </a:r>
            <a:r>
              <a:rPr lang="en-US" baseline="-25000" dirty="0">
                <a:sym typeface="Symbol" pitchFamily="18" charset="2"/>
              </a:rPr>
              <a:t>S </a:t>
            </a:r>
            <a:r>
              <a:rPr lang="en-US" dirty="0">
                <a:sym typeface="Symbol" pitchFamily="18" charset="2"/>
              </a:rPr>
              <a:t>is a limitation on S NOT ON G! Its saying that you cannot just pick any </a:t>
            </a:r>
            <a:r>
              <a:rPr lang="en-US" dirty="0">
                <a:sym typeface="Wingdings" pitchFamily="2" charset="2"/>
              </a:rPr>
              <a:t></a:t>
            </a:r>
            <a:r>
              <a:rPr lang="en-US" dirty="0">
                <a:sym typeface="Symbol" pitchFamily="18" charset="2"/>
              </a:rPr>
              <a:t>S, you must pick an </a:t>
            </a:r>
            <a:r>
              <a:rPr lang="en-US" dirty="0">
                <a:sym typeface="Wingdings" pitchFamily="2" charset="2"/>
              </a:rPr>
              <a:t> </a:t>
            </a:r>
            <a:r>
              <a:rPr lang="en-US" dirty="0">
                <a:sym typeface="Symbol" pitchFamily="18" charset="2"/>
              </a:rPr>
              <a:t>S so that it contains </a:t>
            </a:r>
            <a:r>
              <a:rPr lang="en-US" dirty="0">
                <a:sym typeface="Wingdings" pitchFamily="2" charset="2"/>
              </a:rPr>
              <a:t></a:t>
            </a:r>
            <a:r>
              <a:rPr lang="en-US" dirty="0">
                <a:sym typeface="Symbol" pitchFamily="18" charset="2"/>
              </a:rPr>
              <a:t>G, that is, its saying that when we pick the linearization points, they have got to be within the intervals, and we can only pick an arbitrary order when the intervals are unordered</a:t>
            </a:r>
            <a:r>
              <a:rPr lang="en-US" b="1" dirty="0">
                <a:sym typeface="Symbol" pitchFamily="18" charset="2"/>
              </a:rPr>
              <a:t>. </a:t>
            </a:r>
            <a:endParaRPr lang="en-US" b="1" baseline="-25000" dirty="0">
              <a:sym typeface="Symbol" pitchFamily="18" charset="2"/>
            </a:endParaRPr>
          </a:p>
        </p:txBody>
      </p:sp>
    </p:spTree>
    <p:extLst>
      <p:ext uri="{BB962C8B-B14F-4D97-AF65-F5344CB8AC3E}">
        <p14:creationId xmlns:p14="http://schemas.microsoft.com/office/powerpoint/2010/main" val="1068609011"/>
      </p:ext>
    </p:extLst>
  </p:cSld>
  <p:clrMapOvr>
    <a:masterClrMapping/>
  </p:clrMapOvr>
</p:notes>
</file>

<file path=ppt/notesSlides/notesSlide1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1538" name="Rectangle 7"/>
          <p:cNvSpPr>
            <a:spLocks noGrp="1" noChangeArrowheads="1"/>
          </p:cNvSpPr>
          <p:nvPr>
            <p:ph type="sldNum" sz="quarter" idx="5"/>
          </p:nvPr>
        </p:nvSpPr>
        <p:spPr/>
        <p:txBody>
          <a:bodyPr/>
          <a:lstStyle/>
          <a:p>
            <a:pPr>
              <a:defRPr/>
            </a:pPr>
            <a:fld id="{40892FCF-8A31-4D6B-8094-5BF5ABE7574C}" type="slidenum">
              <a:rPr lang="x-none" smtClean="0"/>
              <a:pPr>
                <a:defRPr/>
              </a:pPr>
              <a:t>128</a:t>
            </a:fld>
            <a:endParaRPr lang="en-US">
              <a:cs typeface="Arial" charset="0"/>
            </a:endParaRPr>
          </a:p>
        </p:txBody>
      </p:sp>
      <p:sp>
        <p:nvSpPr>
          <p:cNvPr id="326659" name="Rectangle 2"/>
          <p:cNvSpPr>
            <a:spLocks noGrp="1" noRot="1" noChangeAspect="1" noChangeArrowheads="1" noTextEdit="1"/>
          </p:cNvSpPr>
          <p:nvPr>
            <p:ph type="sldImg"/>
          </p:nvPr>
        </p:nvSpPr>
        <p:spPr>
          <a:ln/>
        </p:spPr>
      </p:sp>
      <p:sp>
        <p:nvSpPr>
          <p:cNvPr id="326660"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3225185445"/>
      </p:ext>
    </p:extLst>
  </p:cSld>
  <p:clrMapOvr>
    <a:masterClrMapping/>
  </p:clrMapOvr>
</p:notes>
</file>

<file path=ppt/notesSlides/notesSlide1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2562" name="Rectangle 7"/>
          <p:cNvSpPr>
            <a:spLocks noGrp="1" noChangeArrowheads="1"/>
          </p:cNvSpPr>
          <p:nvPr>
            <p:ph type="sldNum" sz="quarter" idx="5"/>
          </p:nvPr>
        </p:nvSpPr>
        <p:spPr/>
        <p:txBody>
          <a:bodyPr/>
          <a:lstStyle/>
          <a:p>
            <a:pPr>
              <a:defRPr/>
            </a:pPr>
            <a:fld id="{E959D6B0-26AC-4E8B-905A-E6C7F93EA5C1}" type="slidenum">
              <a:rPr lang="x-none" smtClean="0"/>
              <a:pPr>
                <a:defRPr/>
              </a:pPr>
              <a:t>129</a:t>
            </a:fld>
            <a:endParaRPr lang="en-US">
              <a:cs typeface="Arial" charset="0"/>
            </a:endParaRPr>
          </a:p>
        </p:txBody>
      </p:sp>
      <p:sp>
        <p:nvSpPr>
          <p:cNvPr id="327683" name="Rectangle 2"/>
          <p:cNvSpPr>
            <a:spLocks noGrp="1" noRot="1" noChangeAspect="1" noChangeArrowheads="1" noTextEdit="1"/>
          </p:cNvSpPr>
          <p:nvPr>
            <p:ph type="sldImg"/>
          </p:nvPr>
        </p:nvSpPr>
        <p:spPr>
          <a:ln/>
        </p:spPr>
      </p:sp>
      <p:sp>
        <p:nvSpPr>
          <p:cNvPr id="327684"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134724510"/>
      </p:ext>
    </p:extLst>
  </p:cSld>
  <p:clrMapOvr>
    <a:masterClrMapping/>
  </p:clrMapOvr>
</p:notes>
</file>

<file path=ppt/notesSlides/notesSlide1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3586" name="Rectangle 7"/>
          <p:cNvSpPr>
            <a:spLocks noGrp="1" noChangeArrowheads="1"/>
          </p:cNvSpPr>
          <p:nvPr>
            <p:ph type="sldNum" sz="quarter" idx="5"/>
          </p:nvPr>
        </p:nvSpPr>
        <p:spPr/>
        <p:txBody>
          <a:bodyPr/>
          <a:lstStyle/>
          <a:p>
            <a:pPr>
              <a:defRPr/>
            </a:pPr>
            <a:fld id="{12510DF9-9E50-478D-BDB9-28A928F4202B}" type="slidenum">
              <a:rPr lang="x-none" smtClean="0"/>
              <a:pPr>
                <a:defRPr/>
              </a:pPr>
              <a:t>130</a:t>
            </a:fld>
            <a:endParaRPr lang="en-US">
              <a:cs typeface="Arial" charset="0"/>
            </a:endParaRPr>
          </a:p>
        </p:txBody>
      </p:sp>
      <p:sp>
        <p:nvSpPr>
          <p:cNvPr id="328707" name="Rectangle 2"/>
          <p:cNvSpPr>
            <a:spLocks noGrp="1" noRot="1" noChangeAspect="1" noChangeArrowheads="1" noTextEdit="1"/>
          </p:cNvSpPr>
          <p:nvPr>
            <p:ph type="sldImg"/>
          </p:nvPr>
        </p:nvSpPr>
        <p:spPr>
          <a:ln/>
        </p:spPr>
      </p:sp>
      <p:sp>
        <p:nvSpPr>
          <p:cNvPr id="328708"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2183696629"/>
      </p:ext>
    </p:extLst>
  </p:cSld>
  <p:clrMapOvr>
    <a:masterClrMapping/>
  </p:clrMapOvr>
</p:notes>
</file>

<file path=ppt/notesSlides/notesSlide1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4610" name="Rectangle 7"/>
          <p:cNvSpPr>
            <a:spLocks noGrp="1" noChangeArrowheads="1"/>
          </p:cNvSpPr>
          <p:nvPr>
            <p:ph type="sldNum" sz="quarter" idx="5"/>
          </p:nvPr>
        </p:nvSpPr>
        <p:spPr/>
        <p:txBody>
          <a:bodyPr/>
          <a:lstStyle/>
          <a:p>
            <a:pPr>
              <a:defRPr/>
            </a:pPr>
            <a:fld id="{C9D485C1-B433-4FFE-AAB1-EE1C77276719}" type="slidenum">
              <a:rPr lang="x-none" smtClean="0"/>
              <a:pPr>
                <a:defRPr/>
              </a:pPr>
              <a:t>131</a:t>
            </a:fld>
            <a:endParaRPr lang="en-US">
              <a:cs typeface="Arial" charset="0"/>
            </a:endParaRPr>
          </a:p>
        </p:txBody>
      </p:sp>
      <p:sp>
        <p:nvSpPr>
          <p:cNvPr id="329731" name="Rectangle 2"/>
          <p:cNvSpPr>
            <a:spLocks noGrp="1" noRot="1" noChangeAspect="1" noChangeArrowheads="1" noTextEdit="1"/>
          </p:cNvSpPr>
          <p:nvPr>
            <p:ph type="sldImg"/>
          </p:nvPr>
        </p:nvSpPr>
        <p:spPr>
          <a:ln/>
        </p:spPr>
      </p:sp>
      <p:sp>
        <p:nvSpPr>
          <p:cNvPr id="329732"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750291712"/>
      </p:ext>
    </p:extLst>
  </p:cSld>
  <p:clrMapOvr>
    <a:masterClrMapping/>
  </p:clrMapOvr>
</p:notes>
</file>

<file path=ppt/notesSlides/notesSlide1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5634" name="Rectangle 7"/>
          <p:cNvSpPr>
            <a:spLocks noGrp="1" noChangeArrowheads="1"/>
          </p:cNvSpPr>
          <p:nvPr>
            <p:ph type="sldNum" sz="quarter" idx="5"/>
          </p:nvPr>
        </p:nvSpPr>
        <p:spPr/>
        <p:txBody>
          <a:bodyPr/>
          <a:lstStyle/>
          <a:p>
            <a:pPr>
              <a:defRPr/>
            </a:pPr>
            <a:fld id="{F9E98B23-E148-42F5-97FF-75508510BE62}" type="slidenum">
              <a:rPr lang="x-none" smtClean="0"/>
              <a:pPr>
                <a:defRPr/>
              </a:pPr>
              <a:t>132</a:t>
            </a:fld>
            <a:endParaRPr lang="en-US">
              <a:cs typeface="Arial" charset="0"/>
            </a:endParaRPr>
          </a:p>
        </p:txBody>
      </p:sp>
      <p:sp>
        <p:nvSpPr>
          <p:cNvPr id="330755" name="Rectangle 2"/>
          <p:cNvSpPr>
            <a:spLocks noGrp="1" noRot="1" noChangeAspect="1" noChangeArrowheads="1" noTextEdit="1"/>
          </p:cNvSpPr>
          <p:nvPr>
            <p:ph type="sldImg"/>
          </p:nvPr>
        </p:nvSpPr>
        <p:spPr>
          <a:ln/>
        </p:spPr>
      </p:sp>
      <p:sp>
        <p:nvSpPr>
          <p:cNvPr id="330756"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1689860531"/>
      </p:ext>
    </p:extLst>
  </p:cSld>
  <p:clrMapOvr>
    <a:masterClrMapping/>
  </p:clrMapOvr>
</p:notes>
</file>

<file path=ppt/notesSlides/notesSlide1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6658" name="Rectangle 7"/>
          <p:cNvSpPr>
            <a:spLocks noGrp="1" noChangeArrowheads="1"/>
          </p:cNvSpPr>
          <p:nvPr>
            <p:ph type="sldNum" sz="quarter" idx="5"/>
          </p:nvPr>
        </p:nvSpPr>
        <p:spPr/>
        <p:txBody>
          <a:bodyPr/>
          <a:lstStyle/>
          <a:p>
            <a:pPr>
              <a:defRPr/>
            </a:pPr>
            <a:fld id="{4D9CACE2-A462-4489-85E5-1CC60547A947}" type="slidenum">
              <a:rPr lang="x-none" smtClean="0"/>
              <a:pPr>
                <a:defRPr/>
              </a:pPr>
              <a:t>133</a:t>
            </a:fld>
            <a:endParaRPr lang="en-US">
              <a:cs typeface="Arial" charset="0"/>
            </a:endParaRPr>
          </a:p>
        </p:txBody>
      </p:sp>
      <p:sp>
        <p:nvSpPr>
          <p:cNvPr id="331779" name="Rectangle 2"/>
          <p:cNvSpPr>
            <a:spLocks noGrp="1" noRot="1" noChangeAspect="1" noChangeArrowheads="1" noTextEdit="1"/>
          </p:cNvSpPr>
          <p:nvPr>
            <p:ph type="sldImg"/>
          </p:nvPr>
        </p:nvSpPr>
        <p:spPr>
          <a:ln/>
        </p:spPr>
      </p:sp>
      <p:sp>
        <p:nvSpPr>
          <p:cNvPr id="331780"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1472329887"/>
      </p:ext>
    </p:extLst>
  </p:cSld>
  <p:clrMapOvr>
    <a:masterClrMapping/>
  </p:clrMapOvr>
</p:notes>
</file>

<file path=ppt/notesSlides/notesSlide1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82" name="Rectangle 7"/>
          <p:cNvSpPr>
            <a:spLocks noGrp="1" noChangeArrowheads="1"/>
          </p:cNvSpPr>
          <p:nvPr>
            <p:ph type="sldNum" sz="quarter" idx="5"/>
          </p:nvPr>
        </p:nvSpPr>
        <p:spPr/>
        <p:txBody>
          <a:bodyPr/>
          <a:lstStyle/>
          <a:p>
            <a:pPr>
              <a:defRPr/>
            </a:pPr>
            <a:fld id="{F6289612-36AF-4076-8DDA-C6250A5391CA}" type="slidenum">
              <a:rPr lang="x-none" smtClean="0"/>
              <a:pPr>
                <a:defRPr/>
              </a:pPr>
              <a:t>134</a:t>
            </a:fld>
            <a:endParaRPr lang="en-US">
              <a:cs typeface="Arial" charset="0"/>
            </a:endParaRPr>
          </a:p>
        </p:txBody>
      </p:sp>
      <p:sp>
        <p:nvSpPr>
          <p:cNvPr id="332803" name="Rectangle 2"/>
          <p:cNvSpPr>
            <a:spLocks noGrp="1" noRot="1" noChangeAspect="1" noChangeArrowheads="1" noTextEdit="1"/>
          </p:cNvSpPr>
          <p:nvPr>
            <p:ph type="sldImg"/>
          </p:nvPr>
        </p:nvSpPr>
        <p:spPr>
          <a:ln/>
        </p:spPr>
      </p:sp>
      <p:sp>
        <p:nvSpPr>
          <p:cNvPr id="332804"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3080114538"/>
      </p:ext>
    </p:extLst>
  </p:cSld>
  <p:clrMapOvr>
    <a:masterClrMapping/>
  </p:clrMapOvr>
</p:notes>
</file>

<file path=ppt/notesSlides/notesSlide1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8706" name="Rectangle 7"/>
          <p:cNvSpPr>
            <a:spLocks noGrp="1" noChangeArrowheads="1"/>
          </p:cNvSpPr>
          <p:nvPr>
            <p:ph type="sldNum" sz="quarter" idx="5"/>
          </p:nvPr>
        </p:nvSpPr>
        <p:spPr/>
        <p:txBody>
          <a:bodyPr/>
          <a:lstStyle/>
          <a:p>
            <a:pPr>
              <a:defRPr/>
            </a:pPr>
            <a:fld id="{2C117135-2D7E-49F1-8BF1-F70A4440B37C}" type="slidenum">
              <a:rPr lang="x-none" smtClean="0"/>
              <a:pPr>
                <a:defRPr/>
              </a:pPr>
              <a:t>135</a:t>
            </a:fld>
            <a:endParaRPr lang="en-US">
              <a:cs typeface="Arial" charset="0"/>
            </a:endParaRPr>
          </a:p>
        </p:txBody>
      </p:sp>
      <p:sp>
        <p:nvSpPr>
          <p:cNvPr id="333827" name="Rectangle 2"/>
          <p:cNvSpPr>
            <a:spLocks noGrp="1" noRot="1" noChangeAspect="1" noChangeArrowheads="1" noTextEdit="1"/>
          </p:cNvSpPr>
          <p:nvPr>
            <p:ph type="sldImg"/>
          </p:nvPr>
        </p:nvSpPr>
        <p:spPr>
          <a:ln/>
        </p:spPr>
      </p:sp>
      <p:sp>
        <p:nvSpPr>
          <p:cNvPr id="333828"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985044731"/>
      </p:ext>
    </p:extLst>
  </p:cSld>
  <p:clrMapOvr>
    <a:masterClrMapping/>
  </p:clrMapOvr>
</p:notes>
</file>

<file path=ppt/notesSlides/notesSlide1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9730" name="Rectangle 7"/>
          <p:cNvSpPr>
            <a:spLocks noGrp="1" noChangeArrowheads="1"/>
          </p:cNvSpPr>
          <p:nvPr>
            <p:ph type="sldNum" sz="quarter" idx="5"/>
          </p:nvPr>
        </p:nvSpPr>
        <p:spPr/>
        <p:txBody>
          <a:bodyPr/>
          <a:lstStyle/>
          <a:p>
            <a:pPr>
              <a:defRPr/>
            </a:pPr>
            <a:fld id="{279AE678-1E4B-44DE-AF4C-E8FF7C6EDB4F}" type="slidenum">
              <a:rPr lang="x-none" smtClean="0"/>
              <a:pPr>
                <a:defRPr/>
              </a:pPr>
              <a:t>136</a:t>
            </a:fld>
            <a:endParaRPr lang="en-US">
              <a:cs typeface="Arial" charset="0"/>
            </a:endParaRPr>
          </a:p>
        </p:txBody>
      </p:sp>
      <p:sp>
        <p:nvSpPr>
          <p:cNvPr id="334851" name="Rectangle 2"/>
          <p:cNvSpPr>
            <a:spLocks noGrp="1" noRot="1" noChangeAspect="1" noChangeArrowheads="1" noTextEdit="1"/>
          </p:cNvSpPr>
          <p:nvPr>
            <p:ph type="sldImg"/>
          </p:nvPr>
        </p:nvSpPr>
        <p:spPr>
          <a:ln/>
        </p:spPr>
      </p:sp>
      <p:sp>
        <p:nvSpPr>
          <p:cNvPr id="334852" name="Rectangle 3"/>
          <p:cNvSpPr>
            <a:spLocks noGrp="1" noChangeArrowheads="1"/>
          </p:cNvSpPr>
          <p:nvPr>
            <p:ph type="body" idx="1"/>
          </p:nvPr>
        </p:nvSpPr>
        <p:spPr>
          <a:noFill/>
          <a:ln/>
        </p:spPr>
        <p:txBody>
          <a:bodyPr/>
          <a:lstStyle/>
          <a:p>
            <a:pPr eaLnBrk="1" hangingPunct="1"/>
            <a:r>
              <a:rPr lang="en-US"/>
              <a:t>The following slides about non-blocking can be presented to graduate student sbut not clear its needed for undergradutes</a:t>
            </a:r>
          </a:p>
        </p:txBody>
      </p:sp>
    </p:spTree>
    <p:extLst>
      <p:ext uri="{BB962C8B-B14F-4D97-AF65-F5344CB8AC3E}">
        <p14:creationId xmlns:p14="http://schemas.microsoft.com/office/powerpoint/2010/main" val="2072097060"/>
      </p:ext>
    </p:extLst>
  </p:cSld>
  <p:clrMapOvr>
    <a:masterClrMapping/>
  </p:clrMapOvr>
</p:notes>
</file>

<file path=ppt/notesSlides/notesSlide1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0754" name="Rectangle 7"/>
          <p:cNvSpPr>
            <a:spLocks noGrp="1" noChangeArrowheads="1"/>
          </p:cNvSpPr>
          <p:nvPr>
            <p:ph type="sldNum" sz="quarter" idx="5"/>
          </p:nvPr>
        </p:nvSpPr>
        <p:spPr/>
        <p:txBody>
          <a:bodyPr/>
          <a:lstStyle/>
          <a:p>
            <a:pPr>
              <a:defRPr/>
            </a:pPr>
            <a:fld id="{B3FC9DD3-1DE5-497E-B120-02396A2B59EE}" type="slidenum">
              <a:rPr lang="x-none" smtClean="0"/>
              <a:pPr>
                <a:defRPr/>
              </a:pPr>
              <a:t>137</a:t>
            </a:fld>
            <a:endParaRPr lang="en-US">
              <a:cs typeface="Arial" charset="0"/>
            </a:endParaRPr>
          </a:p>
        </p:txBody>
      </p:sp>
      <p:sp>
        <p:nvSpPr>
          <p:cNvPr id="335875" name="Rectangle 2"/>
          <p:cNvSpPr>
            <a:spLocks noGrp="1" noRot="1" noChangeAspect="1" noChangeArrowheads="1" noTextEdit="1"/>
          </p:cNvSpPr>
          <p:nvPr>
            <p:ph type="sldImg"/>
          </p:nvPr>
        </p:nvSpPr>
        <p:spPr>
          <a:ln/>
        </p:spPr>
      </p:sp>
      <p:sp>
        <p:nvSpPr>
          <p:cNvPr id="335876"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1729756060"/>
      </p:ext>
    </p:extLst>
  </p:cSld>
  <p:clrMapOvr>
    <a:masterClrMapping/>
  </p:clrMapOvr>
</p:notes>
</file>

<file path=ppt/notesSlides/notesSlide1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1778" name="Rectangle 7"/>
          <p:cNvSpPr>
            <a:spLocks noGrp="1" noChangeArrowheads="1"/>
          </p:cNvSpPr>
          <p:nvPr>
            <p:ph type="sldNum" sz="quarter" idx="5"/>
          </p:nvPr>
        </p:nvSpPr>
        <p:spPr/>
        <p:txBody>
          <a:bodyPr/>
          <a:lstStyle/>
          <a:p>
            <a:pPr>
              <a:defRPr/>
            </a:pPr>
            <a:fld id="{F2560BEA-FAD2-4C33-B0EE-BCBF3DDB8156}" type="slidenum">
              <a:rPr lang="x-none" smtClean="0"/>
              <a:pPr>
                <a:defRPr/>
              </a:pPr>
              <a:t>138</a:t>
            </a:fld>
            <a:endParaRPr lang="en-US">
              <a:cs typeface="Arial" charset="0"/>
            </a:endParaRPr>
          </a:p>
        </p:txBody>
      </p:sp>
      <p:sp>
        <p:nvSpPr>
          <p:cNvPr id="336899" name="Rectangle 2"/>
          <p:cNvSpPr>
            <a:spLocks noGrp="1" noRot="1" noChangeAspect="1" noChangeArrowheads="1" noTextEdit="1"/>
          </p:cNvSpPr>
          <p:nvPr>
            <p:ph type="sldImg"/>
          </p:nvPr>
        </p:nvSpPr>
        <p:spPr>
          <a:ln/>
        </p:spPr>
      </p:sp>
      <p:sp>
        <p:nvSpPr>
          <p:cNvPr id="336900"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1832237345"/>
      </p:ext>
    </p:extLst>
  </p:cSld>
  <p:clrMapOvr>
    <a:masterClrMapping/>
  </p:clrMapOvr>
</p:notes>
</file>

<file path=ppt/notesSlides/notesSlide1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2802" name="Rectangle 7"/>
          <p:cNvSpPr>
            <a:spLocks noGrp="1" noChangeArrowheads="1"/>
          </p:cNvSpPr>
          <p:nvPr>
            <p:ph type="sldNum" sz="quarter" idx="5"/>
          </p:nvPr>
        </p:nvSpPr>
        <p:spPr/>
        <p:txBody>
          <a:bodyPr/>
          <a:lstStyle/>
          <a:p>
            <a:pPr>
              <a:defRPr/>
            </a:pPr>
            <a:fld id="{13FBE95E-7F31-40D2-A7D2-53624FD931E1}" type="slidenum">
              <a:rPr lang="x-none" smtClean="0"/>
              <a:pPr>
                <a:defRPr/>
              </a:pPr>
              <a:t>139</a:t>
            </a:fld>
            <a:endParaRPr lang="en-US">
              <a:cs typeface="Arial" charset="0"/>
            </a:endParaRPr>
          </a:p>
        </p:txBody>
      </p:sp>
      <p:sp>
        <p:nvSpPr>
          <p:cNvPr id="337923" name="Rectangle 2"/>
          <p:cNvSpPr>
            <a:spLocks noGrp="1" noRot="1" noChangeAspect="1" noChangeArrowheads="1" noTextEdit="1"/>
          </p:cNvSpPr>
          <p:nvPr>
            <p:ph type="sldImg"/>
          </p:nvPr>
        </p:nvSpPr>
        <p:spPr>
          <a:ln/>
        </p:spPr>
      </p:sp>
      <p:sp>
        <p:nvSpPr>
          <p:cNvPr id="337924" name="Rectangle 3"/>
          <p:cNvSpPr>
            <a:spLocks noGrp="1" noChangeArrowheads="1"/>
          </p:cNvSpPr>
          <p:nvPr>
            <p:ph type="body" idx="1"/>
          </p:nvPr>
        </p:nvSpPr>
        <p:spPr>
          <a:noFill/>
          <a:ln/>
        </p:spPr>
        <p:txBody>
          <a:bodyPr/>
          <a:lstStyle/>
          <a:p>
            <a:pPr eaLnBrk="1" hangingPunct="1"/>
            <a:r>
              <a:rPr lang="en-US"/>
              <a:t>This is important because consistency conditions such as serializability do not provide it, transactions may have to be rolled back to </a:t>
            </a:r>
          </a:p>
          <a:p>
            <a:pPr eaLnBrk="1" hangingPunct="1"/>
            <a:r>
              <a:rPr lang="en-US"/>
              <a:t>work but linearizability means you don’t need to role back. </a:t>
            </a:r>
          </a:p>
        </p:txBody>
      </p:sp>
    </p:spTree>
    <p:extLst>
      <p:ext uri="{BB962C8B-B14F-4D97-AF65-F5344CB8AC3E}">
        <p14:creationId xmlns:p14="http://schemas.microsoft.com/office/powerpoint/2010/main" val="1128666239"/>
      </p:ext>
    </p:extLst>
  </p:cSld>
  <p:clrMapOvr>
    <a:masterClrMapping/>
  </p:clrMapOvr>
</p:notes>
</file>

<file path=ppt/notesSlides/notesSlide1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3826" name="Rectangle 7"/>
          <p:cNvSpPr>
            <a:spLocks noGrp="1" noChangeArrowheads="1"/>
          </p:cNvSpPr>
          <p:nvPr>
            <p:ph type="sldNum" sz="quarter" idx="5"/>
          </p:nvPr>
        </p:nvSpPr>
        <p:spPr/>
        <p:txBody>
          <a:bodyPr/>
          <a:lstStyle/>
          <a:p>
            <a:pPr>
              <a:defRPr/>
            </a:pPr>
            <a:fld id="{E36121EE-C447-4119-974D-8ACDCCD7E387}" type="slidenum">
              <a:rPr lang="x-none" smtClean="0"/>
              <a:pPr>
                <a:defRPr/>
              </a:pPr>
              <a:t>140</a:t>
            </a:fld>
            <a:endParaRPr lang="en-US">
              <a:cs typeface="Arial" charset="0"/>
            </a:endParaRPr>
          </a:p>
        </p:txBody>
      </p:sp>
      <p:sp>
        <p:nvSpPr>
          <p:cNvPr id="338947" name="Rectangle 2"/>
          <p:cNvSpPr>
            <a:spLocks noGrp="1" noRot="1" noChangeAspect="1" noChangeArrowheads="1" noTextEdit="1"/>
          </p:cNvSpPr>
          <p:nvPr>
            <p:ph type="sldImg"/>
          </p:nvPr>
        </p:nvSpPr>
        <p:spPr>
          <a:ln/>
        </p:spPr>
      </p:sp>
      <p:sp>
        <p:nvSpPr>
          <p:cNvPr id="338948" name="Rectangle 3"/>
          <p:cNvSpPr>
            <a:spLocks noGrp="1" noChangeArrowheads="1"/>
          </p:cNvSpPr>
          <p:nvPr>
            <p:ph type="body" idx="1"/>
          </p:nvPr>
        </p:nvSpPr>
        <p:spPr>
          <a:noFill/>
          <a:ln/>
        </p:spPr>
        <p:txBody>
          <a:bodyPr/>
          <a:lstStyle/>
          <a:p>
            <a:pPr marL="228600" indent="-228600" eaLnBrk="1" hangingPunct="1"/>
            <a:r>
              <a:rPr lang="en-US" dirty="0"/>
              <a:t>Since H is linearizable, let’s pick up the sequential history S that defines the linearization of H.</a:t>
            </a:r>
          </a:p>
          <a:p>
            <a:pPr marL="228600" indent="-228600" eaLnBrk="1" hangingPunct="1"/>
            <a:r>
              <a:rPr lang="en-US" dirty="0"/>
              <a:t>If S contains the pending invocation and a response – then we’re done (I want to prove that we don’t need to throw it away in order to be linearizable, so if the linearization S did not through it away – there is nothing to do).</a:t>
            </a:r>
          </a:p>
          <a:p>
            <a:pPr marL="228600" indent="-228600" eaLnBrk="1" hangingPunct="1"/>
            <a:r>
              <a:rPr lang="en-US" dirty="0"/>
              <a:t>If it did throw it away – then we need to show we can add it somewhere – so what we’ll do is adding it at the end of S. It is possible because all methods are total – so they are defined in the state at the end of S (meaning that we make the operation take effect last).</a:t>
            </a:r>
          </a:p>
          <a:p>
            <a:pPr marL="228600" indent="-228600" eaLnBrk="1" hangingPunct="1"/>
            <a:endParaRPr lang="en-US" dirty="0"/>
          </a:p>
          <a:p>
            <a:pPr marL="228600" indent="-228600" eaLnBrk="1" hangingPunct="1"/>
            <a:r>
              <a:rPr lang="en-US" dirty="0"/>
              <a:t>I claim that what I ended up with is a valid linearization of H:</a:t>
            </a:r>
          </a:p>
          <a:p>
            <a:pPr marL="228600" indent="-228600" eaLnBrk="1" hangingPunct="1">
              <a:buFontTx/>
              <a:buAutoNum type="arabicPeriod"/>
            </a:pPr>
            <a:r>
              <a:rPr lang="en-US" dirty="0"/>
              <a:t>It is still equivalent – I only added the invocation as it was in the original history, with the same arguments, and an appropriate response for both the original and the new sequential histories.</a:t>
            </a:r>
            <a:br>
              <a:rPr lang="en-US" dirty="0"/>
            </a:br>
            <a:r>
              <a:rPr lang="en-US" dirty="0"/>
              <a:t>These invocation and response are the last operation done by thread A in H, and it is the last operation done by thread A in the new sequential history we’ve created. So each thread’s view of the two histories is the same.</a:t>
            </a:r>
          </a:p>
          <a:p>
            <a:pPr marL="228600" indent="-228600" eaLnBrk="1" hangingPunct="1">
              <a:buFontTx/>
              <a:buAutoNum type="arabicPeriod"/>
            </a:pPr>
            <a:r>
              <a:rPr lang="en-US" dirty="0"/>
              <a:t>It is legal: because we added it up at the end, it cannot effect the returned values of previous calls.</a:t>
            </a:r>
          </a:p>
          <a:p>
            <a:pPr marL="228600" indent="-228600" eaLnBrk="1" hangingPunct="1">
              <a:buFontTx/>
              <a:buAutoNum type="arabicPeriod"/>
            </a:pPr>
            <a:r>
              <a:rPr lang="en-US" dirty="0"/>
              <a:t>Finally, it does not violate the partial order, because we can linearize that operation anywhere between it’s invocation and response, and in this case there was no response – so we can definitely linearize it last without violating any ordering.</a:t>
            </a:r>
          </a:p>
        </p:txBody>
      </p:sp>
    </p:spTree>
    <p:extLst>
      <p:ext uri="{BB962C8B-B14F-4D97-AF65-F5344CB8AC3E}">
        <p14:creationId xmlns:p14="http://schemas.microsoft.com/office/powerpoint/2010/main" val="626537244"/>
      </p:ext>
    </p:extLst>
  </p:cSld>
  <p:clrMapOvr>
    <a:masterClrMapping/>
  </p:clrMapOvr>
</p:notes>
</file>

<file path=ppt/notesSlides/notesSlide1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4850" name="Rectangle 7"/>
          <p:cNvSpPr>
            <a:spLocks noGrp="1" noChangeArrowheads="1"/>
          </p:cNvSpPr>
          <p:nvPr>
            <p:ph type="sldNum" sz="quarter" idx="5"/>
          </p:nvPr>
        </p:nvSpPr>
        <p:spPr/>
        <p:txBody>
          <a:bodyPr/>
          <a:lstStyle/>
          <a:p>
            <a:pPr>
              <a:defRPr/>
            </a:pPr>
            <a:fld id="{522F6BC7-1999-4519-8416-E47327750CD9}" type="slidenum">
              <a:rPr lang="x-none" smtClean="0"/>
              <a:pPr>
                <a:defRPr/>
              </a:pPr>
              <a:t>141</a:t>
            </a:fld>
            <a:endParaRPr lang="en-US">
              <a:cs typeface="Arial" charset="0"/>
            </a:endParaRPr>
          </a:p>
        </p:txBody>
      </p:sp>
      <p:sp>
        <p:nvSpPr>
          <p:cNvPr id="339971" name="Rectangle 2"/>
          <p:cNvSpPr>
            <a:spLocks noGrp="1" noRot="1" noChangeAspect="1" noChangeArrowheads="1" noTextEdit="1"/>
          </p:cNvSpPr>
          <p:nvPr>
            <p:ph type="sldImg"/>
          </p:nvPr>
        </p:nvSpPr>
        <p:spPr>
          <a:ln/>
        </p:spPr>
      </p:sp>
      <p:sp>
        <p:nvSpPr>
          <p:cNvPr id="339972"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1147519900"/>
      </p:ext>
    </p:extLst>
  </p:cSld>
  <p:clrMapOvr>
    <a:masterClrMapping/>
  </p:clrMapOvr>
</p:notes>
</file>

<file path=ppt/notesSlides/notesSlide1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5874" name="Rectangle 7"/>
          <p:cNvSpPr>
            <a:spLocks noGrp="1" noChangeArrowheads="1"/>
          </p:cNvSpPr>
          <p:nvPr>
            <p:ph type="sldNum" sz="quarter" idx="5"/>
          </p:nvPr>
        </p:nvSpPr>
        <p:spPr/>
        <p:txBody>
          <a:bodyPr/>
          <a:lstStyle/>
          <a:p>
            <a:pPr>
              <a:defRPr/>
            </a:pPr>
            <a:fld id="{D831E675-AB16-42A0-8C8C-4B663A909490}" type="slidenum">
              <a:rPr lang="x-none" smtClean="0"/>
              <a:pPr>
                <a:defRPr/>
              </a:pPr>
              <a:t>142</a:t>
            </a:fld>
            <a:endParaRPr lang="en-US">
              <a:cs typeface="Arial" charset="0"/>
            </a:endParaRPr>
          </a:p>
        </p:txBody>
      </p:sp>
      <p:sp>
        <p:nvSpPr>
          <p:cNvPr id="340995" name="Rectangle 2"/>
          <p:cNvSpPr>
            <a:spLocks noGrp="1" noRot="1" noChangeAspect="1" noChangeArrowheads="1" noTextEdit="1"/>
          </p:cNvSpPr>
          <p:nvPr>
            <p:ph type="sldImg"/>
          </p:nvPr>
        </p:nvSpPr>
        <p:spPr>
          <a:ln/>
        </p:spPr>
      </p:sp>
      <p:sp>
        <p:nvSpPr>
          <p:cNvPr id="340996"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815275003"/>
      </p:ext>
    </p:extLst>
  </p:cSld>
  <p:clrMapOvr>
    <a:masterClrMapping/>
  </p:clrMapOvr>
</p:notes>
</file>

<file path=ppt/notesSlides/notesSlide1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Rectangle 7"/>
          <p:cNvSpPr>
            <a:spLocks noGrp="1" noChangeArrowheads="1"/>
          </p:cNvSpPr>
          <p:nvPr>
            <p:ph type="sldNum" sz="quarter" idx="5"/>
          </p:nvPr>
        </p:nvSpPr>
        <p:spPr/>
        <p:txBody>
          <a:bodyPr/>
          <a:lstStyle/>
          <a:p>
            <a:pPr>
              <a:defRPr/>
            </a:pPr>
            <a:fld id="{DD081A31-94D0-42FB-9863-0358F4CADF19}" type="slidenum">
              <a:rPr lang="x-none" smtClean="0"/>
              <a:pPr>
                <a:defRPr/>
              </a:pPr>
              <a:t>143</a:t>
            </a:fld>
            <a:endParaRPr lang="en-US">
              <a:cs typeface="Arial" charset="0"/>
            </a:endParaRPr>
          </a:p>
        </p:txBody>
      </p:sp>
      <p:sp>
        <p:nvSpPr>
          <p:cNvPr id="342019" name="Rectangle 2"/>
          <p:cNvSpPr>
            <a:spLocks noGrp="1" noRot="1" noChangeAspect="1" noChangeArrowheads="1" noTextEdit="1"/>
          </p:cNvSpPr>
          <p:nvPr>
            <p:ph type="sldImg"/>
          </p:nvPr>
        </p:nvSpPr>
        <p:spPr>
          <a:ln/>
        </p:spPr>
      </p:sp>
      <p:sp>
        <p:nvSpPr>
          <p:cNvPr id="342020"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3502097674"/>
      </p:ext>
    </p:extLst>
  </p:cSld>
  <p:clrMapOvr>
    <a:masterClrMapping/>
  </p:clrMapOvr>
</p:notes>
</file>

<file path=ppt/notesSlides/notesSlide1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Rectangle 7"/>
          <p:cNvSpPr>
            <a:spLocks noGrp="1" noChangeArrowheads="1"/>
          </p:cNvSpPr>
          <p:nvPr>
            <p:ph type="sldNum" sz="quarter" idx="5"/>
          </p:nvPr>
        </p:nvSpPr>
        <p:spPr/>
        <p:txBody>
          <a:bodyPr/>
          <a:lstStyle/>
          <a:p>
            <a:pPr>
              <a:defRPr/>
            </a:pPr>
            <a:fld id="{52EA6489-D1B8-4AF1-8012-5F3F9E1C3CDF}" type="slidenum">
              <a:rPr lang="x-none" smtClean="0"/>
              <a:pPr>
                <a:defRPr/>
              </a:pPr>
              <a:t>144</a:t>
            </a:fld>
            <a:endParaRPr lang="en-US">
              <a:cs typeface="Arial" charset="0"/>
            </a:endParaRPr>
          </a:p>
        </p:txBody>
      </p:sp>
      <p:sp>
        <p:nvSpPr>
          <p:cNvPr id="343043" name="Rectangle 2"/>
          <p:cNvSpPr>
            <a:spLocks noGrp="1" noRot="1" noChangeAspect="1" noChangeArrowheads="1" noTextEdit="1"/>
          </p:cNvSpPr>
          <p:nvPr>
            <p:ph type="sldImg"/>
          </p:nvPr>
        </p:nvSpPr>
        <p:spPr>
          <a:ln/>
        </p:spPr>
      </p:sp>
      <p:sp>
        <p:nvSpPr>
          <p:cNvPr id="343044"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3125084101"/>
      </p:ext>
    </p:extLst>
  </p:cSld>
  <p:clrMapOvr>
    <a:masterClrMapping/>
  </p:clrMapOvr>
</p:notes>
</file>

<file path=ppt/notesSlides/notesSlide1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9922" name="Rectangle 7"/>
          <p:cNvSpPr>
            <a:spLocks noGrp="1" noChangeArrowheads="1"/>
          </p:cNvSpPr>
          <p:nvPr>
            <p:ph type="sldNum" sz="quarter" idx="5"/>
          </p:nvPr>
        </p:nvSpPr>
        <p:spPr/>
        <p:txBody>
          <a:bodyPr/>
          <a:lstStyle/>
          <a:p>
            <a:pPr>
              <a:defRPr/>
            </a:pPr>
            <a:fld id="{AE6DD5B1-C084-4E91-9029-3D6EDEB7C43B}" type="slidenum">
              <a:rPr lang="x-none" smtClean="0"/>
              <a:pPr>
                <a:defRPr/>
              </a:pPr>
              <a:t>145</a:t>
            </a:fld>
            <a:endParaRPr lang="en-US">
              <a:cs typeface="Arial" charset="0"/>
            </a:endParaRPr>
          </a:p>
        </p:txBody>
      </p:sp>
      <p:sp>
        <p:nvSpPr>
          <p:cNvPr id="344067" name="Rectangle 2"/>
          <p:cNvSpPr>
            <a:spLocks noGrp="1" noRot="1" noChangeAspect="1" noChangeArrowheads="1" noTextEdit="1"/>
          </p:cNvSpPr>
          <p:nvPr>
            <p:ph type="sldImg"/>
          </p:nvPr>
        </p:nvSpPr>
        <p:spPr>
          <a:ln/>
        </p:spPr>
      </p:sp>
      <p:sp>
        <p:nvSpPr>
          <p:cNvPr id="344068"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280359857"/>
      </p:ext>
    </p:extLst>
  </p:cSld>
  <p:clrMapOvr>
    <a:masterClrMapping/>
  </p:clrMapOvr>
</p:notes>
</file>

<file path=ppt/notesSlides/notesSlide1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0946" name="Rectangle 7"/>
          <p:cNvSpPr>
            <a:spLocks noGrp="1" noChangeArrowheads="1"/>
          </p:cNvSpPr>
          <p:nvPr>
            <p:ph type="sldNum" sz="quarter" idx="5"/>
          </p:nvPr>
        </p:nvSpPr>
        <p:spPr/>
        <p:txBody>
          <a:bodyPr/>
          <a:lstStyle/>
          <a:p>
            <a:pPr>
              <a:defRPr/>
            </a:pPr>
            <a:fld id="{A1305B3B-ABC1-4689-8EC7-863CCA89677A}" type="slidenum">
              <a:rPr lang="x-none" smtClean="0"/>
              <a:pPr>
                <a:defRPr/>
              </a:pPr>
              <a:t>146</a:t>
            </a:fld>
            <a:endParaRPr lang="en-US">
              <a:cs typeface="Arial" charset="0"/>
            </a:endParaRPr>
          </a:p>
        </p:txBody>
      </p:sp>
      <p:sp>
        <p:nvSpPr>
          <p:cNvPr id="345091" name="Rectangle 2"/>
          <p:cNvSpPr>
            <a:spLocks noGrp="1" noRot="1" noChangeAspect="1" noChangeArrowheads="1" noTextEdit="1"/>
          </p:cNvSpPr>
          <p:nvPr>
            <p:ph type="sldImg"/>
          </p:nvPr>
        </p:nvSpPr>
        <p:spPr>
          <a:ln/>
        </p:spPr>
      </p:sp>
      <p:sp>
        <p:nvSpPr>
          <p:cNvPr id="345092"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3199064433"/>
      </p:ext>
    </p:extLst>
  </p:cSld>
  <p:clrMapOvr>
    <a:masterClrMapping/>
  </p:clrMapOvr>
</p:notes>
</file>

<file path=ppt/notesSlides/notesSlide1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0994" name="Rectangle 7"/>
          <p:cNvSpPr>
            <a:spLocks noGrp="1" noChangeArrowheads="1"/>
          </p:cNvSpPr>
          <p:nvPr>
            <p:ph type="sldNum" sz="quarter" idx="5"/>
          </p:nvPr>
        </p:nvSpPr>
        <p:spPr/>
        <p:txBody>
          <a:bodyPr/>
          <a:lstStyle/>
          <a:p>
            <a:pPr>
              <a:defRPr/>
            </a:pPr>
            <a:fld id="{C4940F09-AF84-4A9F-84B8-D7B8417B0223}" type="slidenum">
              <a:rPr lang="x-none" smtClean="0"/>
              <a:pPr>
                <a:defRPr/>
              </a:pPr>
              <a:t>147</a:t>
            </a:fld>
            <a:endParaRPr lang="en-US">
              <a:cs typeface="Arial" charset="0"/>
            </a:endParaRPr>
          </a:p>
        </p:txBody>
      </p:sp>
      <p:sp>
        <p:nvSpPr>
          <p:cNvPr id="346115" name="Rectangle 2"/>
          <p:cNvSpPr>
            <a:spLocks noGrp="1" noRot="1" noChangeAspect="1" noChangeArrowheads="1" noTextEdit="1"/>
          </p:cNvSpPr>
          <p:nvPr>
            <p:ph type="sldImg"/>
          </p:nvPr>
        </p:nvSpPr>
        <p:spPr>
          <a:ln/>
        </p:spPr>
      </p:sp>
      <p:sp>
        <p:nvSpPr>
          <p:cNvPr id="346116" name="Rectangle 3"/>
          <p:cNvSpPr>
            <a:spLocks noGrp="1" noChangeArrowheads="1"/>
          </p:cNvSpPr>
          <p:nvPr>
            <p:ph type="body" idx="1"/>
          </p:nvPr>
        </p:nvSpPr>
        <p:spPr>
          <a:noFill/>
          <a:ln/>
        </p:spPr>
        <p:txBody>
          <a:bodyPr/>
          <a:lstStyle/>
          <a:p>
            <a:pPr eaLnBrk="1" hangingPunct="1"/>
            <a:r>
              <a:rPr lang="en-US"/>
              <a:t>We will see this phenomena that you might need different steps for different executions in lists chapter. </a:t>
            </a:r>
          </a:p>
        </p:txBody>
      </p:sp>
    </p:spTree>
    <p:extLst>
      <p:ext uri="{BB962C8B-B14F-4D97-AF65-F5344CB8AC3E}">
        <p14:creationId xmlns:p14="http://schemas.microsoft.com/office/powerpoint/2010/main" val="3502506904"/>
      </p:ext>
    </p:extLst>
  </p:cSld>
  <p:clrMapOvr>
    <a:masterClrMapping/>
  </p:clrMapOvr>
</p:notes>
</file>

<file path=ppt/notesSlides/notesSlide1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2018" name="Rectangle 7"/>
          <p:cNvSpPr>
            <a:spLocks noGrp="1" noChangeArrowheads="1"/>
          </p:cNvSpPr>
          <p:nvPr>
            <p:ph type="sldNum" sz="quarter" idx="5"/>
          </p:nvPr>
        </p:nvSpPr>
        <p:spPr/>
        <p:txBody>
          <a:bodyPr/>
          <a:lstStyle/>
          <a:p>
            <a:pPr>
              <a:defRPr/>
            </a:pPr>
            <a:fld id="{CEC113F3-B602-4C3D-B909-9B48FBA972EF}" type="slidenum">
              <a:rPr lang="x-none" smtClean="0"/>
              <a:pPr>
                <a:defRPr/>
              </a:pPr>
              <a:t>148</a:t>
            </a:fld>
            <a:endParaRPr lang="en-US">
              <a:cs typeface="Arial" charset="0"/>
            </a:endParaRPr>
          </a:p>
        </p:txBody>
      </p:sp>
      <p:sp>
        <p:nvSpPr>
          <p:cNvPr id="347139" name="Rectangle 2"/>
          <p:cNvSpPr>
            <a:spLocks noGrp="1" noRot="1" noChangeAspect="1" noChangeArrowheads="1" noTextEdit="1"/>
          </p:cNvSpPr>
          <p:nvPr>
            <p:ph type="sldImg"/>
          </p:nvPr>
        </p:nvSpPr>
        <p:spPr>
          <a:ln/>
        </p:spPr>
      </p:sp>
      <p:sp>
        <p:nvSpPr>
          <p:cNvPr id="347140" name="Rectangle 3"/>
          <p:cNvSpPr>
            <a:spLocks noGrp="1" noChangeArrowheads="1"/>
          </p:cNvSpPr>
          <p:nvPr>
            <p:ph type="body" idx="1"/>
          </p:nvPr>
        </p:nvSpPr>
        <p:spPr>
          <a:noFill/>
          <a:ln/>
        </p:spPr>
        <p:txBody>
          <a:bodyPr/>
          <a:lstStyle/>
          <a:p>
            <a:pPr eaLnBrk="1" hangingPunct="1"/>
            <a:r>
              <a:rPr lang="en-US"/>
              <a:t>We will see this phenomena that you might need different steps for different executions in lists chapter. </a:t>
            </a:r>
          </a:p>
        </p:txBody>
      </p:sp>
    </p:spTree>
    <p:extLst>
      <p:ext uri="{BB962C8B-B14F-4D97-AF65-F5344CB8AC3E}">
        <p14:creationId xmlns:p14="http://schemas.microsoft.com/office/powerpoint/2010/main" val="2577537313"/>
      </p:ext>
    </p:extLst>
  </p:cSld>
  <p:clrMapOvr>
    <a:masterClrMapping/>
  </p:clrMapOvr>
</p:notes>
</file>

<file path=ppt/notesSlides/notesSlide1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3042" name="Rectangle 7"/>
          <p:cNvSpPr>
            <a:spLocks noGrp="1" noChangeArrowheads="1"/>
          </p:cNvSpPr>
          <p:nvPr>
            <p:ph type="sldNum" sz="quarter" idx="5"/>
          </p:nvPr>
        </p:nvSpPr>
        <p:spPr/>
        <p:txBody>
          <a:bodyPr/>
          <a:lstStyle/>
          <a:p>
            <a:pPr>
              <a:defRPr/>
            </a:pPr>
            <a:fld id="{387D23EF-E587-4F8A-BE1D-91B61A7CA1BA}" type="slidenum">
              <a:rPr lang="x-none" smtClean="0"/>
              <a:pPr>
                <a:defRPr/>
              </a:pPr>
              <a:t>149</a:t>
            </a:fld>
            <a:endParaRPr lang="en-US">
              <a:cs typeface="Arial" charset="0"/>
            </a:endParaRPr>
          </a:p>
        </p:txBody>
      </p:sp>
      <p:sp>
        <p:nvSpPr>
          <p:cNvPr id="348163" name="Rectangle 2"/>
          <p:cNvSpPr>
            <a:spLocks noGrp="1" noRot="1" noChangeAspect="1" noChangeArrowheads="1" noTextEdit="1"/>
          </p:cNvSpPr>
          <p:nvPr>
            <p:ph type="sldImg"/>
          </p:nvPr>
        </p:nvSpPr>
        <p:spPr>
          <a:ln/>
        </p:spPr>
      </p:sp>
      <p:sp>
        <p:nvSpPr>
          <p:cNvPr id="348164" name="Rectangle 3"/>
          <p:cNvSpPr>
            <a:spLocks noGrp="1" noChangeArrowheads="1"/>
          </p:cNvSpPr>
          <p:nvPr>
            <p:ph type="body" idx="1"/>
          </p:nvPr>
        </p:nvSpPr>
        <p:spPr>
          <a:noFill/>
          <a:ln/>
        </p:spPr>
        <p:txBody>
          <a:bodyPr/>
          <a:lstStyle/>
          <a:p>
            <a:pPr eaLnBrk="1" hangingPunct="1"/>
            <a:r>
              <a:rPr lang="en-US"/>
              <a:t>The difference from linearizability is in the second property, that it preserves the real time order…notice that the fact that G is EQUIVALENT to S implies that S must preserve the PROGRAM ORDER in each thread. So dropping </a:t>
            </a:r>
            <a:r>
              <a:rPr lang="en-US">
                <a:solidFill>
                  <a:srgbClr val="0000FF"/>
                </a:solidFill>
              </a:rPr>
              <a:t>Where </a:t>
            </a:r>
            <a:r>
              <a:rPr lang="en-US">
                <a:sym typeface="Wingdings" pitchFamily="2" charset="2"/>
              </a:rPr>
              <a:t></a:t>
            </a:r>
            <a:r>
              <a:rPr lang="en-US" b="1">
                <a:sym typeface="Symbol" pitchFamily="18" charset="2"/>
              </a:rPr>
              <a:t>G</a:t>
            </a:r>
            <a:r>
              <a:rPr lang="en-US">
                <a:sym typeface="Symbol" pitchFamily="18" charset="2"/>
              </a:rPr>
              <a:t> </a:t>
            </a:r>
            <a:r>
              <a:rPr lang="en-US"/>
              <a:t> </a:t>
            </a:r>
            <a:r>
              <a:rPr lang="en-US">
                <a:sym typeface="Wingdings" pitchFamily="2" charset="2"/>
              </a:rPr>
              <a:t></a:t>
            </a:r>
            <a:r>
              <a:rPr lang="en-US" b="1">
                <a:sym typeface="Symbol" pitchFamily="18" charset="2"/>
              </a:rPr>
              <a:t>S </a:t>
            </a:r>
            <a:r>
              <a:rPr lang="en-US">
                <a:sym typeface="Symbol" pitchFamily="18" charset="2"/>
              </a:rPr>
              <a:t>only allows reordering operations by different threads in order to establish a global total (sequential) order.</a:t>
            </a:r>
            <a:r>
              <a:rPr lang="en-US" b="1">
                <a:sym typeface="Symbol" pitchFamily="18" charset="2"/>
              </a:rPr>
              <a:t> </a:t>
            </a:r>
            <a:r>
              <a:rPr lang="en-US"/>
              <a:t> </a:t>
            </a:r>
          </a:p>
        </p:txBody>
      </p:sp>
    </p:spTree>
    <p:extLst>
      <p:ext uri="{BB962C8B-B14F-4D97-AF65-F5344CB8AC3E}">
        <p14:creationId xmlns:p14="http://schemas.microsoft.com/office/powerpoint/2010/main" val="1725919965"/>
      </p:ext>
    </p:extLst>
  </p:cSld>
  <p:clrMapOvr>
    <a:masterClrMapping/>
  </p:clrMapOvr>
</p:notes>
</file>

<file path=ppt/notesSlides/notesSlide1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4066" name="Rectangle 7"/>
          <p:cNvSpPr>
            <a:spLocks noGrp="1" noChangeArrowheads="1"/>
          </p:cNvSpPr>
          <p:nvPr>
            <p:ph type="sldNum" sz="quarter" idx="5"/>
          </p:nvPr>
        </p:nvSpPr>
        <p:spPr/>
        <p:txBody>
          <a:bodyPr/>
          <a:lstStyle/>
          <a:p>
            <a:pPr>
              <a:defRPr/>
            </a:pPr>
            <a:fld id="{52AC5107-4159-4429-8506-A83A9A077670}" type="slidenum">
              <a:rPr lang="x-none" smtClean="0"/>
              <a:pPr>
                <a:defRPr/>
              </a:pPr>
              <a:t>150</a:t>
            </a:fld>
            <a:endParaRPr lang="en-US">
              <a:cs typeface="Arial" charset="0"/>
            </a:endParaRPr>
          </a:p>
        </p:txBody>
      </p:sp>
      <p:sp>
        <p:nvSpPr>
          <p:cNvPr id="349187" name="Rectangle 2"/>
          <p:cNvSpPr>
            <a:spLocks noGrp="1" noRot="1" noChangeAspect="1" noChangeArrowheads="1" noTextEdit="1"/>
          </p:cNvSpPr>
          <p:nvPr>
            <p:ph type="sldImg"/>
          </p:nvPr>
        </p:nvSpPr>
        <p:spPr>
          <a:ln/>
        </p:spPr>
      </p:sp>
      <p:sp>
        <p:nvSpPr>
          <p:cNvPr id="349188"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3843802182"/>
      </p:ext>
    </p:extLst>
  </p:cSld>
  <p:clrMapOvr>
    <a:masterClrMapping/>
  </p:clrMapOvr>
</p:notes>
</file>

<file path=ppt/notesSlides/notesSlide1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5090" name="Rectangle 7"/>
          <p:cNvSpPr>
            <a:spLocks noGrp="1" noChangeArrowheads="1"/>
          </p:cNvSpPr>
          <p:nvPr>
            <p:ph type="sldNum" sz="quarter" idx="5"/>
          </p:nvPr>
        </p:nvSpPr>
        <p:spPr/>
        <p:txBody>
          <a:bodyPr/>
          <a:lstStyle/>
          <a:p>
            <a:pPr>
              <a:defRPr/>
            </a:pPr>
            <a:fld id="{FEA29682-B520-4720-8DEE-4EBC0E25DDFC}" type="slidenum">
              <a:rPr lang="x-none" smtClean="0"/>
              <a:pPr>
                <a:defRPr/>
              </a:pPr>
              <a:t>151</a:t>
            </a:fld>
            <a:endParaRPr lang="en-US">
              <a:cs typeface="Arial" charset="0"/>
            </a:endParaRPr>
          </a:p>
        </p:txBody>
      </p:sp>
      <p:sp>
        <p:nvSpPr>
          <p:cNvPr id="350211" name="Rectangle 2"/>
          <p:cNvSpPr>
            <a:spLocks noGrp="1" noRot="1" noChangeAspect="1" noChangeArrowheads="1" noTextEdit="1"/>
          </p:cNvSpPr>
          <p:nvPr>
            <p:ph type="sldImg"/>
          </p:nvPr>
        </p:nvSpPr>
        <p:spPr>
          <a:ln/>
        </p:spPr>
      </p:sp>
      <p:sp>
        <p:nvSpPr>
          <p:cNvPr id="350212"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1802102029"/>
      </p:ext>
    </p:extLst>
  </p:cSld>
  <p:clrMapOvr>
    <a:masterClrMapping/>
  </p:clrMapOvr>
</p:notes>
</file>

<file path=ppt/notesSlides/notesSlide1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6114" name="Rectangle 7"/>
          <p:cNvSpPr>
            <a:spLocks noGrp="1" noChangeArrowheads="1"/>
          </p:cNvSpPr>
          <p:nvPr>
            <p:ph type="sldNum" sz="quarter" idx="5"/>
          </p:nvPr>
        </p:nvSpPr>
        <p:spPr/>
        <p:txBody>
          <a:bodyPr/>
          <a:lstStyle/>
          <a:p>
            <a:pPr>
              <a:defRPr/>
            </a:pPr>
            <a:fld id="{104FCAFF-0B27-4E96-A53B-0B7B40341DF4}" type="slidenum">
              <a:rPr lang="x-none" smtClean="0"/>
              <a:pPr>
                <a:defRPr/>
              </a:pPr>
              <a:t>152</a:t>
            </a:fld>
            <a:endParaRPr lang="en-US">
              <a:cs typeface="Arial" charset="0"/>
            </a:endParaRPr>
          </a:p>
        </p:txBody>
      </p:sp>
      <p:sp>
        <p:nvSpPr>
          <p:cNvPr id="351235" name="Rectangle 2"/>
          <p:cNvSpPr>
            <a:spLocks noGrp="1" noRot="1" noChangeAspect="1" noChangeArrowheads="1" noTextEdit="1"/>
          </p:cNvSpPr>
          <p:nvPr>
            <p:ph type="sldImg"/>
          </p:nvPr>
        </p:nvSpPr>
        <p:spPr>
          <a:ln/>
        </p:spPr>
      </p:sp>
      <p:sp>
        <p:nvSpPr>
          <p:cNvPr id="351236"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4125872127"/>
      </p:ext>
    </p:extLst>
  </p:cSld>
  <p:clrMapOvr>
    <a:masterClrMapping/>
  </p:clrMapOvr>
</p:notes>
</file>

<file path=ppt/notesSlides/notesSlide1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7138" name="Rectangle 7"/>
          <p:cNvSpPr>
            <a:spLocks noGrp="1" noChangeArrowheads="1"/>
          </p:cNvSpPr>
          <p:nvPr>
            <p:ph type="sldNum" sz="quarter" idx="5"/>
          </p:nvPr>
        </p:nvSpPr>
        <p:spPr/>
        <p:txBody>
          <a:bodyPr/>
          <a:lstStyle/>
          <a:p>
            <a:pPr>
              <a:defRPr/>
            </a:pPr>
            <a:fld id="{C58803EB-A2E0-4EEE-93A0-3BD0A055D663}" type="slidenum">
              <a:rPr lang="x-none" smtClean="0"/>
              <a:pPr>
                <a:defRPr/>
              </a:pPr>
              <a:t>153</a:t>
            </a:fld>
            <a:endParaRPr lang="en-US">
              <a:cs typeface="Arial" charset="0"/>
            </a:endParaRPr>
          </a:p>
        </p:txBody>
      </p:sp>
      <p:sp>
        <p:nvSpPr>
          <p:cNvPr id="352259" name="Rectangle 2"/>
          <p:cNvSpPr>
            <a:spLocks noGrp="1" noRot="1" noChangeAspect="1" noChangeArrowheads="1" noTextEdit="1"/>
          </p:cNvSpPr>
          <p:nvPr>
            <p:ph type="sldImg"/>
          </p:nvPr>
        </p:nvSpPr>
        <p:spPr>
          <a:ln/>
        </p:spPr>
      </p:sp>
      <p:sp>
        <p:nvSpPr>
          <p:cNvPr id="352260"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2638518942"/>
      </p:ext>
    </p:extLst>
  </p:cSld>
  <p:clrMapOvr>
    <a:masterClrMapping/>
  </p:clrMapOvr>
</p:notes>
</file>

<file path=ppt/notesSlides/notesSlide1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62" name="Rectangle 7"/>
          <p:cNvSpPr>
            <a:spLocks noGrp="1" noChangeArrowheads="1"/>
          </p:cNvSpPr>
          <p:nvPr>
            <p:ph type="sldNum" sz="quarter" idx="5"/>
          </p:nvPr>
        </p:nvSpPr>
        <p:spPr/>
        <p:txBody>
          <a:bodyPr/>
          <a:lstStyle/>
          <a:p>
            <a:pPr>
              <a:defRPr/>
            </a:pPr>
            <a:fld id="{18053AE2-2FDF-43BD-8BBE-F421A6BD944A}" type="slidenum">
              <a:rPr lang="x-none" smtClean="0"/>
              <a:pPr>
                <a:defRPr/>
              </a:pPr>
              <a:t>154</a:t>
            </a:fld>
            <a:endParaRPr lang="en-US" dirty="0">
              <a:cs typeface="Arial" charset="0"/>
            </a:endParaRPr>
          </a:p>
        </p:txBody>
      </p:sp>
      <p:sp>
        <p:nvSpPr>
          <p:cNvPr id="353283" name="Rectangle 2"/>
          <p:cNvSpPr>
            <a:spLocks noGrp="1" noRot="1" noChangeAspect="1" noChangeArrowheads="1" noTextEdit="1"/>
          </p:cNvSpPr>
          <p:nvPr>
            <p:ph type="sldImg"/>
          </p:nvPr>
        </p:nvSpPr>
        <p:spPr>
          <a:ln/>
        </p:spPr>
      </p:sp>
      <p:sp>
        <p:nvSpPr>
          <p:cNvPr id="353284" name="Rectangle 3"/>
          <p:cNvSpPr>
            <a:spLocks noGrp="1" noChangeArrowheads="1"/>
          </p:cNvSpPr>
          <p:nvPr>
            <p:ph type="body" idx="1"/>
          </p:nvPr>
        </p:nvSpPr>
        <p:spPr>
          <a:noFill/>
          <a:ln/>
        </p:spPr>
        <p:txBody>
          <a:bodyPr/>
          <a:lstStyle/>
          <a:p>
            <a:pPr eaLnBrk="1" hangingPunct="1"/>
            <a:endParaRPr lang="en-US" dirty="0"/>
          </a:p>
        </p:txBody>
      </p:sp>
    </p:spTree>
    <p:extLst>
      <p:ext uri="{BB962C8B-B14F-4D97-AF65-F5344CB8AC3E}">
        <p14:creationId xmlns:p14="http://schemas.microsoft.com/office/powerpoint/2010/main" val="2915051648"/>
      </p:ext>
    </p:extLst>
  </p:cSld>
  <p:clrMapOvr>
    <a:masterClrMapping/>
  </p:clrMapOvr>
</p:notes>
</file>

<file path=ppt/notesSlides/notesSlide1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9186" name="Rectangle 7"/>
          <p:cNvSpPr>
            <a:spLocks noGrp="1" noChangeArrowheads="1"/>
          </p:cNvSpPr>
          <p:nvPr>
            <p:ph type="sldNum" sz="quarter" idx="5"/>
          </p:nvPr>
        </p:nvSpPr>
        <p:spPr/>
        <p:txBody>
          <a:bodyPr/>
          <a:lstStyle/>
          <a:p>
            <a:pPr>
              <a:defRPr/>
            </a:pPr>
            <a:fld id="{2E53837C-8CC1-498A-93AC-42E508905D39}" type="slidenum">
              <a:rPr lang="x-none" smtClean="0"/>
              <a:pPr>
                <a:defRPr/>
              </a:pPr>
              <a:t>155</a:t>
            </a:fld>
            <a:endParaRPr lang="en-US" dirty="0">
              <a:cs typeface="Arial" charset="0"/>
            </a:endParaRPr>
          </a:p>
        </p:txBody>
      </p:sp>
      <p:sp>
        <p:nvSpPr>
          <p:cNvPr id="354307" name="Rectangle 2"/>
          <p:cNvSpPr>
            <a:spLocks noGrp="1" noRot="1" noChangeAspect="1" noChangeArrowheads="1" noTextEdit="1"/>
          </p:cNvSpPr>
          <p:nvPr>
            <p:ph type="sldImg"/>
          </p:nvPr>
        </p:nvSpPr>
        <p:spPr>
          <a:ln/>
        </p:spPr>
      </p:sp>
      <p:sp>
        <p:nvSpPr>
          <p:cNvPr id="354308" name="Rectangle 3"/>
          <p:cNvSpPr>
            <a:spLocks noGrp="1" noChangeArrowheads="1"/>
          </p:cNvSpPr>
          <p:nvPr>
            <p:ph type="body" idx="1"/>
          </p:nvPr>
        </p:nvSpPr>
        <p:spPr>
          <a:noFill/>
          <a:ln/>
        </p:spPr>
        <p:txBody>
          <a:bodyPr/>
          <a:lstStyle/>
          <a:p>
            <a:pPr eaLnBrk="1" hangingPunct="1"/>
            <a:endParaRPr lang="en-US" dirty="0"/>
          </a:p>
        </p:txBody>
      </p:sp>
    </p:spTree>
    <p:extLst>
      <p:ext uri="{BB962C8B-B14F-4D97-AF65-F5344CB8AC3E}">
        <p14:creationId xmlns:p14="http://schemas.microsoft.com/office/powerpoint/2010/main" val="4039803208"/>
      </p:ext>
    </p:extLst>
  </p:cSld>
  <p:clrMapOvr>
    <a:masterClrMapping/>
  </p:clrMapOvr>
</p:notes>
</file>

<file path=ppt/notesSlides/notesSlide1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0210" name="Rectangle 7"/>
          <p:cNvSpPr>
            <a:spLocks noGrp="1" noChangeArrowheads="1"/>
          </p:cNvSpPr>
          <p:nvPr>
            <p:ph type="sldNum" sz="quarter" idx="5"/>
          </p:nvPr>
        </p:nvSpPr>
        <p:spPr/>
        <p:txBody>
          <a:bodyPr/>
          <a:lstStyle/>
          <a:p>
            <a:pPr>
              <a:defRPr/>
            </a:pPr>
            <a:fld id="{4ED371F0-F831-4DFA-B5A9-CCAC76E1F18E}" type="slidenum">
              <a:rPr lang="x-none" smtClean="0"/>
              <a:pPr>
                <a:defRPr/>
              </a:pPr>
              <a:t>156</a:t>
            </a:fld>
            <a:endParaRPr lang="en-US" dirty="0">
              <a:cs typeface="Arial" charset="0"/>
            </a:endParaRPr>
          </a:p>
        </p:txBody>
      </p:sp>
      <p:sp>
        <p:nvSpPr>
          <p:cNvPr id="355331" name="Rectangle 2"/>
          <p:cNvSpPr>
            <a:spLocks noGrp="1" noRot="1" noChangeAspect="1" noChangeArrowheads="1" noTextEdit="1"/>
          </p:cNvSpPr>
          <p:nvPr>
            <p:ph type="sldImg"/>
          </p:nvPr>
        </p:nvSpPr>
        <p:spPr>
          <a:ln/>
        </p:spPr>
      </p:sp>
      <p:sp>
        <p:nvSpPr>
          <p:cNvPr id="355332" name="Rectangle 3"/>
          <p:cNvSpPr>
            <a:spLocks noGrp="1" noChangeArrowheads="1"/>
          </p:cNvSpPr>
          <p:nvPr>
            <p:ph type="body" idx="1"/>
          </p:nvPr>
        </p:nvSpPr>
        <p:spPr>
          <a:noFill/>
          <a:ln/>
        </p:spPr>
        <p:txBody>
          <a:bodyPr/>
          <a:lstStyle/>
          <a:p>
            <a:pPr eaLnBrk="1" hangingPunct="1"/>
            <a:endParaRPr lang="en-US" dirty="0"/>
          </a:p>
        </p:txBody>
      </p:sp>
    </p:spTree>
    <p:extLst>
      <p:ext uri="{BB962C8B-B14F-4D97-AF65-F5344CB8AC3E}">
        <p14:creationId xmlns:p14="http://schemas.microsoft.com/office/powerpoint/2010/main" val="454280562"/>
      </p:ext>
    </p:extLst>
  </p:cSld>
  <p:clrMapOvr>
    <a:masterClrMapping/>
  </p:clrMapOvr>
</p:notes>
</file>

<file path=ppt/notesSlides/notesSlide1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1234" name="Rectangle 7"/>
          <p:cNvSpPr>
            <a:spLocks noGrp="1" noChangeArrowheads="1"/>
          </p:cNvSpPr>
          <p:nvPr>
            <p:ph type="sldNum" sz="quarter" idx="5"/>
          </p:nvPr>
        </p:nvSpPr>
        <p:spPr/>
        <p:txBody>
          <a:bodyPr/>
          <a:lstStyle/>
          <a:p>
            <a:pPr>
              <a:defRPr/>
            </a:pPr>
            <a:fld id="{C8BE9D98-57F8-448E-AF49-D0FF9E8A7AA5}" type="slidenum">
              <a:rPr lang="x-none" smtClean="0"/>
              <a:pPr>
                <a:defRPr/>
              </a:pPr>
              <a:t>157</a:t>
            </a:fld>
            <a:endParaRPr lang="en-US" dirty="0">
              <a:cs typeface="Arial" charset="0"/>
            </a:endParaRPr>
          </a:p>
        </p:txBody>
      </p:sp>
      <p:sp>
        <p:nvSpPr>
          <p:cNvPr id="356355" name="Rectangle 2"/>
          <p:cNvSpPr>
            <a:spLocks noGrp="1" noRot="1" noChangeAspect="1" noChangeArrowheads="1" noTextEdit="1"/>
          </p:cNvSpPr>
          <p:nvPr>
            <p:ph type="sldImg"/>
          </p:nvPr>
        </p:nvSpPr>
        <p:spPr>
          <a:ln/>
        </p:spPr>
      </p:sp>
      <p:sp>
        <p:nvSpPr>
          <p:cNvPr id="356356" name="Rectangle 3"/>
          <p:cNvSpPr>
            <a:spLocks noGrp="1" noChangeArrowheads="1"/>
          </p:cNvSpPr>
          <p:nvPr>
            <p:ph type="body" idx="1"/>
          </p:nvPr>
        </p:nvSpPr>
        <p:spPr>
          <a:noFill/>
          <a:ln/>
        </p:spPr>
        <p:txBody>
          <a:bodyPr/>
          <a:lstStyle/>
          <a:p>
            <a:pPr eaLnBrk="1" hangingPunct="1"/>
            <a:endParaRPr lang="en-US" dirty="0"/>
          </a:p>
        </p:txBody>
      </p:sp>
    </p:spTree>
    <p:extLst>
      <p:ext uri="{BB962C8B-B14F-4D97-AF65-F5344CB8AC3E}">
        <p14:creationId xmlns:p14="http://schemas.microsoft.com/office/powerpoint/2010/main" val="2964110648"/>
      </p:ext>
    </p:extLst>
  </p:cSld>
  <p:clrMapOvr>
    <a:masterClrMapping/>
  </p:clrMapOvr>
</p:notes>
</file>

<file path=ppt/notesSlides/notesSlide1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2258" name="Rectangle 7"/>
          <p:cNvSpPr>
            <a:spLocks noGrp="1" noChangeArrowheads="1"/>
          </p:cNvSpPr>
          <p:nvPr>
            <p:ph type="sldNum" sz="quarter" idx="5"/>
          </p:nvPr>
        </p:nvSpPr>
        <p:spPr/>
        <p:txBody>
          <a:bodyPr/>
          <a:lstStyle/>
          <a:p>
            <a:pPr>
              <a:defRPr/>
            </a:pPr>
            <a:fld id="{E82C5060-AC4D-4B9C-A2F6-7984FD4A6733}" type="slidenum">
              <a:rPr lang="x-none" smtClean="0"/>
              <a:pPr>
                <a:defRPr/>
              </a:pPr>
              <a:t>158</a:t>
            </a:fld>
            <a:endParaRPr lang="en-US" dirty="0">
              <a:cs typeface="Arial" charset="0"/>
            </a:endParaRPr>
          </a:p>
        </p:txBody>
      </p:sp>
      <p:sp>
        <p:nvSpPr>
          <p:cNvPr id="357379" name="Rectangle 2"/>
          <p:cNvSpPr>
            <a:spLocks noGrp="1" noRot="1" noChangeAspect="1" noChangeArrowheads="1" noTextEdit="1"/>
          </p:cNvSpPr>
          <p:nvPr>
            <p:ph type="sldImg"/>
          </p:nvPr>
        </p:nvSpPr>
        <p:spPr>
          <a:ln/>
        </p:spPr>
      </p:sp>
      <p:sp>
        <p:nvSpPr>
          <p:cNvPr id="357380" name="Rectangle 3"/>
          <p:cNvSpPr>
            <a:spLocks noGrp="1" noChangeArrowheads="1"/>
          </p:cNvSpPr>
          <p:nvPr>
            <p:ph type="body" idx="1"/>
          </p:nvPr>
        </p:nvSpPr>
        <p:spPr>
          <a:noFill/>
          <a:ln/>
        </p:spPr>
        <p:txBody>
          <a:bodyPr/>
          <a:lstStyle/>
          <a:p>
            <a:pPr eaLnBrk="1" hangingPunct="1"/>
            <a:endParaRPr lang="en-US" dirty="0"/>
          </a:p>
        </p:txBody>
      </p:sp>
    </p:spTree>
    <p:extLst>
      <p:ext uri="{BB962C8B-B14F-4D97-AF65-F5344CB8AC3E}">
        <p14:creationId xmlns:p14="http://schemas.microsoft.com/office/powerpoint/2010/main" val="196719200"/>
      </p:ext>
    </p:extLst>
  </p:cSld>
  <p:clrMapOvr>
    <a:masterClrMapping/>
  </p:clrMapOvr>
</p:notes>
</file>

<file path=ppt/notesSlides/notesSlide1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3282" name="Rectangle 7"/>
          <p:cNvSpPr>
            <a:spLocks noGrp="1" noChangeArrowheads="1"/>
          </p:cNvSpPr>
          <p:nvPr>
            <p:ph type="sldNum" sz="quarter" idx="5"/>
          </p:nvPr>
        </p:nvSpPr>
        <p:spPr/>
        <p:txBody>
          <a:bodyPr/>
          <a:lstStyle/>
          <a:p>
            <a:pPr>
              <a:defRPr/>
            </a:pPr>
            <a:fld id="{4C13F089-A4EC-4E3A-B828-282275291E66}" type="slidenum">
              <a:rPr lang="x-none" smtClean="0"/>
              <a:pPr>
                <a:defRPr/>
              </a:pPr>
              <a:t>159</a:t>
            </a:fld>
            <a:endParaRPr lang="en-US" dirty="0">
              <a:cs typeface="Arial" charset="0"/>
            </a:endParaRPr>
          </a:p>
        </p:txBody>
      </p:sp>
      <p:sp>
        <p:nvSpPr>
          <p:cNvPr id="358403" name="Rectangle 2"/>
          <p:cNvSpPr>
            <a:spLocks noGrp="1" noRot="1" noChangeAspect="1" noChangeArrowheads="1" noTextEdit="1"/>
          </p:cNvSpPr>
          <p:nvPr>
            <p:ph type="sldImg"/>
          </p:nvPr>
        </p:nvSpPr>
        <p:spPr>
          <a:ln/>
        </p:spPr>
      </p:sp>
      <p:sp>
        <p:nvSpPr>
          <p:cNvPr id="358404" name="Rectangle 3"/>
          <p:cNvSpPr>
            <a:spLocks noGrp="1" noChangeArrowheads="1"/>
          </p:cNvSpPr>
          <p:nvPr>
            <p:ph type="body" idx="1"/>
          </p:nvPr>
        </p:nvSpPr>
        <p:spPr>
          <a:noFill/>
          <a:ln/>
        </p:spPr>
        <p:txBody>
          <a:bodyPr/>
          <a:lstStyle/>
          <a:p>
            <a:pPr eaLnBrk="1" hangingPunct="1"/>
            <a:endParaRPr lang="en-US" dirty="0"/>
          </a:p>
        </p:txBody>
      </p:sp>
    </p:spTree>
    <p:extLst>
      <p:ext uri="{BB962C8B-B14F-4D97-AF65-F5344CB8AC3E}">
        <p14:creationId xmlns:p14="http://schemas.microsoft.com/office/powerpoint/2010/main" val="2153687647"/>
      </p:ext>
    </p:extLst>
  </p:cSld>
  <p:clrMapOvr>
    <a:masterClrMapping/>
  </p:clrMapOvr>
</p:notes>
</file>

<file path=ppt/notesSlides/notesSlide1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4306" name="Rectangle 7"/>
          <p:cNvSpPr>
            <a:spLocks noGrp="1" noChangeArrowheads="1"/>
          </p:cNvSpPr>
          <p:nvPr>
            <p:ph type="sldNum" sz="quarter" idx="5"/>
          </p:nvPr>
        </p:nvSpPr>
        <p:spPr/>
        <p:txBody>
          <a:bodyPr/>
          <a:lstStyle/>
          <a:p>
            <a:pPr>
              <a:defRPr/>
            </a:pPr>
            <a:fld id="{C7BD2454-70FE-448A-A6A8-C75C78EDC341}" type="slidenum">
              <a:rPr lang="x-none" smtClean="0"/>
              <a:pPr>
                <a:defRPr/>
              </a:pPr>
              <a:t>160</a:t>
            </a:fld>
            <a:endParaRPr lang="en-US" dirty="0">
              <a:cs typeface="Arial" charset="0"/>
            </a:endParaRPr>
          </a:p>
        </p:txBody>
      </p:sp>
      <p:sp>
        <p:nvSpPr>
          <p:cNvPr id="359427" name="Rectangle 2"/>
          <p:cNvSpPr>
            <a:spLocks noGrp="1" noRot="1" noChangeAspect="1" noChangeArrowheads="1" noTextEdit="1"/>
          </p:cNvSpPr>
          <p:nvPr>
            <p:ph type="sldImg"/>
          </p:nvPr>
        </p:nvSpPr>
        <p:spPr>
          <a:ln/>
        </p:spPr>
      </p:sp>
      <p:sp>
        <p:nvSpPr>
          <p:cNvPr id="359428" name="Rectangle 3"/>
          <p:cNvSpPr>
            <a:spLocks noGrp="1" noChangeArrowheads="1"/>
          </p:cNvSpPr>
          <p:nvPr>
            <p:ph type="body" idx="1"/>
          </p:nvPr>
        </p:nvSpPr>
        <p:spPr>
          <a:noFill/>
          <a:ln/>
        </p:spPr>
        <p:txBody>
          <a:bodyPr/>
          <a:lstStyle/>
          <a:p>
            <a:pPr eaLnBrk="1" hangingPunct="1"/>
            <a:endParaRPr lang="en-US" dirty="0"/>
          </a:p>
        </p:txBody>
      </p:sp>
    </p:spTree>
    <p:extLst>
      <p:ext uri="{BB962C8B-B14F-4D97-AF65-F5344CB8AC3E}">
        <p14:creationId xmlns:p14="http://schemas.microsoft.com/office/powerpoint/2010/main" val="1242029363"/>
      </p:ext>
    </p:extLst>
  </p:cSld>
  <p:clrMapOvr>
    <a:masterClrMapping/>
  </p:clrMapOvr>
</p:notes>
</file>

<file path=ppt/notesSlides/notesSlide1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5330" name="Rectangle 7"/>
          <p:cNvSpPr>
            <a:spLocks noGrp="1" noChangeArrowheads="1"/>
          </p:cNvSpPr>
          <p:nvPr>
            <p:ph type="sldNum" sz="quarter" idx="5"/>
          </p:nvPr>
        </p:nvSpPr>
        <p:spPr/>
        <p:txBody>
          <a:bodyPr/>
          <a:lstStyle/>
          <a:p>
            <a:pPr>
              <a:defRPr/>
            </a:pPr>
            <a:fld id="{27971C70-CC4B-456E-BB52-BE3F9D947357}" type="slidenum">
              <a:rPr lang="x-none" smtClean="0"/>
              <a:pPr>
                <a:defRPr/>
              </a:pPr>
              <a:t>161</a:t>
            </a:fld>
            <a:endParaRPr lang="en-US" dirty="0">
              <a:cs typeface="Arial" charset="0"/>
            </a:endParaRPr>
          </a:p>
        </p:txBody>
      </p:sp>
      <p:sp>
        <p:nvSpPr>
          <p:cNvPr id="360451" name="Rectangle 2"/>
          <p:cNvSpPr>
            <a:spLocks noGrp="1" noRot="1" noChangeAspect="1" noChangeArrowheads="1" noTextEdit="1"/>
          </p:cNvSpPr>
          <p:nvPr>
            <p:ph type="sldImg"/>
          </p:nvPr>
        </p:nvSpPr>
        <p:spPr>
          <a:ln/>
        </p:spPr>
      </p:sp>
      <p:sp>
        <p:nvSpPr>
          <p:cNvPr id="360452" name="Rectangle 3"/>
          <p:cNvSpPr>
            <a:spLocks noGrp="1" noChangeArrowheads="1"/>
          </p:cNvSpPr>
          <p:nvPr>
            <p:ph type="body" idx="1"/>
          </p:nvPr>
        </p:nvSpPr>
        <p:spPr>
          <a:noFill/>
          <a:ln/>
        </p:spPr>
        <p:txBody>
          <a:bodyPr/>
          <a:lstStyle/>
          <a:p>
            <a:pPr eaLnBrk="1" hangingPunct="1"/>
            <a:endParaRPr lang="en-US" dirty="0"/>
          </a:p>
        </p:txBody>
      </p:sp>
    </p:spTree>
    <p:extLst>
      <p:ext uri="{BB962C8B-B14F-4D97-AF65-F5344CB8AC3E}">
        <p14:creationId xmlns:p14="http://schemas.microsoft.com/office/powerpoint/2010/main" val="1375242173"/>
      </p:ext>
    </p:extLst>
  </p:cSld>
  <p:clrMapOvr>
    <a:masterClrMapping/>
  </p:clrMapOvr>
</p:notes>
</file>

<file path=ppt/notesSlides/notesSlide1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6354" name="Rectangle 7"/>
          <p:cNvSpPr>
            <a:spLocks noGrp="1" noChangeArrowheads="1"/>
          </p:cNvSpPr>
          <p:nvPr>
            <p:ph type="sldNum" sz="quarter" idx="5"/>
          </p:nvPr>
        </p:nvSpPr>
        <p:spPr/>
        <p:txBody>
          <a:bodyPr/>
          <a:lstStyle/>
          <a:p>
            <a:pPr>
              <a:defRPr/>
            </a:pPr>
            <a:fld id="{B326CF5C-D1CA-4F41-8321-92DC2CFA3E5A}" type="slidenum">
              <a:rPr lang="x-none" smtClean="0"/>
              <a:pPr>
                <a:defRPr/>
              </a:pPr>
              <a:t>162</a:t>
            </a:fld>
            <a:endParaRPr lang="en-US" dirty="0">
              <a:cs typeface="Arial" charset="0"/>
            </a:endParaRPr>
          </a:p>
        </p:txBody>
      </p:sp>
      <p:sp>
        <p:nvSpPr>
          <p:cNvPr id="361475" name="Rectangle 2"/>
          <p:cNvSpPr>
            <a:spLocks noGrp="1" noRot="1" noChangeAspect="1" noChangeArrowheads="1" noTextEdit="1"/>
          </p:cNvSpPr>
          <p:nvPr>
            <p:ph type="sldImg"/>
          </p:nvPr>
        </p:nvSpPr>
        <p:spPr>
          <a:ln/>
        </p:spPr>
      </p:sp>
      <p:sp>
        <p:nvSpPr>
          <p:cNvPr id="361476" name="Rectangle 3"/>
          <p:cNvSpPr>
            <a:spLocks noGrp="1" noChangeArrowheads="1"/>
          </p:cNvSpPr>
          <p:nvPr>
            <p:ph type="body" idx="1"/>
          </p:nvPr>
        </p:nvSpPr>
        <p:spPr>
          <a:noFill/>
          <a:ln/>
        </p:spPr>
        <p:txBody>
          <a:bodyPr/>
          <a:lstStyle/>
          <a:p>
            <a:pPr eaLnBrk="1" hangingPunct="1"/>
            <a:endParaRPr lang="en-US" dirty="0"/>
          </a:p>
        </p:txBody>
      </p:sp>
    </p:spTree>
    <p:extLst>
      <p:ext uri="{BB962C8B-B14F-4D97-AF65-F5344CB8AC3E}">
        <p14:creationId xmlns:p14="http://schemas.microsoft.com/office/powerpoint/2010/main" val="1863986151"/>
      </p:ext>
    </p:extLst>
  </p:cSld>
  <p:clrMapOvr>
    <a:masterClrMapping/>
  </p:clrMapOvr>
</p:notes>
</file>

<file path=ppt/notesSlides/notesSlide1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7378" name="Rectangle 7"/>
          <p:cNvSpPr>
            <a:spLocks noGrp="1" noChangeArrowheads="1"/>
          </p:cNvSpPr>
          <p:nvPr>
            <p:ph type="sldNum" sz="quarter" idx="5"/>
          </p:nvPr>
        </p:nvSpPr>
        <p:spPr/>
        <p:txBody>
          <a:bodyPr/>
          <a:lstStyle/>
          <a:p>
            <a:pPr>
              <a:defRPr/>
            </a:pPr>
            <a:fld id="{0358B643-13E2-47D8-B834-18FDA8066DCA}" type="slidenum">
              <a:rPr lang="x-none" smtClean="0"/>
              <a:pPr>
                <a:defRPr/>
              </a:pPr>
              <a:t>163</a:t>
            </a:fld>
            <a:endParaRPr lang="en-US" dirty="0">
              <a:cs typeface="Arial" charset="0"/>
            </a:endParaRPr>
          </a:p>
        </p:txBody>
      </p:sp>
      <p:sp>
        <p:nvSpPr>
          <p:cNvPr id="362499" name="Rectangle 2"/>
          <p:cNvSpPr>
            <a:spLocks noGrp="1" noRot="1" noChangeAspect="1" noChangeArrowheads="1" noTextEdit="1"/>
          </p:cNvSpPr>
          <p:nvPr>
            <p:ph type="sldImg"/>
          </p:nvPr>
        </p:nvSpPr>
        <p:spPr>
          <a:ln/>
        </p:spPr>
      </p:sp>
      <p:sp>
        <p:nvSpPr>
          <p:cNvPr id="362500" name="Rectangle 3"/>
          <p:cNvSpPr>
            <a:spLocks noGrp="1" noChangeArrowheads="1"/>
          </p:cNvSpPr>
          <p:nvPr>
            <p:ph type="body" idx="1"/>
          </p:nvPr>
        </p:nvSpPr>
        <p:spPr>
          <a:noFill/>
          <a:ln/>
        </p:spPr>
        <p:txBody>
          <a:bodyPr/>
          <a:lstStyle/>
          <a:p>
            <a:pPr eaLnBrk="1" hangingPunct="1"/>
            <a:endParaRPr lang="en-US" dirty="0"/>
          </a:p>
        </p:txBody>
      </p:sp>
    </p:spTree>
    <p:extLst>
      <p:ext uri="{BB962C8B-B14F-4D97-AF65-F5344CB8AC3E}">
        <p14:creationId xmlns:p14="http://schemas.microsoft.com/office/powerpoint/2010/main" val="3165511226"/>
      </p:ext>
    </p:extLst>
  </p:cSld>
  <p:clrMapOvr>
    <a:masterClrMapping/>
  </p:clrMapOvr>
</p:notes>
</file>

<file path=ppt/notesSlides/notesSlide1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02" name="Rectangle 7"/>
          <p:cNvSpPr>
            <a:spLocks noGrp="1" noChangeArrowheads="1"/>
          </p:cNvSpPr>
          <p:nvPr>
            <p:ph type="sldNum" sz="quarter" idx="5"/>
          </p:nvPr>
        </p:nvSpPr>
        <p:spPr/>
        <p:txBody>
          <a:bodyPr/>
          <a:lstStyle/>
          <a:p>
            <a:pPr>
              <a:defRPr/>
            </a:pPr>
            <a:fld id="{02B4A156-449B-4AC8-8C23-393C84E6EA8F}" type="slidenum">
              <a:rPr lang="x-none" smtClean="0"/>
              <a:pPr>
                <a:defRPr/>
              </a:pPr>
              <a:t>164</a:t>
            </a:fld>
            <a:endParaRPr lang="en-US" dirty="0">
              <a:cs typeface="Arial" charset="0"/>
            </a:endParaRPr>
          </a:p>
        </p:txBody>
      </p:sp>
      <p:sp>
        <p:nvSpPr>
          <p:cNvPr id="363523" name="Rectangle 2"/>
          <p:cNvSpPr>
            <a:spLocks noGrp="1" noRot="1" noChangeAspect="1" noChangeArrowheads="1" noTextEdit="1"/>
          </p:cNvSpPr>
          <p:nvPr>
            <p:ph type="sldImg"/>
          </p:nvPr>
        </p:nvSpPr>
        <p:spPr>
          <a:ln/>
        </p:spPr>
      </p:sp>
      <p:sp>
        <p:nvSpPr>
          <p:cNvPr id="363524" name="Rectangle 3"/>
          <p:cNvSpPr>
            <a:spLocks noGrp="1" noChangeArrowheads="1"/>
          </p:cNvSpPr>
          <p:nvPr>
            <p:ph type="body" idx="1"/>
          </p:nvPr>
        </p:nvSpPr>
        <p:spPr>
          <a:noFill/>
          <a:ln/>
        </p:spPr>
        <p:txBody>
          <a:bodyPr/>
          <a:lstStyle/>
          <a:p>
            <a:pPr eaLnBrk="1" hangingPunct="1"/>
            <a:endParaRPr lang="en-US" dirty="0"/>
          </a:p>
        </p:txBody>
      </p:sp>
    </p:spTree>
    <p:extLst>
      <p:ext uri="{BB962C8B-B14F-4D97-AF65-F5344CB8AC3E}">
        <p14:creationId xmlns:p14="http://schemas.microsoft.com/office/powerpoint/2010/main" val="876378852"/>
      </p:ext>
    </p:extLst>
  </p:cSld>
  <p:clrMapOvr>
    <a:masterClrMapping/>
  </p:clrMapOvr>
</p:notes>
</file>

<file path=ppt/notesSlides/notesSlide1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9426" name="Rectangle 7"/>
          <p:cNvSpPr>
            <a:spLocks noGrp="1" noChangeArrowheads="1"/>
          </p:cNvSpPr>
          <p:nvPr>
            <p:ph type="sldNum" sz="quarter" idx="5"/>
          </p:nvPr>
        </p:nvSpPr>
        <p:spPr/>
        <p:txBody>
          <a:bodyPr/>
          <a:lstStyle/>
          <a:p>
            <a:pPr>
              <a:defRPr/>
            </a:pPr>
            <a:fld id="{68B72602-0C94-49ED-B048-4DBB97FA7DF4}" type="slidenum">
              <a:rPr lang="x-none" smtClean="0"/>
              <a:pPr>
                <a:defRPr/>
              </a:pPr>
              <a:t>165</a:t>
            </a:fld>
            <a:endParaRPr lang="en-US" dirty="0">
              <a:cs typeface="Arial" charset="0"/>
            </a:endParaRPr>
          </a:p>
        </p:txBody>
      </p:sp>
      <p:sp>
        <p:nvSpPr>
          <p:cNvPr id="364547" name="Rectangle 2"/>
          <p:cNvSpPr>
            <a:spLocks noGrp="1" noRot="1" noChangeAspect="1" noChangeArrowheads="1" noTextEdit="1"/>
          </p:cNvSpPr>
          <p:nvPr>
            <p:ph type="sldImg"/>
          </p:nvPr>
        </p:nvSpPr>
        <p:spPr>
          <a:ln/>
        </p:spPr>
      </p:sp>
      <p:sp>
        <p:nvSpPr>
          <p:cNvPr id="364548" name="Rectangle 3"/>
          <p:cNvSpPr>
            <a:spLocks noGrp="1" noChangeArrowheads="1"/>
          </p:cNvSpPr>
          <p:nvPr>
            <p:ph type="body" idx="1"/>
          </p:nvPr>
        </p:nvSpPr>
        <p:spPr>
          <a:noFill/>
          <a:ln/>
        </p:spPr>
        <p:txBody>
          <a:bodyPr/>
          <a:lstStyle/>
          <a:p>
            <a:pPr eaLnBrk="1" hangingPunct="1"/>
            <a:endParaRPr lang="en-US" dirty="0"/>
          </a:p>
        </p:txBody>
      </p:sp>
    </p:spTree>
    <p:extLst>
      <p:ext uri="{BB962C8B-B14F-4D97-AF65-F5344CB8AC3E}">
        <p14:creationId xmlns:p14="http://schemas.microsoft.com/office/powerpoint/2010/main" val="1942202516"/>
      </p:ext>
    </p:extLst>
  </p:cSld>
  <p:clrMapOvr>
    <a:masterClrMapping/>
  </p:clrMapOvr>
</p:notes>
</file>

<file path=ppt/notesSlides/notesSlide1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0450" name="Rectangle 7"/>
          <p:cNvSpPr>
            <a:spLocks noGrp="1" noChangeArrowheads="1"/>
          </p:cNvSpPr>
          <p:nvPr>
            <p:ph type="sldNum" sz="quarter" idx="5"/>
          </p:nvPr>
        </p:nvSpPr>
        <p:spPr/>
        <p:txBody>
          <a:bodyPr/>
          <a:lstStyle/>
          <a:p>
            <a:pPr>
              <a:defRPr/>
            </a:pPr>
            <a:fld id="{B6F414DB-6999-4D51-BFF0-035C0F067D8E}" type="slidenum">
              <a:rPr lang="x-none" smtClean="0"/>
              <a:pPr>
                <a:defRPr/>
              </a:pPr>
              <a:t>166</a:t>
            </a:fld>
            <a:endParaRPr lang="en-US" dirty="0">
              <a:cs typeface="Arial" charset="0"/>
            </a:endParaRPr>
          </a:p>
        </p:txBody>
      </p:sp>
      <p:sp>
        <p:nvSpPr>
          <p:cNvPr id="365571" name="Rectangle 2"/>
          <p:cNvSpPr>
            <a:spLocks noGrp="1" noRot="1" noChangeAspect="1" noChangeArrowheads="1" noTextEdit="1"/>
          </p:cNvSpPr>
          <p:nvPr>
            <p:ph type="sldImg"/>
          </p:nvPr>
        </p:nvSpPr>
        <p:spPr>
          <a:ln/>
        </p:spPr>
      </p:sp>
      <p:sp>
        <p:nvSpPr>
          <p:cNvPr id="365572" name="Rectangle 3"/>
          <p:cNvSpPr>
            <a:spLocks noGrp="1" noChangeArrowheads="1"/>
          </p:cNvSpPr>
          <p:nvPr>
            <p:ph type="body" idx="1"/>
          </p:nvPr>
        </p:nvSpPr>
        <p:spPr>
          <a:noFill/>
          <a:ln/>
        </p:spPr>
        <p:txBody>
          <a:bodyPr/>
          <a:lstStyle/>
          <a:p>
            <a:pPr eaLnBrk="1" hangingPunct="1"/>
            <a:endParaRPr lang="en-US" dirty="0"/>
          </a:p>
        </p:txBody>
      </p:sp>
    </p:spTree>
    <p:extLst>
      <p:ext uri="{BB962C8B-B14F-4D97-AF65-F5344CB8AC3E}">
        <p14:creationId xmlns:p14="http://schemas.microsoft.com/office/powerpoint/2010/main" val="1899943552"/>
      </p:ext>
    </p:extLst>
  </p:cSld>
  <p:clrMapOvr>
    <a:masterClrMapping/>
  </p:clrMapOvr>
</p:notes>
</file>

<file path=ppt/notesSlides/notesSlide1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1474" name="Rectangle 7"/>
          <p:cNvSpPr>
            <a:spLocks noGrp="1" noChangeArrowheads="1"/>
          </p:cNvSpPr>
          <p:nvPr>
            <p:ph type="sldNum" sz="quarter" idx="5"/>
          </p:nvPr>
        </p:nvSpPr>
        <p:spPr/>
        <p:txBody>
          <a:bodyPr/>
          <a:lstStyle/>
          <a:p>
            <a:pPr>
              <a:defRPr/>
            </a:pPr>
            <a:fld id="{2319C9BB-03E9-46BD-80CC-01BC54417175}" type="slidenum">
              <a:rPr lang="x-none" smtClean="0"/>
              <a:pPr>
                <a:defRPr/>
              </a:pPr>
              <a:t>167</a:t>
            </a:fld>
            <a:endParaRPr lang="en-US" dirty="0">
              <a:cs typeface="Arial" charset="0"/>
            </a:endParaRPr>
          </a:p>
        </p:txBody>
      </p:sp>
      <p:sp>
        <p:nvSpPr>
          <p:cNvPr id="366595" name="Rectangle 2"/>
          <p:cNvSpPr>
            <a:spLocks noGrp="1" noRot="1" noChangeAspect="1" noChangeArrowheads="1" noTextEdit="1"/>
          </p:cNvSpPr>
          <p:nvPr>
            <p:ph type="sldImg"/>
          </p:nvPr>
        </p:nvSpPr>
        <p:spPr>
          <a:ln/>
        </p:spPr>
      </p:sp>
      <p:sp>
        <p:nvSpPr>
          <p:cNvPr id="366596" name="Rectangle 3"/>
          <p:cNvSpPr>
            <a:spLocks noGrp="1" noChangeArrowheads="1"/>
          </p:cNvSpPr>
          <p:nvPr>
            <p:ph type="body" idx="1"/>
          </p:nvPr>
        </p:nvSpPr>
        <p:spPr>
          <a:noFill/>
          <a:ln/>
        </p:spPr>
        <p:txBody>
          <a:bodyPr/>
          <a:lstStyle/>
          <a:p>
            <a:pPr eaLnBrk="1" hangingPunct="1"/>
            <a:endParaRPr lang="en-US" dirty="0"/>
          </a:p>
        </p:txBody>
      </p:sp>
    </p:spTree>
    <p:extLst>
      <p:ext uri="{BB962C8B-B14F-4D97-AF65-F5344CB8AC3E}">
        <p14:creationId xmlns:p14="http://schemas.microsoft.com/office/powerpoint/2010/main" val="3692057669"/>
      </p:ext>
    </p:extLst>
  </p:cSld>
  <p:clrMapOvr>
    <a:masterClrMapping/>
  </p:clrMapOvr>
</p:notes>
</file>

<file path=ppt/notesSlides/notesSlide1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2498" name="Rectangle 7"/>
          <p:cNvSpPr>
            <a:spLocks noGrp="1" noChangeArrowheads="1"/>
          </p:cNvSpPr>
          <p:nvPr>
            <p:ph type="sldNum" sz="quarter" idx="5"/>
          </p:nvPr>
        </p:nvSpPr>
        <p:spPr/>
        <p:txBody>
          <a:bodyPr/>
          <a:lstStyle/>
          <a:p>
            <a:pPr>
              <a:defRPr/>
            </a:pPr>
            <a:fld id="{CD8405AE-6253-495C-9BEC-07F7E4880E98}" type="slidenum">
              <a:rPr lang="x-none" smtClean="0"/>
              <a:pPr>
                <a:defRPr/>
              </a:pPr>
              <a:t>168</a:t>
            </a:fld>
            <a:endParaRPr lang="en-US" dirty="0">
              <a:cs typeface="Arial" charset="0"/>
            </a:endParaRPr>
          </a:p>
        </p:txBody>
      </p:sp>
      <p:sp>
        <p:nvSpPr>
          <p:cNvPr id="367619" name="Rectangle 2"/>
          <p:cNvSpPr>
            <a:spLocks noGrp="1" noRot="1" noChangeAspect="1" noChangeArrowheads="1" noTextEdit="1"/>
          </p:cNvSpPr>
          <p:nvPr>
            <p:ph type="sldImg"/>
          </p:nvPr>
        </p:nvSpPr>
        <p:spPr>
          <a:ln/>
        </p:spPr>
      </p:sp>
      <p:sp>
        <p:nvSpPr>
          <p:cNvPr id="367620" name="Rectangle 3"/>
          <p:cNvSpPr>
            <a:spLocks noGrp="1" noChangeArrowheads="1"/>
          </p:cNvSpPr>
          <p:nvPr>
            <p:ph type="body" idx="1"/>
          </p:nvPr>
        </p:nvSpPr>
        <p:spPr>
          <a:noFill/>
          <a:ln/>
        </p:spPr>
        <p:txBody>
          <a:bodyPr/>
          <a:lstStyle/>
          <a:p>
            <a:pPr eaLnBrk="1" hangingPunct="1"/>
            <a:endParaRPr lang="en-US" dirty="0"/>
          </a:p>
        </p:txBody>
      </p:sp>
    </p:spTree>
    <p:extLst>
      <p:ext uri="{BB962C8B-B14F-4D97-AF65-F5344CB8AC3E}">
        <p14:creationId xmlns:p14="http://schemas.microsoft.com/office/powerpoint/2010/main" val="1727843780"/>
      </p:ext>
    </p:extLst>
  </p:cSld>
  <p:clrMapOvr>
    <a:masterClrMapping/>
  </p:clrMapOvr>
</p:notes>
</file>

<file path=ppt/notesSlides/notesSlide1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3522" name="Rectangle 7"/>
          <p:cNvSpPr>
            <a:spLocks noGrp="1" noChangeArrowheads="1"/>
          </p:cNvSpPr>
          <p:nvPr>
            <p:ph type="sldNum" sz="quarter" idx="5"/>
          </p:nvPr>
        </p:nvSpPr>
        <p:spPr/>
        <p:txBody>
          <a:bodyPr/>
          <a:lstStyle/>
          <a:p>
            <a:pPr>
              <a:defRPr/>
            </a:pPr>
            <a:fld id="{A38F412D-C95A-44E4-88A6-CC3BC181A412}" type="slidenum">
              <a:rPr lang="x-none" smtClean="0"/>
              <a:pPr>
                <a:defRPr/>
              </a:pPr>
              <a:t>169</a:t>
            </a:fld>
            <a:endParaRPr lang="en-US" dirty="0">
              <a:cs typeface="Arial" charset="0"/>
            </a:endParaRPr>
          </a:p>
        </p:txBody>
      </p:sp>
      <p:sp>
        <p:nvSpPr>
          <p:cNvPr id="368643" name="Rectangle 2"/>
          <p:cNvSpPr>
            <a:spLocks noGrp="1" noRot="1" noChangeAspect="1" noChangeArrowheads="1" noTextEdit="1"/>
          </p:cNvSpPr>
          <p:nvPr>
            <p:ph type="sldImg"/>
          </p:nvPr>
        </p:nvSpPr>
        <p:spPr>
          <a:ln/>
        </p:spPr>
      </p:sp>
      <p:sp>
        <p:nvSpPr>
          <p:cNvPr id="368644" name="Rectangle 3"/>
          <p:cNvSpPr>
            <a:spLocks noGrp="1" noChangeArrowheads="1"/>
          </p:cNvSpPr>
          <p:nvPr>
            <p:ph type="body" idx="1"/>
          </p:nvPr>
        </p:nvSpPr>
        <p:spPr>
          <a:noFill/>
          <a:ln/>
        </p:spPr>
        <p:txBody>
          <a:bodyPr/>
          <a:lstStyle/>
          <a:p>
            <a:pPr eaLnBrk="1" hangingPunct="1"/>
            <a:endParaRPr lang="en-US" dirty="0"/>
          </a:p>
        </p:txBody>
      </p:sp>
    </p:spTree>
    <p:extLst>
      <p:ext uri="{BB962C8B-B14F-4D97-AF65-F5344CB8AC3E}">
        <p14:creationId xmlns:p14="http://schemas.microsoft.com/office/powerpoint/2010/main" val="2751405330"/>
      </p:ext>
    </p:extLst>
  </p:cSld>
  <p:clrMapOvr>
    <a:masterClrMapping/>
  </p:clrMapOvr>
</p:notes>
</file>

<file path=ppt/notesSlides/notesSlide1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4546" name="Rectangle 7"/>
          <p:cNvSpPr>
            <a:spLocks noGrp="1" noChangeArrowheads="1"/>
          </p:cNvSpPr>
          <p:nvPr>
            <p:ph type="sldNum" sz="quarter" idx="5"/>
          </p:nvPr>
        </p:nvSpPr>
        <p:spPr/>
        <p:txBody>
          <a:bodyPr/>
          <a:lstStyle/>
          <a:p>
            <a:pPr>
              <a:defRPr/>
            </a:pPr>
            <a:fld id="{45D87496-B054-4E4B-8F80-FBC048CACED6}" type="slidenum">
              <a:rPr lang="x-none" smtClean="0"/>
              <a:pPr>
                <a:defRPr/>
              </a:pPr>
              <a:t>170</a:t>
            </a:fld>
            <a:endParaRPr lang="en-US" dirty="0">
              <a:cs typeface="Arial" charset="0"/>
            </a:endParaRPr>
          </a:p>
        </p:txBody>
      </p:sp>
      <p:sp>
        <p:nvSpPr>
          <p:cNvPr id="369667" name="Rectangle 2"/>
          <p:cNvSpPr>
            <a:spLocks noGrp="1" noRot="1" noChangeAspect="1" noChangeArrowheads="1" noTextEdit="1"/>
          </p:cNvSpPr>
          <p:nvPr>
            <p:ph type="sldImg"/>
          </p:nvPr>
        </p:nvSpPr>
        <p:spPr>
          <a:ln/>
        </p:spPr>
      </p:sp>
      <p:sp>
        <p:nvSpPr>
          <p:cNvPr id="369668" name="Rectangle 3"/>
          <p:cNvSpPr>
            <a:spLocks noGrp="1" noChangeArrowheads="1"/>
          </p:cNvSpPr>
          <p:nvPr>
            <p:ph type="body" idx="1"/>
          </p:nvPr>
        </p:nvSpPr>
        <p:spPr>
          <a:noFill/>
          <a:ln/>
        </p:spPr>
        <p:txBody>
          <a:bodyPr/>
          <a:lstStyle/>
          <a:p>
            <a:pPr eaLnBrk="1" hangingPunct="1"/>
            <a:endParaRPr lang="en-US" dirty="0"/>
          </a:p>
        </p:txBody>
      </p:sp>
    </p:spTree>
    <p:extLst>
      <p:ext uri="{BB962C8B-B14F-4D97-AF65-F5344CB8AC3E}">
        <p14:creationId xmlns:p14="http://schemas.microsoft.com/office/powerpoint/2010/main" val="3909701569"/>
      </p:ext>
    </p:extLst>
  </p:cSld>
  <p:clrMapOvr>
    <a:masterClrMapping/>
  </p:clrMapOvr>
</p:notes>
</file>

<file path=ppt/notesSlides/notesSlide1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5570" name="Rectangle 7"/>
          <p:cNvSpPr>
            <a:spLocks noGrp="1" noChangeArrowheads="1"/>
          </p:cNvSpPr>
          <p:nvPr>
            <p:ph type="sldNum" sz="quarter" idx="5"/>
          </p:nvPr>
        </p:nvSpPr>
        <p:spPr/>
        <p:txBody>
          <a:bodyPr/>
          <a:lstStyle/>
          <a:p>
            <a:pPr>
              <a:defRPr/>
            </a:pPr>
            <a:fld id="{4F6979E3-C0A9-4767-BFAC-D6696C4635F0}" type="slidenum">
              <a:rPr lang="x-none" smtClean="0"/>
              <a:pPr>
                <a:defRPr/>
              </a:pPr>
              <a:t>171</a:t>
            </a:fld>
            <a:endParaRPr lang="en-US" dirty="0">
              <a:cs typeface="Arial" charset="0"/>
            </a:endParaRPr>
          </a:p>
        </p:txBody>
      </p:sp>
      <p:sp>
        <p:nvSpPr>
          <p:cNvPr id="370691" name="Rectangle 2"/>
          <p:cNvSpPr>
            <a:spLocks noGrp="1" noRot="1" noChangeAspect="1" noChangeArrowheads="1" noTextEdit="1"/>
          </p:cNvSpPr>
          <p:nvPr>
            <p:ph type="sldImg"/>
          </p:nvPr>
        </p:nvSpPr>
        <p:spPr>
          <a:ln/>
        </p:spPr>
      </p:sp>
      <p:sp>
        <p:nvSpPr>
          <p:cNvPr id="370692" name="Rectangle 3"/>
          <p:cNvSpPr>
            <a:spLocks noGrp="1" noChangeArrowheads="1"/>
          </p:cNvSpPr>
          <p:nvPr>
            <p:ph type="body" idx="1"/>
          </p:nvPr>
        </p:nvSpPr>
        <p:spPr>
          <a:noFill/>
          <a:ln/>
        </p:spPr>
        <p:txBody>
          <a:bodyPr/>
          <a:lstStyle/>
          <a:p>
            <a:pPr eaLnBrk="1" hangingPunct="1"/>
            <a:endParaRPr lang="en-US" dirty="0"/>
          </a:p>
        </p:txBody>
      </p:sp>
    </p:spTree>
    <p:extLst>
      <p:ext uri="{BB962C8B-B14F-4D97-AF65-F5344CB8AC3E}">
        <p14:creationId xmlns:p14="http://schemas.microsoft.com/office/powerpoint/2010/main" val="3538852153"/>
      </p:ext>
    </p:extLst>
  </p:cSld>
  <p:clrMapOvr>
    <a:masterClrMapping/>
  </p:clrMapOvr>
</p:notes>
</file>

<file path=ppt/notesSlides/notesSlide1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6594" name="Rectangle 7"/>
          <p:cNvSpPr>
            <a:spLocks noGrp="1" noChangeArrowheads="1"/>
          </p:cNvSpPr>
          <p:nvPr>
            <p:ph type="sldNum" sz="quarter" idx="5"/>
          </p:nvPr>
        </p:nvSpPr>
        <p:spPr/>
        <p:txBody>
          <a:bodyPr/>
          <a:lstStyle/>
          <a:p>
            <a:pPr>
              <a:defRPr/>
            </a:pPr>
            <a:fld id="{68B95A5E-F7AD-4236-B0C9-EA0EE5989782}" type="slidenum">
              <a:rPr lang="x-none" smtClean="0"/>
              <a:pPr>
                <a:defRPr/>
              </a:pPr>
              <a:t>172</a:t>
            </a:fld>
            <a:endParaRPr lang="en-US" dirty="0">
              <a:cs typeface="Arial" charset="0"/>
            </a:endParaRPr>
          </a:p>
        </p:txBody>
      </p:sp>
      <p:sp>
        <p:nvSpPr>
          <p:cNvPr id="371715" name="Rectangle 2"/>
          <p:cNvSpPr>
            <a:spLocks noGrp="1" noRot="1" noChangeAspect="1" noChangeArrowheads="1" noTextEdit="1"/>
          </p:cNvSpPr>
          <p:nvPr>
            <p:ph type="sldImg"/>
          </p:nvPr>
        </p:nvSpPr>
        <p:spPr>
          <a:ln/>
        </p:spPr>
      </p:sp>
      <p:sp>
        <p:nvSpPr>
          <p:cNvPr id="371716" name="Rectangle 3"/>
          <p:cNvSpPr>
            <a:spLocks noGrp="1" noChangeArrowheads="1"/>
          </p:cNvSpPr>
          <p:nvPr>
            <p:ph type="body" idx="1"/>
          </p:nvPr>
        </p:nvSpPr>
        <p:spPr>
          <a:noFill/>
          <a:ln/>
        </p:spPr>
        <p:txBody>
          <a:bodyPr/>
          <a:lstStyle/>
          <a:p>
            <a:pPr eaLnBrk="1" hangingPunct="1"/>
            <a:endParaRPr lang="en-US" dirty="0"/>
          </a:p>
        </p:txBody>
      </p:sp>
    </p:spTree>
    <p:extLst>
      <p:ext uri="{BB962C8B-B14F-4D97-AF65-F5344CB8AC3E}">
        <p14:creationId xmlns:p14="http://schemas.microsoft.com/office/powerpoint/2010/main" val="3039585322"/>
      </p:ext>
    </p:extLst>
  </p:cSld>
  <p:clrMapOvr>
    <a:masterClrMapping/>
  </p:clrMapOvr>
</p:notes>
</file>

<file path=ppt/notesSlides/notesSlide1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7618" name="Rectangle 7"/>
          <p:cNvSpPr>
            <a:spLocks noGrp="1" noChangeArrowheads="1"/>
          </p:cNvSpPr>
          <p:nvPr>
            <p:ph type="sldNum" sz="quarter" idx="5"/>
          </p:nvPr>
        </p:nvSpPr>
        <p:spPr/>
        <p:txBody>
          <a:bodyPr/>
          <a:lstStyle/>
          <a:p>
            <a:pPr>
              <a:defRPr/>
            </a:pPr>
            <a:fld id="{0B827047-8502-46FD-B7FD-B052C79AAE35}" type="slidenum">
              <a:rPr lang="x-none" smtClean="0"/>
              <a:pPr>
                <a:defRPr/>
              </a:pPr>
              <a:t>173</a:t>
            </a:fld>
            <a:endParaRPr lang="en-US" dirty="0">
              <a:cs typeface="Arial" charset="0"/>
            </a:endParaRPr>
          </a:p>
        </p:txBody>
      </p:sp>
      <p:sp>
        <p:nvSpPr>
          <p:cNvPr id="372739" name="Rectangle 2"/>
          <p:cNvSpPr>
            <a:spLocks noGrp="1" noRot="1" noChangeAspect="1" noChangeArrowheads="1" noTextEdit="1"/>
          </p:cNvSpPr>
          <p:nvPr>
            <p:ph type="sldImg"/>
          </p:nvPr>
        </p:nvSpPr>
        <p:spPr>
          <a:ln/>
        </p:spPr>
      </p:sp>
      <p:sp>
        <p:nvSpPr>
          <p:cNvPr id="372740" name="Rectangle 3"/>
          <p:cNvSpPr>
            <a:spLocks noGrp="1" noChangeArrowheads="1"/>
          </p:cNvSpPr>
          <p:nvPr>
            <p:ph type="body" idx="1"/>
          </p:nvPr>
        </p:nvSpPr>
        <p:spPr>
          <a:noFill/>
          <a:ln/>
        </p:spPr>
        <p:txBody>
          <a:bodyPr/>
          <a:lstStyle/>
          <a:p>
            <a:pPr eaLnBrk="1" hangingPunct="1"/>
            <a:endParaRPr lang="en-US" dirty="0"/>
          </a:p>
        </p:txBody>
      </p:sp>
    </p:spTree>
    <p:extLst>
      <p:ext uri="{BB962C8B-B14F-4D97-AF65-F5344CB8AC3E}">
        <p14:creationId xmlns:p14="http://schemas.microsoft.com/office/powerpoint/2010/main" val="3311871911"/>
      </p:ext>
    </p:extLst>
  </p:cSld>
  <p:clrMapOvr>
    <a:masterClrMapping/>
  </p:clrMapOvr>
</p:notes>
</file>

<file path=ppt/notesSlides/notesSlide1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3" name="Rectangle 2"/>
          <p:cNvSpPr>
            <a:spLocks noGrp="1" noChangeArrowheads="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4423" eaLnBrk="0" hangingPunct="0">
              <a:defRPr sz="4100" b="1">
                <a:solidFill>
                  <a:srgbClr val="0000FF"/>
                </a:solidFill>
                <a:latin typeface="Comic Sans MS" charset="0"/>
                <a:ea typeface="ＭＳ Ｐゴシック" charset="0"/>
                <a:cs typeface="ＭＳ Ｐゴシック" charset="0"/>
              </a:defRPr>
            </a:lvl1pPr>
            <a:lvl2pPr marL="685817" indent="-263776" defTabSz="914423" eaLnBrk="0" hangingPunct="0">
              <a:defRPr sz="4100" b="1">
                <a:solidFill>
                  <a:srgbClr val="0000FF"/>
                </a:solidFill>
                <a:latin typeface="Comic Sans MS" charset="0"/>
                <a:ea typeface="ＭＳ Ｐゴシック" charset="0"/>
              </a:defRPr>
            </a:lvl2pPr>
            <a:lvl3pPr marL="1055103" indent="-211021" defTabSz="914423" eaLnBrk="0" hangingPunct="0">
              <a:defRPr sz="4100" b="1">
                <a:solidFill>
                  <a:srgbClr val="0000FF"/>
                </a:solidFill>
                <a:latin typeface="Comic Sans MS" charset="0"/>
                <a:ea typeface="ＭＳ Ｐゴシック" charset="0"/>
              </a:defRPr>
            </a:lvl3pPr>
            <a:lvl4pPr marL="1477145" indent="-211021" defTabSz="914423" eaLnBrk="0" hangingPunct="0">
              <a:defRPr sz="4100" b="1">
                <a:solidFill>
                  <a:srgbClr val="0000FF"/>
                </a:solidFill>
                <a:latin typeface="Comic Sans MS" charset="0"/>
                <a:ea typeface="ＭＳ Ｐゴシック" charset="0"/>
              </a:defRPr>
            </a:lvl4pPr>
            <a:lvl5pPr marL="1899186" indent="-211021" defTabSz="914423" eaLnBrk="0" hangingPunct="0">
              <a:defRPr sz="4100" b="1">
                <a:solidFill>
                  <a:srgbClr val="0000FF"/>
                </a:solidFill>
                <a:latin typeface="Comic Sans MS" charset="0"/>
                <a:ea typeface="ＭＳ Ｐゴシック" charset="0"/>
              </a:defRPr>
            </a:lvl5pPr>
            <a:lvl6pPr marL="2321227" indent="-211021" defTabSz="914423" eaLnBrk="0" fontAlgn="base" hangingPunct="0">
              <a:spcBef>
                <a:spcPct val="0"/>
              </a:spcBef>
              <a:spcAft>
                <a:spcPct val="0"/>
              </a:spcAft>
              <a:defRPr sz="4100" b="1">
                <a:solidFill>
                  <a:srgbClr val="0000FF"/>
                </a:solidFill>
                <a:latin typeface="Comic Sans MS" charset="0"/>
                <a:ea typeface="ＭＳ Ｐゴシック" charset="0"/>
              </a:defRPr>
            </a:lvl6pPr>
            <a:lvl7pPr marL="2743269" indent="-211021" defTabSz="914423" eaLnBrk="0" fontAlgn="base" hangingPunct="0">
              <a:spcBef>
                <a:spcPct val="0"/>
              </a:spcBef>
              <a:spcAft>
                <a:spcPct val="0"/>
              </a:spcAft>
              <a:defRPr sz="4100" b="1">
                <a:solidFill>
                  <a:srgbClr val="0000FF"/>
                </a:solidFill>
                <a:latin typeface="Comic Sans MS" charset="0"/>
                <a:ea typeface="ＭＳ Ｐゴシック" charset="0"/>
              </a:defRPr>
            </a:lvl7pPr>
            <a:lvl8pPr marL="3165310" indent="-211021" defTabSz="914423" eaLnBrk="0" fontAlgn="base" hangingPunct="0">
              <a:spcBef>
                <a:spcPct val="0"/>
              </a:spcBef>
              <a:spcAft>
                <a:spcPct val="0"/>
              </a:spcAft>
              <a:defRPr sz="4100" b="1">
                <a:solidFill>
                  <a:srgbClr val="0000FF"/>
                </a:solidFill>
                <a:latin typeface="Comic Sans MS" charset="0"/>
                <a:ea typeface="ＭＳ Ｐゴシック" charset="0"/>
              </a:defRPr>
            </a:lvl8pPr>
            <a:lvl9pPr marL="3587351" indent="-211021" defTabSz="914423" eaLnBrk="0" fontAlgn="base" hangingPunct="0">
              <a:spcBef>
                <a:spcPct val="0"/>
              </a:spcBef>
              <a:spcAft>
                <a:spcPct val="0"/>
              </a:spcAft>
              <a:defRPr sz="4100" b="1">
                <a:solidFill>
                  <a:srgbClr val="0000FF"/>
                </a:solidFill>
                <a:latin typeface="Comic Sans MS" charset="0"/>
                <a:ea typeface="ＭＳ Ｐゴシック" charset="0"/>
              </a:defRPr>
            </a:lvl9pPr>
          </a:lstStyle>
          <a:p>
            <a:r>
              <a:rPr lang="en-US" sz="1200" b="0" dirty="0">
                <a:latin typeface="Marlett" charset="0"/>
              </a:rPr>
              <a:t>© 2003 Herlihy and Shavit</a:t>
            </a:r>
          </a:p>
        </p:txBody>
      </p:sp>
      <p:sp>
        <p:nvSpPr>
          <p:cNvPr id="1464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4423" eaLnBrk="0" hangingPunct="0">
              <a:defRPr sz="4100" b="1">
                <a:solidFill>
                  <a:srgbClr val="0000FF"/>
                </a:solidFill>
                <a:latin typeface="Comic Sans MS" charset="0"/>
                <a:ea typeface="ＭＳ Ｐゴシック" charset="0"/>
                <a:cs typeface="ＭＳ Ｐゴシック" charset="0"/>
              </a:defRPr>
            </a:lvl1pPr>
            <a:lvl2pPr marL="685817" indent="-263776" defTabSz="914423" eaLnBrk="0" hangingPunct="0">
              <a:defRPr sz="4100" b="1">
                <a:solidFill>
                  <a:srgbClr val="0000FF"/>
                </a:solidFill>
                <a:latin typeface="Comic Sans MS" charset="0"/>
                <a:ea typeface="ＭＳ Ｐゴシック" charset="0"/>
              </a:defRPr>
            </a:lvl2pPr>
            <a:lvl3pPr marL="1055103" indent="-211021" defTabSz="914423" eaLnBrk="0" hangingPunct="0">
              <a:defRPr sz="4100" b="1">
                <a:solidFill>
                  <a:srgbClr val="0000FF"/>
                </a:solidFill>
                <a:latin typeface="Comic Sans MS" charset="0"/>
                <a:ea typeface="ＭＳ Ｐゴシック" charset="0"/>
              </a:defRPr>
            </a:lvl3pPr>
            <a:lvl4pPr marL="1477145" indent="-211021" defTabSz="914423" eaLnBrk="0" hangingPunct="0">
              <a:defRPr sz="4100" b="1">
                <a:solidFill>
                  <a:srgbClr val="0000FF"/>
                </a:solidFill>
                <a:latin typeface="Comic Sans MS" charset="0"/>
                <a:ea typeface="ＭＳ Ｐゴシック" charset="0"/>
              </a:defRPr>
            </a:lvl4pPr>
            <a:lvl5pPr marL="1899186" indent="-211021" defTabSz="914423" eaLnBrk="0" hangingPunct="0">
              <a:defRPr sz="4100" b="1">
                <a:solidFill>
                  <a:srgbClr val="0000FF"/>
                </a:solidFill>
                <a:latin typeface="Comic Sans MS" charset="0"/>
                <a:ea typeface="ＭＳ Ｐゴシック" charset="0"/>
              </a:defRPr>
            </a:lvl5pPr>
            <a:lvl6pPr marL="2321227" indent="-211021" defTabSz="914423" eaLnBrk="0" fontAlgn="base" hangingPunct="0">
              <a:spcBef>
                <a:spcPct val="0"/>
              </a:spcBef>
              <a:spcAft>
                <a:spcPct val="0"/>
              </a:spcAft>
              <a:defRPr sz="4100" b="1">
                <a:solidFill>
                  <a:srgbClr val="0000FF"/>
                </a:solidFill>
                <a:latin typeface="Comic Sans MS" charset="0"/>
                <a:ea typeface="ＭＳ Ｐゴシック" charset="0"/>
              </a:defRPr>
            </a:lvl6pPr>
            <a:lvl7pPr marL="2743269" indent="-211021" defTabSz="914423" eaLnBrk="0" fontAlgn="base" hangingPunct="0">
              <a:spcBef>
                <a:spcPct val="0"/>
              </a:spcBef>
              <a:spcAft>
                <a:spcPct val="0"/>
              </a:spcAft>
              <a:defRPr sz="4100" b="1">
                <a:solidFill>
                  <a:srgbClr val="0000FF"/>
                </a:solidFill>
                <a:latin typeface="Comic Sans MS" charset="0"/>
                <a:ea typeface="ＭＳ Ｐゴシック" charset="0"/>
              </a:defRPr>
            </a:lvl7pPr>
            <a:lvl8pPr marL="3165310" indent="-211021" defTabSz="914423" eaLnBrk="0" fontAlgn="base" hangingPunct="0">
              <a:spcBef>
                <a:spcPct val="0"/>
              </a:spcBef>
              <a:spcAft>
                <a:spcPct val="0"/>
              </a:spcAft>
              <a:defRPr sz="4100" b="1">
                <a:solidFill>
                  <a:srgbClr val="0000FF"/>
                </a:solidFill>
                <a:latin typeface="Comic Sans MS" charset="0"/>
                <a:ea typeface="ＭＳ Ｐゴシック" charset="0"/>
              </a:defRPr>
            </a:lvl8pPr>
            <a:lvl9pPr marL="3587351" indent="-211021" defTabSz="914423" eaLnBrk="0" fontAlgn="base" hangingPunct="0">
              <a:spcBef>
                <a:spcPct val="0"/>
              </a:spcBef>
              <a:spcAft>
                <a:spcPct val="0"/>
              </a:spcAft>
              <a:defRPr sz="4100" b="1">
                <a:solidFill>
                  <a:srgbClr val="0000FF"/>
                </a:solidFill>
                <a:latin typeface="Comic Sans MS" charset="0"/>
                <a:ea typeface="ＭＳ Ｐゴシック" charset="0"/>
              </a:defRPr>
            </a:lvl9pPr>
          </a:lstStyle>
          <a:p>
            <a:fld id="{AC1D6354-2075-384E-B66B-C3E1B7A614E7}" type="slidenum">
              <a:rPr lang="ar-SA" sz="1200" b="0">
                <a:latin typeface="Marlett" charset="0"/>
                <a:cs typeface="Arial" charset="0"/>
              </a:rPr>
              <a:pPr/>
              <a:t>174</a:t>
            </a:fld>
            <a:endParaRPr lang="en-US" sz="1200" b="0" dirty="0">
              <a:latin typeface="Marlett" charset="0"/>
              <a:cs typeface="Arial" charset="0"/>
            </a:endParaRPr>
          </a:p>
        </p:txBody>
      </p:sp>
      <p:sp>
        <p:nvSpPr>
          <p:cNvPr id="146435" name="Rectangle 2"/>
          <p:cNvSpPr>
            <a:spLocks noGrp="1" noRot="1" noChangeAspect="1" noChangeArrowheads="1" noTextEdit="1"/>
          </p:cNvSpPr>
          <p:nvPr>
            <p:ph type="sldImg"/>
          </p:nvPr>
        </p:nvSpPr>
        <p:spPr>
          <a:ln/>
        </p:spPr>
      </p:sp>
      <p:sp>
        <p:nvSpPr>
          <p:cNvPr id="1464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dirty="0">
                <a:latin typeface="Arial" charset="0"/>
              </a:rPr>
              <a:t>We now combine the two algorithms, one that does not deadlock when they are concurrent, and the other that does not deadlock when they are sequential, to derive an algorithm that never deadlocks. </a:t>
            </a:r>
          </a:p>
        </p:txBody>
      </p:sp>
    </p:spTree>
    <p:extLst>
      <p:ext uri="{BB962C8B-B14F-4D97-AF65-F5344CB8AC3E}">
        <p14:creationId xmlns:p14="http://schemas.microsoft.com/office/powerpoint/2010/main" val="2417677844"/>
      </p:ext>
    </p:extLst>
  </p:cSld>
  <p:clrMapOvr>
    <a:masterClrMapping/>
  </p:clrMapOvr>
</p:notes>
</file>

<file path=ppt/notesSlides/notesSlide1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3" name="Rectangle 2"/>
          <p:cNvSpPr txBox="1">
            <a:spLocks noGrp="1" noChangeArrowheads="1"/>
          </p:cNvSpPr>
          <p:nvPr/>
        </p:nvSpPr>
        <p:spPr bwMode="auto">
          <a:xfrm>
            <a:off x="1" y="0"/>
            <a:ext cx="2972004" cy="4567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5" tIns="45713" rIns="91425" bIns="45713"/>
          <a:lstStyle>
            <a:lvl1pPr defTabSz="990600" eaLnBrk="0" hangingPunct="0">
              <a:defRPr sz="4400" b="1">
                <a:solidFill>
                  <a:srgbClr val="0000FF"/>
                </a:solidFill>
                <a:latin typeface="Comic Sans MS" charset="0"/>
                <a:ea typeface="ＭＳ Ｐゴシック" charset="0"/>
                <a:cs typeface="ＭＳ Ｐゴシック" charset="0"/>
              </a:defRPr>
            </a:lvl1pPr>
            <a:lvl2pPr marL="742950" indent="-285750" defTabSz="990600" eaLnBrk="0" hangingPunct="0">
              <a:defRPr sz="4400" b="1">
                <a:solidFill>
                  <a:srgbClr val="0000FF"/>
                </a:solidFill>
                <a:latin typeface="Comic Sans MS" charset="0"/>
                <a:ea typeface="ＭＳ Ｐゴシック" charset="0"/>
              </a:defRPr>
            </a:lvl2pPr>
            <a:lvl3pPr marL="1143000" indent="-228600" defTabSz="990600" eaLnBrk="0" hangingPunct="0">
              <a:defRPr sz="4400" b="1">
                <a:solidFill>
                  <a:srgbClr val="0000FF"/>
                </a:solidFill>
                <a:latin typeface="Comic Sans MS" charset="0"/>
                <a:ea typeface="ＭＳ Ｐゴシック" charset="0"/>
              </a:defRPr>
            </a:lvl3pPr>
            <a:lvl4pPr marL="1600200" indent="-228600" defTabSz="990600" eaLnBrk="0" hangingPunct="0">
              <a:defRPr sz="4400" b="1">
                <a:solidFill>
                  <a:srgbClr val="0000FF"/>
                </a:solidFill>
                <a:latin typeface="Comic Sans MS" charset="0"/>
                <a:ea typeface="ＭＳ Ｐゴシック" charset="0"/>
              </a:defRPr>
            </a:lvl4pPr>
            <a:lvl5pPr marL="2057400" indent="-228600" defTabSz="990600" eaLnBrk="0" hangingPunct="0">
              <a:defRPr sz="4400" b="1">
                <a:solidFill>
                  <a:srgbClr val="0000FF"/>
                </a:solidFill>
                <a:latin typeface="Comic Sans MS" charset="0"/>
                <a:ea typeface="ＭＳ Ｐゴシック" charset="0"/>
              </a:defRPr>
            </a:lvl5pPr>
            <a:lvl6pPr marL="2514600" indent="-228600" defTabSz="990600" eaLnBrk="0" fontAlgn="base" hangingPunct="0">
              <a:spcBef>
                <a:spcPct val="0"/>
              </a:spcBef>
              <a:spcAft>
                <a:spcPct val="0"/>
              </a:spcAft>
              <a:defRPr sz="4400" b="1">
                <a:solidFill>
                  <a:srgbClr val="0000FF"/>
                </a:solidFill>
                <a:latin typeface="Comic Sans MS" charset="0"/>
                <a:ea typeface="ＭＳ Ｐゴシック" charset="0"/>
              </a:defRPr>
            </a:lvl6pPr>
            <a:lvl7pPr marL="2971800" indent="-228600" defTabSz="990600" eaLnBrk="0" fontAlgn="base" hangingPunct="0">
              <a:spcBef>
                <a:spcPct val="0"/>
              </a:spcBef>
              <a:spcAft>
                <a:spcPct val="0"/>
              </a:spcAft>
              <a:defRPr sz="4400" b="1">
                <a:solidFill>
                  <a:srgbClr val="0000FF"/>
                </a:solidFill>
                <a:latin typeface="Comic Sans MS" charset="0"/>
                <a:ea typeface="ＭＳ Ｐゴシック" charset="0"/>
              </a:defRPr>
            </a:lvl7pPr>
            <a:lvl8pPr marL="3429000" indent="-228600" defTabSz="990600" eaLnBrk="0" fontAlgn="base" hangingPunct="0">
              <a:spcBef>
                <a:spcPct val="0"/>
              </a:spcBef>
              <a:spcAft>
                <a:spcPct val="0"/>
              </a:spcAft>
              <a:defRPr sz="4400" b="1">
                <a:solidFill>
                  <a:srgbClr val="0000FF"/>
                </a:solidFill>
                <a:latin typeface="Comic Sans MS" charset="0"/>
                <a:ea typeface="ＭＳ Ｐゴシック" charset="0"/>
              </a:defRPr>
            </a:lvl8pPr>
            <a:lvl9pPr marL="3886200" indent="-228600" defTabSz="990600" eaLnBrk="0" fontAlgn="base" hangingPunct="0">
              <a:spcBef>
                <a:spcPct val="0"/>
              </a:spcBef>
              <a:spcAft>
                <a:spcPct val="0"/>
              </a:spcAft>
              <a:defRPr sz="4400" b="1">
                <a:solidFill>
                  <a:srgbClr val="0000FF"/>
                </a:solidFill>
                <a:latin typeface="Comic Sans MS" charset="0"/>
                <a:ea typeface="ＭＳ Ｐゴシック" charset="0"/>
              </a:defRPr>
            </a:lvl9pPr>
          </a:lstStyle>
          <a:p>
            <a:r>
              <a:rPr lang="en-US" sz="1200" b="0" dirty="0">
                <a:latin typeface="Marlett" charset="0"/>
              </a:rPr>
              <a:t>© 2003 Herlihy and Shavit</a:t>
            </a:r>
          </a:p>
        </p:txBody>
      </p:sp>
      <p:sp>
        <p:nvSpPr>
          <p:cNvPr id="166914" name="Rectangle 7"/>
          <p:cNvSpPr txBox="1">
            <a:spLocks noGrp="1" noChangeArrowheads="1"/>
          </p:cNvSpPr>
          <p:nvPr/>
        </p:nvSpPr>
        <p:spPr bwMode="auto">
          <a:xfrm>
            <a:off x="3885996" y="8687297"/>
            <a:ext cx="2972004" cy="4567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5" tIns="45713" rIns="91425" bIns="45713" anchor="b"/>
          <a:lstStyle>
            <a:lvl1pPr defTabSz="990600" eaLnBrk="0" hangingPunct="0">
              <a:defRPr sz="4400" b="1">
                <a:solidFill>
                  <a:srgbClr val="0000FF"/>
                </a:solidFill>
                <a:latin typeface="Comic Sans MS" charset="0"/>
                <a:ea typeface="ＭＳ Ｐゴシック" charset="0"/>
                <a:cs typeface="ＭＳ Ｐゴシック" charset="0"/>
              </a:defRPr>
            </a:lvl1pPr>
            <a:lvl2pPr marL="742950" indent="-285750" defTabSz="990600" eaLnBrk="0" hangingPunct="0">
              <a:defRPr sz="4400" b="1">
                <a:solidFill>
                  <a:srgbClr val="0000FF"/>
                </a:solidFill>
                <a:latin typeface="Comic Sans MS" charset="0"/>
                <a:ea typeface="ＭＳ Ｐゴシック" charset="0"/>
              </a:defRPr>
            </a:lvl2pPr>
            <a:lvl3pPr marL="1143000" indent="-228600" defTabSz="990600" eaLnBrk="0" hangingPunct="0">
              <a:defRPr sz="4400" b="1">
                <a:solidFill>
                  <a:srgbClr val="0000FF"/>
                </a:solidFill>
                <a:latin typeface="Comic Sans MS" charset="0"/>
                <a:ea typeface="ＭＳ Ｐゴシック" charset="0"/>
              </a:defRPr>
            </a:lvl3pPr>
            <a:lvl4pPr marL="1600200" indent="-228600" defTabSz="990600" eaLnBrk="0" hangingPunct="0">
              <a:defRPr sz="4400" b="1">
                <a:solidFill>
                  <a:srgbClr val="0000FF"/>
                </a:solidFill>
                <a:latin typeface="Comic Sans MS" charset="0"/>
                <a:ea typeface="ＭＳ Ｐゴシック" charset="0"/>
              </a:defRPr>
            </a:lvl4pPr>
            <a:lvl5pPr marL="2057400" indent="-228600" defTabSz="990600" eaLnBrk="0" hangingPunct="0">
              <a:defRPr sz="4400" b="1">
                <a:solidFill>
                  <a:srgbClr val="0000FF"/>
                </a:solidFill>
                <a:latin typeface="Comic Sans MS" charset="0"/>
                <a:ea typeface="ＭＳ Ｐゴシック" charset="0"/>
              </a:defRPr>
            </a:lvl5pPr>
            <a:lvl6pPr marL="2514600" indent="-228600" defTabSz="990600" eaLnBrk="0" fontAlgn="base" hangingPunct="0">
              <a:spcBef>
                <a:spcPct val="0"/>
              </a:spcBef>
              <a:spcAft>
                <a:spcPct val="0"/>
              </a:spcAft>
              <a:defRPr sz="4400" b="1">
                <a:solidFill>
                  <a:srgbClr val="0000FF"/>
                </a:solidFill>
                <a:latin typeface="Comic Sans MS" charset="0"/>
                <a:ea typeface="ＭＳ Ｐゴシック" charset="0"/>
              </a:defRPr>
            </a:lvl6pPr>
            <a:lvl7pPr marL="2971800" indent="-228600" defTabSz="990600" eaLnBrk="0" fontAlgn="base" hangingPunct="0">
              <a:spcBef>
                <a:spcPct val="0"/>
              </a:spcBef>
              <a:spcAft>
                <a:spcPct val="0"/>
              </a:spcAft>
              <a:defRPr sz="4400" b="1">
                <a:solidFill>
                  <a:srgbClr val="0000FF"/>
                </a:solidFill>
                <a:latin typeface="Comic Sans MS" charset="0"/>
                <a:ea typeface="ＭＳ Ｐゴシック" charset="0"/>
              </a:defRPr>
            </a:lvl7pPr>
            <a:lvl8pPr marL="3429000" indent="-228600" defTabSz="990600" eaLnBrk="0" fontAlgn="base" hangingPunct="0">
              <a:spcBef>
                <a:spcPct val="0"/>
              </a:spcBef>
              <a:spcAft>
                <a:spcPct val="0"/>
              </a:spcAft>
              <a:defRPr sz="4400" b="1">
                <a:solidFill>
                  <a:srgbClr val="0000FF"/>
                </a:solidFill>
                <a:latin typeface="Comic Sans MS" charset="0"/>
                <a:ea typeface="ＭＳ Ｐゴシック" charset="0"/>
              </a:defRPr>
            </a:lvl8pPr>
            <a:lvl9pPr marL="3886200" indent="-228600" defTabSz="990600" eaLnBrk="0" fontAlgn="base" hangingPunct="0">
              <a:spcBef>
                <a:spcPct val="0"/>
              </a:spcBef>
              <a:spcAft>
                <a:spcPct val="0"/>
              </a:spcAft>
              <a:defRPr sz="4400" b="1">
                <a:solidFill>
                  <a:srgbClr val="0000FF"/>
                </a:solidFill>
                <a:latin typeface="Comic Sans MS" charset="0"/>
                <a:ea typeface="ＭＳ Ｐゴシック" charset="0"/>
              </a:defRPr>
            </a:lvl9pPr>
          </a:lstStyle>
          <a:p>
            <a:pPr algn="r"/>
            <a:fld id="{61357A0E-5C9D-FB45-8529-1CCA08745E58}" type="slidenum">
              <a:rPr lang="ar-SA" sz="1200" b="0">
                <a:latin typeface="Marlett" charset="0"/>
                <a:cs typeface="Arial" charset="0"/>
              </a:rPr>
              <a:pPr algn="r"/>
              <a:t>175</a:t>
            </a:fld>
            <a:endParaRPr lang="en-US" sz="1200" b="0" dirty="0">
              <a:latin typeface="Marlett" charset="0"/>
            </a:endParaRPr>
          </a:p>
        </p:txBody>
      </p:sp>
      <p:sp>
        <p:nvSpPr>
          <p:cNvPr id="166915" name="Rectangle 2"/>
          <p:cNvSpPr>
            <a:spLocks noGrp="1" noRot="1" noChangeAspect="1" noChangeArrowheads="1" noTextEdit="1"/>
          </p:cNvSpPr>
          <p:nvPr>
            <p:ph type="sldImg"/>
          </p:nvPr>
        </p:nvSpPr>
        <p:spPr>
          <a:ln/>
        </p:spPr>
      </p:sp>
      <p:sp>
        <p:nvSpPr>
          <p:cNvPr id="1669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dirty="0">
                <a:latin typeface="Arial" charset="0"/>
              </a:rPr>
              <a:t>write</a:t>
            </a:r>
            <a:r>
              <a:rPr lang="en-US" baseline="-25000" dirty="0">
                <a:latin typeface="Arial" charset="0"/>
              </a:rPr>
              <a:t>B</a:t>
            </a:r>
            <a:r>
              <a:rPr lang="en-US" dirty="0">
                <a:latin typeface="Arial" charset="0"/>
              </a:rPr>
              <a:t>(victim=B) and write</a:t>
            </a:r>
            <a:r>
              <a:rPr lang="en-US" baseline="-25000" dirty="0">
                <a:latin typeface="Arial" charset="0"/>
              </a:rPr>
              <a:t>A</a:t>
            </a:r>
            <a:r>
              <a:rPr lang="en-US" dirty="0">
                <a:latin typeface="Arial" charset="0"/>
              </a:rPr>
              <a:t>(victim=A) appear twice so remove them</a:t>
            </a:r>
          </a:p>
        </p:txBody>
      </p:sp>
    </p:spTree>
    <p:extLst>
      <p:ext uri="{BB962C8B-B14F-4D97-AF65-F5344CB8AC3E}">
        <p14:creationId xmlns:p14="http://schemas.microsoft.com/office/powerpoint/2010/main" val="851983504"/>
      </p:ext>
    </p:extLst>
  </p:cSld>
  <p:clrMapOvr>
    <a:masterClrMapping/>
  </p:clrMapOvr>
</p:notes>
</file>

<file path=ppt/notesSlides/notesSlide1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42" name="Rectangle 7"/>
          <p:cNvSpPr>
            <a:spLocks noGrp="1" noChangeArrowheads="1"/>
          </p:cNvSpPr>
          <p:nvPr>
            <p:ph type="sldNum" sz="quarter" idx="5"/>
          </p:nvPr>
        </p:nvSpPr>
        <p:spPr/>
        <p:txBody>
          <a:bodyPr/>
          <a:lstStyle/>
          <a:p>
            <a:pPr>
              <a:defRPr/>
            </a:pPr>
            <a:fld id="{A278C67C-9A2A-4712-806D-5EDBF720AF2E}" type="slidenum">
              <a:rPr lang="x-none" smtClean="0"/>
              <a:pPr>
                <a:defRPr/>
              </a:pPr>
              <a:t>176</a:t>
            </a:fld>
            <a:endParaRPr lang="en-US" dirty="0">
              <a:cs typeface="Arial" charset="0"/>
            </a:endParaRPr>
          </a:p>
        </p:txBody>
      </p:sp>
      <p:sp>
        <p:nvSpPr>
          <p:cNvPr id="373763" name="Rectangle 2"/>
          <p:cNvSpPr>
            <a:spLocks noGrp="1" noRot="1" noChangeAspect="1" noChangeArrowheads="1" noTextEdit="1"/>
          </p:cNvSpPr>
          <p:nvPr>
            <p:ph type="sldImg"/>
          </p:nvPr>
        </p:nvSpPr>
        <p:spPr>
          <a:ln/>
        </p:spPr>
      </p:sp>
      <p:sp>
        <p:nvSpPr>
          <p:cNvPr id="373764" name="Rectangle 3"/>
          <p:cNvSpPr>
            <a:spLocks noGrp="1" noChangeArrowheads="1"/>
          </p:cNvSpPr>
          <p:nvPr>
            <p:ph type="body" idx="1"/>
          </p:nvPr>
        </p:nvSpPr>
        <p:spPr>
          <a:noFill/>
          <a:ln/>
        </p:spPr>
        <p:txBody>
          <a:bodyPr/>
          <a:lstStyle/>
          <a:p>
            <a:pPr eaLnBrk="1" hangingPunct="1"/>
            <a:endParaRPr lang="en-US" dirty="0"/>
          </a:p>
        </p:txBody>
      </p:sp>
    </p:spTree>
    <p:extLst>
      <p:ext uri="{BB962C8B-B14F-4D97-AF65-F5344CB8AC3E}">
        <p14:creationId xmlns:p14="http://schemas.microsoft.com/office/powerpoint/2010/main" val="1117588580"/>
      </p:ext>
    </p:extLst>
  </p:cSld>
  <p:clrMapOvr>
    <a:masterClrMapping/>
  </p:clrMapOvr>
</p:notes>
</file>

<file path=ppt/notesSlides/notesSlide1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Total store order </a:t>
            </a:r>
          </a:p>
        </p:txBody>
      </p:sp>
      <p:sp>
        <p:nvSpPr>
          <p:cNvPr id="4" name="Slide Number Placeholder 3"/>
          <p:cNvSpPr>
            <a:spLocks noGrp="1"/>
          </p:cNvSpPr>
          <p:nvPr>
            <p:ph type="sldNum" sz="quarter" idx="10"/>
          </p:nvPr>
        </p:nvSpPr>
        <p:spPr/>
        <p:txBody>
          <a:bodyPr/>
          <a:lstStyle/>
          <a:p>
            <a:pPr>
              <a:defRPr/>
            </a:pPr>
            <a:fld id="{C4296DB6-F06D-4C0B-B312-1E4AB761A0FE}" type="slidenum">
              <a:rPr lang="en-US" smtClean="0"/>
              <a:pPr>
                <a:defRPr/>
              </a:pPr>
              <a:t>182</a:t>
            </a:fld>
            <a:endParaRPr lang="en-US" dirty="0"/>
          </a:p>
        </p:txBody>
      </p:sp>
    </p:spTree>
    <p:extLst>
      <p:ext uri="{BB962C8B-B14F-4D97-AF65-F5344CB8AC3E}">
        <p14:creationId xmlns:p14="http://schemas.microsoft.com/office/powerpoint/2010/main" val="1981584778"/>
      </p:ext>
    </p:extLst>
  </p:cSld>
  <p:clrMapOvr>
    <a:masterClrMapping/>
  </p:clrMapOvr>
</p:notes>
</file>

<file path=ppt/notesSlides/notesSlide1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Total store order </a:t>
            </a:r>
          </a:p>
        </p:txBody>
      </p:sp>
      <p:sp>
        <p:nvSpPr>
          <p:cNvPr id="4" name="Slide Number Placeholder 3"/>
          <p:cNvSpPr>
            <a:spLocks noGrp="1"/>
          </p:cNvSpPr>
          <p:nvPr>
            <p:ph type="sldNum" sz="quarter" idx="10"/>
          </p:nvPr>
        </p:nvSpPr>
        <p:spPr/>
        <p:txBody>
          <a:bodyPr/>
          <a:lstStyle/>
          <a:p>
            <a:pPr>
              <a:defRPr/>
            </a:pPr>
            <a:fld id="{C4296DB6-F06D-4C0B-B312-1E4AB761A0FE}" type="slidenum">
              <a:rPr lang="en-US" smtClean="0"/>
              <a:pPr>
                <a:defRPr/>
              </a:pPr>
              <a:t>183</a:t>
            </a:fld>
            <a:endParaRPr lang="en-US" dirty="0"/>
          </a:p>
        </p:txBody>
      </p:sp>
    </p:spTree>
    <p:extLst>
      <p:ext uri="{BB962C8B-B14F-4D97-AF65-F5344CB8AC3E}">
        <p14:creationId xmlns:p14="http://schemas.microsoft.com/office/powerpoint/2010/main" val="3599354605"/>
      </p:ext>
    </p:extLst>
  </p:cSld>
  <p:clrMapOvr>
    <a:masterClrMapping/>
  </p:clrMapOvr>
</p:notes>
</file>

<file path=ppt/notesSlides/notesSlide1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Total store order </a:t>
            </a:r>
          </a:p>
        </p:txBody>
      </p:sp>
      <p:sp>
        <p:nvSpPr>
          <p:cNvPr id="4" name="Slide Number Placeholder 3"/>
          <p:cNvSpPr>
            <a:spLocks noGrp="1"/>
          </p:cNvSpPr>
          <p:nvPr>
            <p:ph type="sldNum" sz="quarter" idx="10"/>
          </p:nvPr>
        </p:nvSpPr>
        <p:spPr/>
        <p:txBody>
          <a:bodyPr/>
          <a:lstStyle/>
          <a:p>
            <a:pPr>
              <a:defRPr/>
            </a:pPr>
            <a:fld id="{C4296DB6-F06D-4C0B-B312-1E4AB761A0FE}" type="slidenum">
              <a:rPr lang="en-US" smtClean="0"/>
              <a:pPr>
                <a:defRPr/>
              </a:pPr>
              <a:t>184</a:t>
            </a:fld>
            <a:endParaRPr lang="en-US" dirty="0"/>
          </a:p>
        </p:txBody>
      </p:sp>
    </p:spTree>
    <p:extLst>
      <p:ext uri="{BB962C8B-B14F-4D97-AF65-F5344CB8AC3E}">
        <p14:creationId xmlns:p14="http://schemas.microsoft.com/office/powerpoint/2010/main" val="1981584778"/>
      </p:ext>
    </p:extLst>
  </p:cSld>
  <p:clrMapOvr>
    <a:masterClrMapping/>
  </p:clrMapOvr>
</p:notes>
</file>

<file path=ppt/notesSlides/notesSlide1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Total store order </a:t>
            </a:r>
          </a:p>
        </p:txBody>
      </p:sp>
      <p:sp>
        <p:nvSpPr>
          <p:cNvPr id="4" name="Slide Number Placeholder 3"/>
          <p:cNvSpPr>
            <a:spLocks noGrp="1"/>
          </p:cNvSpPr>
          <p:nvPr>
            <p:ph type="sldNum" sz="quarter" idx="10"/>
          </p:nvPr>
        </p:nvSpPr>
        <p:spPr/>
        <p:txBody>
          <a:bodyPr/>
          <a:lstStyle/>
          <a:p>
            <a:pPr>
              <a:defRPr/>
            </a:pPr>
            <a:fld id="{C4296DB6-F06D-4C0B-B312-1E4AB761A0FE}" type="slidenum">
              <a:rPr lang="en-US" smtClean="0"/>
              <a:pPr>
                <a:defRPr/>
              </a:pPr>
              <a:t>186</a:t>
            </a:fld>
            <a:endParaRPr lang="en-US" dirty="0"/>
          </a:p>
        </p:txBody>
      </p:sp>
    </p:spTree>
    <p:extLst>
      <p:ext uri="{BB962C8B-B14F-4D97-AF65-F5344CB8AC3E}">
        <p14:creationId xmlns:p14="http://schemas.microsoft.com/office/powerpoint/2010/main" val="1981584778"/>
      </p:ext>
    </p:extLst>
  </p:cSld>
  <p:clrMapOvr>
    <a:masterClrMapping/>
  </p:clrMapOvr>
</p:notes>
</file>

<file path=ppt/notesSlides/notesSlide1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4786" name="Rectangle 7"/>
          <p:cNvSpPr>
            <a:spLocks noGrp="1" noChangeArrowheads="1"/>
          </p:cNvSpPr>
          <p:nvPr>
            <p:ph type="sldNum" sz="quarter" idx="5"/>
          </p:nvPr>
        </p:nvSpPr>
        <p:spPr/>
        <p:txBody>
          <a:bodyPr/>
          <a:lstStyle/>
          <a:p>
            <a:pPr>
              <a:defRPr/>
            </a:pPr>
            <a:fld id="{794558B7-3021-4E5E-BF51-4255F9AE9954}" type="slidenum">
              <a:rPr lang="x-none" smtClean="0"/>
              <a:pPr>
                <a:defRPr/>
              </a:pPr>
              <a:t>187</a:t>
            </a:fld>
            <a:endParaRPr lang="en-US" dirty="0">
              <a:cs typeface="Arial" charset="0"/>
            </a:endParaRPr>
          </a:p>
        </p:txBody>
      </p:sp>
      <p:sp>
        <p:nvSpPr>
          <p:cNvPr id="379907" name="Rectangle 2"/>
          <p:cNvSpPr>
            <a:spLocks noGrp="1" noRot="1" noChangeAspect="1" noChangeArrowheads="1" noTextEdit="1"/>
          </p:cNvSpPr>
          <p:nvPr>
            <p:ph type="sldImg"/>
          </p:nvPr>
        </p:nvSpPr>
        <p:spPr>
          <a:ln/>
        </p:spPr>
      </p:sp>
      <p:sp>
        <p:nvSpPr>
          <p:cNvPr id="379908" name="Rectangle 3"/>
          <p:cNvSpPr>
            <a:spLocks noGrp="1" noChangeArrowheads="1"/>
          </p:cNvSpPr>
          <p:nvPr>
            <p:ph type="body" idx="1"/>
          </p:nvPr>
        </p:nvSpPr>
        <p:spPr>
          <a:noFill/>
          <a:ln/>
        </p:spPr>
        <p:txBody>
          <a:bodyPr/>
          <a:lstStyle/>
          <a:p>
            <a:pPr eaLnBrk="1" hangingPunct="1"/>
            <a:endParaRPr lang="en-US" dirty="0"/>
          </a:p>
        </p:txBody>
      </p:sp>
    </p:spTree>
    <p:extLst>
      <p:ext uri="{BB962C8B-B14F-4D97-AF65-F5344CB8AC3E}">
        <p14:creationId xmlns:p14="http://schemas.microsoft.com/office/powerpoint/2010/main" val="622771115"/>
      </p:ext>
    </p:extLst>
  </p:cSld>
  <p:clrMapOvr>
    <a:masterClrMapping/>
  </p:clrMapOvr>
</p:notes>
</file>

<file path=ppt/notesSlides/notesSlide1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5810" name="Rectangle 7"/>
          <p:cNvSpPr>
            <a:spLocks noGrp="1" noChangeArrowheads="1"/>
          </p:cNvSpPr>
          <p:nvPr>
            <p:ph type="sldNum" sz="quarter" idx="5"/>
          </p:nvPr>
        </p:nvSpPr>
        <p:spPr/>
        <p:txBody>
          <a:bodyPr/>
          <a:lstStyle/>
          <a:p>
            <a:pPr>
              <a:defRPr/>
            </a:pPr>
            <a:fld id="{F30333ED-3C67-47A4-A4DE-6D0AE77B65A1}" type="slidenum">
              <a:rPr lang="x-none" smtClean="0"/>
              <a:pPr>
                <a:defRPr/>
              </a:pPr>
              <a:t>188</a:t>
            </a:fld>
            <a:endParaRPr lang="en-US" dirty="0">
              <a:cs typeface="Arial" charset="0"/>
            </a:endParaRPr>
          </a:p>
        </p:txBody>
      </p:sp>
      <p:sp>
        <p:nvSpPr>
          <p:cNvPr id="380931" name="Rectangle 2"/>
          <p:cNvSpPr>
            <a:spLocks noGrp="1" noRot="1" noChangeAspect="1" noChangeArrowheads="1" noTextEdit="1"/>
          </p:cNvSpPr>
          <p:nvPr>
            <p:ph type="sldImg"/>
          </p:nvPr>
        </p:nvSpPr>
        <p:spPr>
          <a:ln/>
        </p:spPr>
      </p:sp>
      <p:sp>
        <p:nvSpPr>
          <p:cNvPr id="380932" name="Rectangle 3"/>
          <p:cNvSpPr>
            <a:spLocks noGrp="1" noChangeArrowheads="1"/>
          </p:cNvSpPr>
          <p:nvPr>
            <p:ph type="body" idx="1"/>
          </p:nvPr>
        </p:nvSpPr>
        <p:spPr>
          <a:noFill/>
          <a:ln/>
        </p:spPr>
        <p:txBody>
          <a:bodyPr/>
          <a:lstStyle/>
          <a:p>
            <a:pPr eaLnBrk="1" hangingPunct="1"/>
            <a:endParaRPr lang="en-US" dirty="0"/>
          </a:p>
        </p:txBody>
      </p:sp>
    </p:spTree>
    <p:extLst>
      <p:ext uri="{BB962C8B-B14F-4D97-AF65-F5344CB8AC3E}">
        <p14:creationId xmlns:p14="http://schemas.microsoft.com/office/powerpoint/2010/main" val="364554817"/>
      </p:ext>
    </p:extLst>
  </p:cSld>
  <p:clrMapOvr>
    <a:masterClrMapping/>
  </p:clrMapOvr>
</p:notes>
</file>

<file path=ppt/notesSlides/notesSlide1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6834" name="Rectangle 7"/>
          <p:cNvSpPr>
            <a:spLocks noGrp="1" noChangeArrowheads="1"/>
          </p:cNvSpPr>
          <p:nvPr>
            <p:ph type="sldNum" sz="quarter" idx="5"/>
          </p:nvPr>
        </p:nvSpPr>
        <p:spPr/>
        <p:txBody>
          <a:bodyPr/>
          <a:lstStyle/>
          <a:p>
            <a:pPr>
              <a:defRPr/>
            </a:pPr>
            <a:fld id="{E8543FB6-2241-493F-ABA8-E4CC9D30AB5A}" type="slidenum">
              <a:rPr lang="x-none" smtClean="0"/>
              <a:pPr>
                <a:defRPr/>
              </a:pPr>
              <a:t>189</a:t>
            </a:fld>
            <a:endParaRPr lang="en-US" dirty="0">
              <a:cs typeface="Arial" charset="0"/>
            </a:endParaRPr>
          </a:p>
        </p:txBody>
      </p:sp>
      <p:sp>
        <p:nvSpPr>
          <p:cNvPr id="381955" name="Rectangle 2"/>
          <p:cNvSpPr>
            <a:spLocks noGrp="1" noRot="1" noChangeAspect="1" noChangeArrowheads="1" noTextEdit="1"/>
          </p:cNvSpPr>
          <p:nvPr>
            <p:ph type="sldImg"/>
          </p:nvPr>
        </p:nvSpPr>
        <p:spPr>
          <a:ln/>
        </p:spPr>
      </p:sp>
      <p:sp>
        <p:nvSpPr>
          <p:cNvPr id="381956" name="Rectangle 3"/>
          <p:cNvSpPr>
            <a:spLocks noGrp="1" noChangeArrowheads="1"/>
          </p:cNvSpPr>
          <p:nvPr>
            <p:ph type="body" idx="1"/>
          </p:nvPr>
        </p:nvSpPr>
        <p:spPr>
          <a:noFill/>
          <a:ln/>
        </p:spPr>
        <p:txBody>
          <a:bodyPr/>
          <a:lstStyle/>
          <a:p>
            <a:pPr eaLnBrk="1" hangingPunct="1"/>
            <a:endParaRPr lang="en-US" dirty="0"/>
          </a:p>
        </p:txBody>
      </p:sp>
    </p:spTree>
    <p:extLst>
      <p:ext uri="{BB962C8B-B14F-4D97-AF65-F5344CB8AC3E}">
        <p14:creationId xmlns:p14="http://schemas.microsoft.com/office/powerpoint/2010/main" val="3524399765"/>
      </p:ext>
    </p:extLst>
  </p:cSld>
  <p:clrMapOvr>
    <a:masterClrMapping/>
  </p:clrMapOvr>
</p:notes>
</file>

<file path=ppt/notesSlides/notesSlide1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82" name="Rectangle 7"/>
          <p:cNvSpPr>
            <a:spLocks noGrp="1" noChangeArrowheads="1"/>
          </p:cNvSpPr>
          <p:nvPr>
            <p:ph type="sldNum" sz="quarter" idx="5"/>
          </p:nvPr>
        </p:nvSpPr>
        <p:spPr/>
        <p:txBody>
          <a:bodyPr/>
          <a:lstStyle/>
          <a:p>
            <a:pPr>
              <a:defRPr/>
            </a:pPr>
            <a:fld id="{84B33809-4131-4445-902B-63691491E7F4}" type="slidenum">
              <a:rPr lang="x-none" smtClean="0"/>
              <a:pPr>
                <a:defRPr/>
              </a:pPr>
              <a:t>190</a:t>
            </a:fld>
            <a:endParaRPr lang="en-US" dirty="0">
              <a:cs typeface="Arial" charset="0"/>
            </a:endParaRPr>
          </a:p>
        </p:txBody>
      </p:sp>
      <p:sp>
        <p:nvSpPr>
          <p:cNvPr id="382979" name="Rectangle 2"/>
          <p:cNvSpPr>
            <a:spLocks noGrp="1" noRot="1" noChangeAspect="1" noChangeArrowheads="1" noTextEdit="1"/>
          </p:cNvSpPr>
          <p:nvPr>
            <p:ph type="sldImg"/>
          </p:nvPr>
        </p:nvSpPr>
        <p:spPr>
          <a:ln/>
        </p:spPr>
      </p:sp>
      <p:sp>
        <p:nvSpPr>
          <p:cNvPr id="382980" name="Rectangle 3"/>
          <p:cNvSpPr>
            <a:spLocks noGrp="1" noChangeArrowheads="1"/>
          </p:cNvSpPr>
          <p:nvPr>
            <p:ph type="body" idx="1"/>
          </p:nvPr>
        </p:nvSpPr>
        <p:spPr>
          <a:noFill/>
          <a:ln/>
        </p:spPr>
        <p:txBody>
          <a:bodyPr/>
          <a:lstStyle/>
          <a:p>
            <a:pPr eaLnBrk="1" hangingPunct="1"/>
            <a:endParaRPr lang="en-US" dirty="0"/>
          </a:p>
        </p:txBody>
      </p:sp>
    </p:spTree>
    <p:extLst>
      <p:ext uri="{BB962C8B-B14F-4D97-AF65-F5344CB8AC3E}">
        <p14:creationId xmlns:p14="http://schemas.microsoft.com/office/powerpoint/2010/main" val="4185412175"/>
      </p:ext>
    </p:extLst>
  </p:cSld>
  <p:clrMapOvr>
    <a:masterClrMapping/>
  </p:clrMapOvr>
</p:notes>
</file>

<file path=ppt/notesSlides/notesSlide1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9906" name="Rectangle 7"/>
          <p:cNvSpPr>
            <a:spLocks noGrp="1" noChangeArrowheads="1"/>
          </p:cNvSpPr>
          <p:nvPr>
            <p:ph type="sldNum" sz="quarter" idx="5"/>
          </p:nvPr>
        </p:nvSpPr>
        <p:spPr/>
        <p:txBody>
          <a:bodyPr/>
          <a:lstStyle/>
          <a:p>
            <a:pPr>
              <a:defRPr/>
            </a:pPr>
            <a:fld id="{D1DBE75C-0DC3-4101-BEB5-47E4B59772EE}" type="slidenum">
              <a:rPr lang="x-none" smtClean="0"/>
              <a:pPr>
                <a:defRPr/>
              </a:pPr>
              <a:t>191</a:t>
            </a:fld>
            <a:endParaRPr lang="en-US" dirty="0">
              <a:cs typeface="Arial" charset="0"/>
            </a:endParaRPr>
          </a:p>
        </p:txBody>
      </p:sp>
      <p:sp>
        <p:nvSpPr>
          <p:cNvPr id="384003" name="Rectangle 2"/>
          <p:cNvSpPr>
            <a:spLocks noGrp="1" noRot="1" noChangeAspect="1" noChangeArrowheads="1" noTextEdit="1"/>
          </p:cNvSpPr>
          <p:nvPr>
            <p:ph type="sldImg"/>
          </p:nvPr>
        </p:nvSpPr>
        <p:spPr>
          <a:ln/>
        </p:spPr>
      </p:sp>
      <p:sp>
        <p:nvSpPr>
          <p:cNvPr id="384004" name="Rectangle 3"/>
          <p:cNvSpPr>
            <a:spLocks noGrp="1" noChangeArrowheads="1"/>
          </p:cNvSpPr>
          <p:nvPr>
            <p:ph type="body" idx="1"/>
          </p:nvPr>
        </p:nvSpPr>
        <p:spPr>
          <a:noFill/>
          <a:ln/>
        </p:spPr>
        <p:txBody>
          <a:bodyPr/>
          <a:lstStyle/>
          <a:p>
            <a:pPr eaLnBrk="1" hangingPunct="1"/>
            <a:endParaRPr lang="en-US" dirty="0"/>
          </a:p>
        </p:txBody>
      </p:sp>
    </p:spTree>
    <p:extLst>
      <p:ext uri="{BB962C8B-B14F-4D97-AF65-F5344CB8AC3E}">
        <p14:creationId xmlns:p14="http://schemas.microsoft.com/office/powerpoint/2010/main" val="3222081363"/>
      </p:ext>
    </p:extLst>
  </p:cSld>
  <p:clrMapOvr>
    <a:masterClrMapping/>
  </p:clrMapOvr>
</p:notes>
</file>

<file path=ppt/notesSlides/notesSlide1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5026" name="Rectangle 2"/>
          <p:cNvSpPr>
            <a:spLocks noGrp="1" noRot="1" noChangeAspect="1" noChangeArrowheads="1" noTextEdit="1"/>
          </p:cNvSpPr>
          <p:nvPr>
            <p:ph type="sldImg"/>
          </p:nvPr>
        </p:nvSpPr>
        <p:spPr>
          <a:ln/>
        </p:spPr>
      </p:sp>
      <p:sp>
        <p:nvSpPr>
          <p:cNvPr id="385027" name="Rectangle 3"/>
          <p:cNvSpPr>
            <a:spLocks noGrp="1" noChangeArrowheads="1"/>
          </p:cNvSpPr>
          <p:nvPr>
            <p:ph type="body" idx="1"/>
          </p:nvPr>
        </p:nvSpPr>
        <p:spPr>
          <a:noFill/>
          <a:ln/>
        </p:spPr>
        <p:txBody>
          <a:bodyPr/>
          <a:lstStyle/>
          <a:p>
            <a:pPr eaLnBrk="1" hangingPunct="1"/>
            <a:r>
              <a:rPr lang="en-US" dirty="0"/>
              <a:t>So far we have talked about correctness. Now its time to discuss progress. </a:t>
            </a:r>
          </a:p>
        </p:txBody>
      </p:sp>
    </p:spTree>
    <p:extLst>
      <p:ext uri="{BB962C8B-B14F-4D97-AF65-F5344CB8AC3E}">
        <p14:creationId xmlns:p14="http://schemas.microsoft.com/office/powerpoint/2010/main" val="3322010274"/>
      </p:ext>
    </p:extLst>
  </p:cSld>
  <p:clrMapOvr>
    <a:masterClrMapping/>
  </p:clrMapOvr>
</p:notes>
</file>

<file path=ppt/notesSlides/notesSlide1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6050" name="Slide Image Placeholder 1"/>
          <p:cNvSpPr>
            <a:spLocks noGrp="1" noRot="1" noChangeAspect="1" noTextEdit="1"/>
          </p:cNvSpPr>
          <p:nvPr>
            <p:ph type="sldImg"/>
          </p:nvPr>
        </p:nvSpPr>
        <p:spPr>
          <a:ln/>
        </p:spPr>
      </p:sp>
      <p:sp>
        <p:nvSpPr>
          <p:cNvPr id="386051" name="Notes Placeholder 2"/>
          <p:cNvSpPr>
            <a:spLocks noGrp="1"/>
          </p:cNvSpPr>
          <p:nvPr>
            <p:ph type="body" idx="1"/>
          </p:nvPr>
        </p:nvSpPr>
        <p:spPr>
          <a:noFill/>
          <a:ln/>
        </p:spPr>
        <p:txBody>
          <a:bodyPr/>
          <a:lstStyle/>
          <a:p>
            <a:pPr eaLnBrk="1" hangingPunct="1"/>
            <a:r>
              <a:rPr lang="en-US" dirty="0"/>
              <a:t>The above are definitions of progress conditions we have used and will use in the coming lectures. </a:t>
            </a:r>
          </a:p>
          <a:p>
            <a:pPr eaLnBrk="1" hangingPunct="1"/>
            <a:r>
              <a:rPr lang="en-US" dirty="0"/>
              <a:t>We give here </a:t>
            </a:r>
            <a:r>
              <a:rPr lang="en-US" u="sng" dirty="0"/>
              <a:t>informal</a:t>
            </a:r>
            <a:r>
              <a:rPr lang="en-US" dirty="0"/>
              <a:t> definitions of progress conditions…formal ones need to talk about fair histories which is beyond the scope of this lecture…for the above conditions:</a:t>
            </a:r>
          </a:p>
          <a:p>
            <a:pPr eaLnBrk="1" hangingPunct="1"/>
            <a:endParaRPr lang="en-US" dirty="0"/>
          </a:p>
          <a:p>
            <a:pPr eaLnBrk="1" hangingPunct="1"/>
            <a:r>
              <a:rPr lang="en-US" i="1" dirty="0"/>
              <a:t>A method implementation is deadlock-free if it guarantees min-</a:t>
            </a:r>
          </a:p>
          <a:p>
            <a:pPr eaLnBrk="1" hangingPunct="1"/>
            <a:r>
              <a:rPr lang="en-US" i="1" dirty="0"/>
              <a:t>imal progress in every fair history, and maximal progress in some fair history.</a:t>
            </a:r>
          </a:p>
          <a:p>
            <a:pPr eaLnBrk="1" hangingPunct="1"/>
            <a:endParaRPr lang="en-US" i="1" dirty="0"/>
          </a:p>
          <a:p>
            <a:pPr eaLnBrk="1" hangingPunct="1"/>
            <a:r>
              <a:rPr lang="en-US" i="1" dirty="0"/>
              <a:t>A method implementation is starvation-free if it guarantees</a:t>
            </a:r>
          </a:p>
          <a:p>
            <a:pPr eaLnBrk="1" hangingPunct="1"/>
            <a:r>
              <a:rPr lang="en-US" i="1" dirty="0"/>
              <a:t>maximal progress in every fair history.</a:t>
            </a:r>
          </a:p>
          <a:p>
            <a:pPr eaLnBrk="1" hangingPunct="1"/>
            <a:endParaRPr lang="en-US" i="1" dirty="0"/>
          </a:p>
          <a:p>
            <a:pPr eaLnBrk="1" hangingPunct="1"/>
            <a:r>
              <a:rPr lang="en-US" i="1" dirty="0"/>
              <a:t>A method implementation is lock-free if it guarantees minimal</a:t>
            </a:r>
          </a:p>
          <a:p>
            <a:pPr eaLnBrk="1" hangingPunct="1"/>
            <a:r>
              <a:rPr lang="en-US" i="1" dirty="0"/>
              <a:t>progress in every history and maximal progress in some history.</a:t>
            </a:r>
          </a:p>
          <a:p>
            <a:pPr eaLnBrk="1" hangingPunct="1"/>
            <a:endParaRPr lang="en-US" i="1" dirty="0"/>
          </a:p>
          <a:p>
            <a:pPr eaLnBrk="1" hangingPunct="1"/>
            <a:r>
              <a:rPr lang="en-US" i="1" dirty="0"/>
              <a:t>A method implementation is wait-free if it guarantees maximal</a:t>
            </a:r>
          </a:p>
          <a:p>
            <a:pPr eaLnBrk="1" hangingPunct="1"/>
            <a:r>
              <a:rPr lang="en-US" i="1" dirty="0"/>
              <a:t>progress in every history.</a:t>
            </a:r>
          </a:p>
          <a:p>
            <a:pPr eaLnBrk="1" hangingPunct="1"/>
            <a:endParaRPr lang="en-US" i="1" dirty="0"/>
          </a:p>
          <a:p>
            <a:pPr eaLnBrk="1" hangingPunct="1"/>
            <a:endParaRPr lang="en-US" dirty="0"/>
          </a:p>
        </p:txBody>
      </p:sp>
      <p:sp>
        <p:nvSpPr>
          <p:cNvPr id="4" name="Slide Number Placeholder 3"/>
          <p:cNvSpPr>
            <a:spLocks noGrp="1"/>
          </p:cNvSpPr>
          <p:nvPr>
            <p:ph type="sldNum" sz="quarter" idx="5"/>
          </p:nvPr>
        </p:nvSpPr>
        <p:spPr/>
        <p:txBody>
          <a:bodyPr/>
          <a:lstStyle/>
          <a:p>
            <a:pPr>
              <a:defRPr/>
            </a:pPr>
            <a:fld id="{75286C99-0B4B-4868-A8B9-795A51756BCC}" type="slidenum">
              <a:rPr lang="x-none" smtClean="0"/>
              <a:pPr>
                <a:defRPr/>
              </a:pPr>
              <a:t>193</a:t>
            </a:fld>
            <a:endParaRPr lang="en-US" dirty="0"/>
          </a:p>
        </p:txBody>
      </p:sp>
    </p:spTree>
    <p:extLst>
      <p:ext uri="{BB962C8B-B14F-4D97-AF65-F5344CB8AC3E}">
        <p14:creationId xmlns:p14="http://schemas.microsoft.com/office/powerpoint/2010/main" val="2529359485"/>
      </p:ext>
    </p:extLst>
  </p:cSld>
  <p:clrMapOvr>
    <a:masterClrMapping/>
  </p:clrMapOvr>
</p:notes>
</file>

<file path=ppt/notesSlides/notesSlide1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7074" name="Slide Image Placeholder 1"/>
          <p:cNvSpPr>
            <a:spLocks noGrp="1" noRot="1" noChangeAspect="1" noTextEdit="1"/>
          </p:cNvSpPr>
          <p:nvPr>
            <p:ph type="sldImg"/>
          </p:nvPr>
        </p:nvSpPr>
        <p:spPr>
          <a:ln/>
        </p:spPr>
      </p:sp>
      <p:sp>
        <p:nvSpPr>
          <p:cNvPr id="387075" name="Notes Placeholder 2"/>
          <p:cNvSpPr>
            <a:spLocks noGrp="1"/>
          </p:cNvSpPr>
          <p:nvPr>
            <p:ph type="body" idx="1"/>
          </p:nvPr>
        </p:nvSpPr>
        <p:spPr>
          <a:noFill/>
          <a:ln/>
        </p:spPr>
        <p:txBody>
          <a:bodyPr/>
          <a:lstStyle/>
          <a:p>
            <a:pPr eaLnBrk="1" hangingPunct="1"/>
            <a:endParaRPr lang="en-US" dirty="0"/>
          </a:p>
        </p:txBody>
      </p:sp>
      <p:sp>
        <p:nvSpPr>
          <p:cNvPr id="4" name="Slide Number Placeholder 3"/>
          <p:cNvSpPr>
            <a:spLocks noGrp="1"/>
          </p:cNvSpPr>
          <p:nvPr>
            <p:ph type="sldNum" sz="quarter" idx="5"/>
          </p:nvPr>
        </p:nvSpPr>
        <p:spPr/>
        <p:txBody>
          <a:bodyPr/>
          <a:lstStyle/>
          <a:p>
            <a:pPr>
              <a:defRPr/>
            </a:pPr>
            <a:fld id="{E6E29961-1775-40AA-9490-09D505B898AC}" type="slidenum">
              <a:rPr lang="x-none" smtClean="0"/>
              <a:pPr>
                <a:defRPr/>
              </a:pPr>
              <a:t>194</a:t>
            </a:fld>
            <a:endParaRPr lang="en-US" dirty="0"/>
          </a:p>
        </p:txBody>
      </p:sp>
    </p:spTree>
    <p:extLst>
      <p:ext uri="{BB962C8B-B14F-4D97-AF65-F5344CB8AC3E}">
        <p14:creationId xmlns:p14="http://schemas.microsoft.com/office/powerpoint/2010/main" val="1491670541"/>
      </p:ext>
    </p:extLst>
  </p:cSld>
  <p:clrMapOvr>
    <a:masterClrMapping/>
  </p:clrMapOvr>
</p:notes>
</file>

<file path=ppt/notesSlides/notesSlide1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9906" name="Rectangle 7"/>
          <p:cNvSpPr>
            <a:spLocks noGrp="1" noChangeArrowheads="1"/>
          </p:cNvSpPr>
          <p:nvPr>
            <p:ph type="sldNum" sz="quarter" idx="5"/>
          </p:nvPr>
        </p:nvSpPr>
        <p:spPr/>
        <p:txBody>
          <a:bodyPr/>
          <a:lstStyle/>
          <a:p>
            <a:pPr>
              <a:defRPr/>
            </a:pPr>
            <a:fld id="{586F4AAB-C224-41E2-B311-CC3F4C2012A9}" type="slidenum">
              <a:rPr lang="x-none" smtClean="0"/>
              <a:pPr>
                <a:defRPr/>
              </a:pPr>
              <a:t>195</a:t>
            </a:fld>
            <a:endParaRPr lang="en-US" dirty="0">
              <a:cs typeface="Arial" charset="0"/>
            </a:endParaRPr>
          </a:p>
        </p:txBody>
      </p:sp>
      <p:sp>
        <p:nvSpPr>
          <p:cNvPr id="388099" name="Rectangle 2"/>
          <p:cNvSpPr>
            <a:spLocks noGrp="1" noRot="1" noChangeAspect="1" noChangeArrowheads="1" noTextEdit="1"/>
          </p:cNvSpPr>
          <p:nvPr>
            <p:ph type="sldImg"/>
          </p:nvPr>
        </p:nvSpPr>
        <p:spPr>
          <a:ln/>
        </p:spPr>
      </p:sp>
      <p:sp>
        <p:nvSpPr>
          <p:cNvPr id="388100" name="Rectangle 3"/>
          <p:cNvSpPr>
            <a:spLocks noGrp="1" noChangeArrowheads="1"/>
          </p:cNvSpPr>
          <p:nvPr>
            <p:ph type="body" idx="1"/>
          </p:nvPr>
        </p:nvSpPr>
        <p:spPr>
          <a:noFill/>
          <a:ln/>
        </p:spPr>
        <p:txBody>
          <a:bodyPr/>
          <a:lstStyle/>
          <a:p>
            <a:pPr eaLnBrk="1" hangingPunct="1"/>
            <a:endParaRPr lang="en-US" dirty="0"/>
          </a:p>
        </p:txBody>
      </p:sp>
    </p:spTree>
    <p:extLst>
      <p:ext uri="{BB962C8B-B14F-4D97-AF65-F5344CB8AC3E}">
        <p14:creationId xmlns:p14="http://schemas.microsoft.com/office/powerpoint/2010/main" val="2697785198"/>
      </p:ext>
    </p:extLst>
  </p:cSld>
  <p:clrMapOvr>
    <a:masterClrMapping/>
  </p:clrMapOvr>
</p:notes>
</file>

<file path=ppt/notesSlides/notesSlide1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1954" name="Rectangle 7"/>
          <p:cNvSpPr>
            <a:spLocks noGrp="1" noChangeArrowheads="1"/>
          </p:cNvSpPr>
          <p:nvPr>
            <p:ph type="sldNum" sz="quarter" idx="5"/>
          </p:nvPr>
        </p:nvSpPr>
        <p:spPr/>
        <p:txBody>
          <a:bodyPr/>
          <a:lstStyle/>
          <a:p>
            <a:pPr>
              <a:defRPr/>
            </a:pPr>
            <a:fld id="{C396AA5A-347B-4516-99E4-0A09F61F56C8}" type="slidenum">
              <a:rPr lang="x-none" smtClean="0"/>
              <a:pPr>
                <a:defRPr/>
              </a:pPr>
              <a:t>196</a:t>
            </a:fld>
            <a:endParaRPr lang="en-US" dirty="0">
              <a:cs typeface="Arial" charset="0"/>
            </a:endParaRPr>
          </a:p>
        </p:txBody>
      </p:sp>
      <p:sp>
        <p:nvSpPr>
          <p:cNvPr id="389123" name="Rectangle 2"/>
          <p:cNvSpPr>
            <a:spLocks noGrp="1" noRot="1" noChangeAspect="1" noChangeArrowheads="1" noTextEdit="1"/>
          </p:cNvSpPr>
          <p:nvPr>
            <p:ph type="sldImg"/>
          </p:nvPr>
        </p:nvSpPr>
        <p:spPr>
          <a:ln/>
        </p:spPr>
      </p:sp>
      <p:sp>
        <p:nvSpPr>
          <p:cNvPr id="389124" name="Rectangle 3"/>
          <p:cNvSpPr>
            <a:spLocks noGrp="1" noChangeArrowheads="1"/>
          </p:cNvSpPr>
          <p:nvPr>
            <p:ph type="body" idx="1"/>
          </p:nvPr>
        </p:nvSpPr>
        <p:spPr>
          <a:noFill/>
          <a:ln/>
        </p:spPr>
        <p:txBody>
          <a:bodyPr/>
          <a:lstStyle/>
          <a:p>
            <a:pPr eaLnBrk="1" hangingPunct="1"/>
            <a:endParaRPr lang="en-US" dirty="0"/>
          </a:p>
        </p:txBody>
      </p:sp>
    </p:spTree>
    <p:extLst>
      <p:ext uri="{BB962C8B-B14F-4D97-AF65-F5344CB8AC3E}">
        <p14:creationId xmlns:p14="http://schemas.microsoft.com/office/powerpoint/2010/main" val="90274479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lvl1pPr>
              <a:defRPr>
                <a:solidFill>
                  <a:srgbClr val="FFFF00"/>
                </a:solidFill>
              </a:defRPr>
            </a:lvl1pPr>
          </a:lstStyle>
          <a:p>
            <a:r>
              <a:rPr lang="en-US" dirty="0"/>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dirty="0"/>
              <a:t>Click to edit Master subtitle style</a:t>
            </a:r>
          </a:p>
        </p:txBody>
      </p:sp>
      <p:sp>
        <p:nvSpPr>
          <p:cNvPr id="4" name="Rectangle 5"/>
          <p:cNvSpPr>
            <a:spLocks noGrp="1" noChangeArrowheads="1"/>
          </p:cNvSpPr>
          <p:nvPr>
            <p:ph type="ftr" sz="quarter" idx="10"/>
          </p:nvPr>
        </p:nvSpPr>
        <p:spPr>
          <a:ln/>
        </p:spPr>
        <p:txBody>
          <a:bodyPr/>
          <a:lstStyle>
            <a:lvl1pPr>
              <a:defRPr baseline="0">
                <a:latin typeface="Arial" panose="020B0604020202020204" pitchFamily="34" charset="0"/>
              </a:defRPr>
            </a:lvl1pPr>
          </a:lstStyle>
          <a:p>
            <a:pPr>
              <a:defRPr/>
            </a:pPr>
            <a:r>
              <a:rPr lang="en-US" dirty="0"/>
              <a:t>Art of Multiprocessor Programming</a:t>
            </a:r>
          </a:p>
        </p:txBody>
      </p:sp>
      <p:sp>
        <p:nvSpPr>
          <p:cNvPr id="5" name="Rectangle 6"/>
          <p:cNvSpPr>
            <a:spLocks noGrp="1" noChangeArrowheads="1"/>
          </p:cNvSpPr>
          <p:nvPr>
            <p:ph type="sldNum" sz="quarter" idx="11"/>
          </p:nvPr>
        </p:nvSpPr>
        <p:spPr>
          <a:ln/>
        </p:spPr>
        <p:txBody>
          <a:bodyPr/>
          <a:lstStyle>
            <a:lvl1pPr>
              <a:defRPr/>
            </a:lvl1pPr>
          </a:lstStyle>
          <a:p>
            <a:pPr>
              <a:defRPr/>
            </a:pPr>
            <a:fld id="{354E22AB-7A7F-4BE8-828E-5FBE84396A0F}" type="slidenum">
              <a:rPr lang="en-US"/>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rgbClr val="FFFF00"/>
                </a:solidFill>
              </a:defRPr>
            </a:lvl1pPr>
          </a:lstStyle>
          <a:p>
            <a:r>
              <a:rPr lang="en-US" dirty="0"/>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5"/>
          <p:cNvSpPr>
            <a:spLocks noGrp="1" noChangeArrowheads="1"/>
          </p:cNvSpPr>
          <p:nvPr>
            <p:ph type="ftr" sz="quarter" idx="10"/>
          </p:nvPr>
        </p:nvSpPr>
        <p:spPr>
          <a:ln/>
        </p:spPr>
        <p:txBody>
          <a:bodyPr/>
          <a:lstStyle>
            <a:lvl1pPr>
              <a:defRPr/>
            </a:lvl1pPr>
          </a:lstStyle>
          <a:p>
            <a:pPr>
              <a:defRPr/>
            </a:pPr>
            <a:r>
              <a:rPr lang="en-US" dirty="0"/>
              <a:t>Art of Multiprocessor Programming</a:t>
            </a:r>
          </a:p>
        </p:txBody>
      </p:sp>
      <p:sp>
        <p:nvSpPr>
          <p:cNvPr id="5" name="Rectangle 6"/>
          <p:cNvSpPr>
            <a:spLocks noGrp="1" noChangeArrowheads="1"/>
          </p:cNvSpPr>
          <p:nvPr>
            <p:ph type="sldNum" sz="quarter" idx="11"/>
          </p:nvPr>
        </p:nvSpPr>
        <p:spPr>
          <a:ln/>
        </p:spPr>
        <p:txBody>
          <a:bodyPr/>
          <a:lstStyle>
            <a:lvl1pPr>
              <a:defRPr/>
            </a:lvl1pPr>
          </a:lstStyle>
          <a:p>
            <a:pPr>
              <a:defRPr/>
            </a:pPr>
            <a:fld id="{604A86F2-76C3-4933-951E-63A6BD3BDA49}" type="slidenum">
              <a:rPr lang="en-US"/>
              <a:pPr>
                <a:defRPr/>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5"/>
          <p:cNvSpPr>
            <a:spLocks noGrp="1" noChangeArrowheads="1"/>
          </p:cNvSpPr>
          <p:nvPr>
            <p:ph type="ftr" sz="quarter" idx="10"/>
          </p:nvPr>
        </p:nvSpPr>
        <p:spPr>
          <a:ln/>
        </p:spPr>
        <p:txBody>
          <a:bodyPr/>
          <a:lstStyle>
            <a:lvl1pPr>
              <a:defRPr/>
            </a:lvl1pPr>
          </a:lstStyle>
          <a:p>
            <a:pPr>
              <a:defRPr/>
            </a:pPr>
            <a:r>
              <a:rPr lang="en-US" dirty="0"/>
              <a:t>Art of Multiprocessor Programming</a:t>
            </a:r>
          </a:p>
        </p:txBody>
      </p:sp>
      <p:sp>
        <p:nvSpPr>
          <p:cNvPr id="5" name="Rectangle 6"/>
          <p:cNvSpPr>
            <a:spLocks noGrp="1" noChangeArrowheads="1"/>
          </p:cNvSpPr>
          <p:nvPr>
            <p:ph type="sldNum" sz="quarter" idx="11"/>
          </p:nvPr>
        </p:nvSpPr>
        <p:spPr>
          <a:ln/>
        </p:spPr>
        <p:txBody>
          <a:bodyPr/>
          <a:lstStyle>
            <a:lvl1pPr>
              <a:defRPr/>
            </a:lvl1pPr>
          </a:lstStyle>
          <a:p>
            <a:pPr>
              <a:defRPr/>
            </a:pPr>
            <a:fld id="{453ECD41-366B-4E33-B284-7F507E392B20}" type="slidenum">
              <a:rPr lang="en-US"/>
              <a:pPr>
                <a:defRPr/>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5"/>
          <p:cNvSpPr>
            <a:spLocks noGrp="1" noChangeArrowheads="1"/>
          </p:cNvSpPr>
          <p:nvPr>
            <p:ph type="ftr" sz="quarter" idx="10"/>
          </p:nvPr>
        </p:nvSpPr>
        <p:spPr>
          <a:ln/>
        </p:spPr>
        <p:txBody>
          <a:bodyPr/>
          <a:lstStyle>
            <a:lvl1pPr>
              <a:defRPr/>
            </a:lvl1pPr>
          </a:lstStyle>
          <a:p>
            <a:pPr>
              <a:defRPr/>
            </a:pPr>
            <a:r>
              <a:rPr lang="en-US" dirty="0"/>
              <a:t>Art of Multiprocessor Programming</a:t>
            </a:r>
          </a:p>
        </p:txBody>
      </p:sp>
      <p:sp>
        <p:nvSpPr>
          <p:cNvPr id="6" name="Rectangle 6"/>
          <p:cNvSpPr>
            <a:spLocks noGrp="1" noChangeArrowheads="1"/>
          </p:cNvSpPr>
          <p:nvPr>
            <p:ph type="sldNum" sz="quarter" idx="11"/>
          </p:nvPr>
        </p:nvSpPr>
        <p:spPr>
          <a:ln/>
        </p:spPr>
        <p:txBody>
          <a:bodyPr/>
          <a:lstStyle>
            <a:lvl1pPr>
              <a:defRPr/>
            </a:lvl1pPr>
          </a:lstStyle>
          <a:p>
            <a:pPr>
              <a:defRPr/>
            </a:pPr>
            <a:fld id="{D2556DFB-7F12-4216-901F-2E8442D37EE9}" type="slidenum">
              <a:rPr lang="en-US"/>
              <a:pPr>
                <a:defRPr/>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5"/>
          <p:cNvSpPr>
            <a:spLocks noGrp="1" noChangeArrowheads="1"/>
          </p:cNvSpPr>
          <p:nvPr>
            <p:ph type="ftr" sz="quarter" idx="10"/>
          </p:nvPr>
        </p:nvSpPr>
        <p:spPr>
          <a:ln/>
        </p:spPr>
        <p:txBody>
          <a:bodyPr/>
          <a:lstStyle>
            <a:lvl1pPr>
              <a:defRPr/>
            </a:lvl1pPr>
          </a:lstStyle>
          <a:p>
            <a:pPr>
              <a:defRPr/>
            </a:pPr>
            <a:r>
              <a:rPr lang="en-US" dirty="0"/>
              <a:t>Art of Multiprocessor Programming</a:t>
            </a:r>
          </a:p>
        </p:txBody>
      </p:sp>
      <p:sp>
        <p:nvSpPr>
          <p:cNvPr id="8" name="Rectangle 6"/>
          <p:cNvSpPr>
            <a:spLocks noGrp="1" noChangeArrowheads="1"/>
          </p:cNvSpPr>
          <p:nvPr>
            <p:ph type="sldNum" sz="quarter" idx="11"/>
          </p:nvPr>
        </p:nvSpPr>
        <p:spPr>
          <a:ln/>
        </p:spPr>
        <p:txBody>
          <a:bodyPr/>
          <a:lstStyle>
            <a:lvl1pPr>
              <a:defRPr/>
            </a:lvl1pPr>
          </a:lstStyle>
          <a:p>
            <a:pPr>
              <a:defRPr/>
            </a:pPr>
            <a:fld id="{17E15ADC-58FD-4ECB-BC8A-2E0FCC00AB18}" type="slidenum">
              <a:rPr lang="en-US"/>
              <a:pPr>
                <a:defRPr/>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rgbClr val="FFFF00"/>
                </a:solidFill>
              </a:defRPr>
            </a:lvl1pPr>
          </a:lstStyle>
          <a:p>
            <a:r>
              <a:rPr lang="en-US" dirty="0"/>
              <a:t>Click to edit Master title style</a:t>
            </a:r>
          </a:p>
        </p:txBody>
      </p:sp>
      <p:sp>
        <p:nvSpPr>
          <p:cNvPr id="3" name="Rectangle 5"/>
          <p:cNvSpPr>
            <a:spLocks noGrp="1" noChangeArrowheads="1"/>
          </p:cNvSpPr>
          <p:nvPr>
            <p:ph type="ftr" sz="quarter" idx="10"/>
          </p:nvPr>
        </p:nvSpPr>
        <p:spPr>
          <a:ln/>
        </p:spPr>
        <p:txBody>
          <a:bodyPr/>
          <a:lstStyle>
            <a:lvl1pPr>
              <a:defRPr b="0" baseline="0">
                <a:solidFill>
                  <a:srgbClr val="FFFF00"/>
                </a:solidFill>
                <a:latin typeface="Arial" pitchFamily="34" charset="0"/>
              </a:defRPr>
            </a:lvl1pPr>
          </a:lstStyle>
          <a:p>
            <a:pPr>
              <a:defRPr/>
            </a:pPr>
            <a:r>
              <a:rPr lang="en-US" dirty="0"/>
              <a:t>Art of Multiprocessor Programming</a:t>
            </a:r>
          </a:p>
        </p:txBody>
      </p:sp>
      <p:sp>
        <p:nvSpPr>
          <p:cNvPr id="4" name="Rectangle 6"/>
          <p:cNvSpPr>
            <a:spLocks noGrp="1" noChangeArrowheads="1"/>
          </p:cNvSpPr>
          <p:nvPr>
            <p:ph type="sldNum" sz="quarter" idx="11"/>
          </p:nvPr>
        </p:nvSpPr>
        <p:spPr>
          <a:ln/>
        </p:spPr>
        <p:txBody>
          <a:bodyPr/>
          <a:lstStyle>
            <a:lvl1pPr>
              <a:defRPr>
                <a:solidFill>
                  <a:srgbClr val="FFFF00"/>
                </a:solidFill>
              </a:defRPr>
            </a:lvl1pPr>
          </a:lstStyle>
          <a:p>
            <a:pPr>
              <a:defRPr/>
            </a:pPr>
            <a:fld id="{0E299FA3-7DED-4229-AB7C-A013EC7B6771}" type="slidenum">
              <a:rPr lang="en-US" smtClean="0"/>
              <a:pPr>
                <a:defRPr/>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bg>
      <p:bgPr>
        <a:solidFill>
          <a:schemeClr val="tx1"/>
        </a:solidFill>
        <a:effectLst/>
      </p:bgPr>
    </p:bg>
    <p:spTree>
      <p:nvGrpSpPr>
        <p:cNvPr id="1" name=""/>
        <p:cNvGrpSpPr/>
        <p:nvPr/>
      </p:nvGrpSpPr>
      <p:grpSpPr>
        <a:xfrm>
          <a:off x="0" y="0"/>
          <a:ext cx="0" cy="0"/>
          <a:chOff x="0" y="0"/>
          <a:chExt cx="0" cy="0"/>
        </a:xfrm>
      </p:grpSpPr>
      <p:sp>
        <p:nvSpPr>
          <p:cNvPr id="2" name="Rectangle 5"/>
          <p:cNvSpPr>
            <a:spLocks noGrp="1" noChangeArrowheads="1"/>
          </p:cNvSpPr>
          <p:nvPr>
            <p:ph type="ftr" sz="quarter" idx="10"/>
          </p:nvPr>
        </p:nvSpPr>
        <p:spPr>
          <a:ln/>
        </p:spPr>
        <p:txBody>
          <a:bodyPr/>
          <a:lstStyle>
            <a:lvl1pPr>
              <a:defRPr b="0">
                <a:solidFill>
                  <a:srgbClr val="FFFF00"/>
                </a:solidFill>
                <a:latin typeface="Arial" pitchFamily="34" charset="0"/>
                <a:cs typeface="Arial" pitchFamily="34" charset="0"/>
              </a:defRPr>
            </a:lvl1pPr>
          </a:lstStyle>
          <a:p>
            <a:pPr>
              <a:defRPr/>
            </a:pPr>
            <a:r>
              <a:rPr lang="en-US" dirty="0"/>
              <a:t>Art of Multiprocessor Programming</a:t>
            </a:r>
          </a:p>
        </p:txBody>
      </p:sp>
      <p:sp>
        <p:nvSpPr>
          <p:cNvPr id="3" name="Rectangle 6"/>
          <p:cNvSpPr>
            <a:spLocks noGrp="1" noChangeArrowheads="1"/>
          </p:cNvSpPr>
          <p:nvPr>
            <p:ph type="sldNum" sz="quarter" idx="11"/>
          </p:nvPr>
        </p:nvSpPr>
        <p:spPr>
          <a:ln/>
        </p:spPr>
        <p:txBody>
          <a:bodyPr/>
          <a:lstStyle>
            <a:lvl1pPr>
              <a:defRPr>
                <a:solidFill>
                  <a:srgbClr val="FFFF00"/>
                </a:solidFill>
              </a:defRPr>
            </a:lvl1pPr>
          </a:lstStyle>
          <a:p>
            <a:pPr>
              <a:defRPr/>
            </a:pPr>
            <a:fld id="{02CB1867-0414-47DD-B3B3-1520BC48BD37}" type="slidenum">
              <a:rPr lang="en-US" smtClean="0"/>
              <a:pPr>
                <a:defRPr/>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5"/>
          <p:cNvSpPr>
            <a:spLocks noGrp="1" noChangeArrowheads="1"/>
          </p:cNvSpPr>
          <p:nvPr>
            <p:ph type="ftr" sz="quarter" idx="10"/>
          </p:nvPr>
        </p:nvSpPr>
        <p:spPr>
          <a:ln/>
        </p:spPr>
        <p:txBody>
          <a:bodyPr/>
          <a:lstStyle>
            <a:lvl1pPr>
              <a:defRPr/>
            </a:lvl1pPr>
          </a:lstStyle>
          <a:p>
            <a:pPr>
              <a:defRPr/>
            </a:pPr>
            <a:r>
              <a:rPr lang="en-US" dirty="0"/>
              <a:t>Art of Multiprocessor Programming</a:t>
            </a:r>
          </a:p>
        </p:txBody>
      </p:sp>
      <p:sp>
        <p:nvSpPr>
          <p:cNvPr id="6" name="Rectangle 6"/>
          <p:cNvSpPr>
            <a:spLocks noGrp="1" noChangeArrowheads="1"/>
          </p:cNvSpPr>
          <p:nvPr>
            <p:ph type="sldNum" sz="quarter" idx="11"/>
          </p:nvPr>
        </p:nvSpPr>
        <p:spPr>
          <a:ln/>
        </p:spPr>
        <p:txBody>
          <a:bodyPr/>
          <a:lstStyle>
            <a:lvl1pPr>
              <a:defRPr/>
            </a:lvl1pPr>
          </a:lstStyle>
          <a:p>
            <a:pPr>
              <a:defRPr/>
            </a:pPr>
            <a:fld id="{FAE110DD-EF4A-4CDC-BD76-2F68DF0DC28E}" type="slidenum">
              <a:rPr lang="en-US"/>
              <a:pPr>
                <a:defRPr/>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5"/>
          <p:cNvSpPr>
            <a:spLocks noGrp="1" noChangeArrowheads="1"/>
          </p:cNvSpPr>
          <p:nvPr>
            <p:ph type="ftr" sz="quarter" idx="10"/>
          </p:nvPr>
        </p:nvSpPr>
        <p:spPr>
          <a:ln/>
        </p:spPr>
        <p:txBody>
          <a:bodyPr/>
          <a:lstStyle>
            <a:lvl1pPr>
              <a:defRPr/>
            </a:lvl1pPr>
          </a:lstStyle>
          <a:p>
            <a:pPr>
              <a:defRPr/>
            </a:pPr>
            <a:r>
              <a:rPr lang="en-US" dirty="0"/>
              <a:t>Art of Multiprocessor Programming</a:t>
            </a:r>
          </a:p>
        </p:txBody>
      </p:sp>
      <p:sp>
        <p:nvSpPr>
          <p:cNvPr id="6" name="Rectangle 6"/>
          <p:cNvSpPr>
            <a:spLocks noGrp="1" noChangeArrowheads="1"/>
          </p:cNvSpPr>
          <p:nvPr>
            <p:ph type="sldNum" sz="quarter" idx="11"/>
          </p:nvPr>
        </p:nvSpPr>
        <p:spPr>
          <a:ln/>
        </p:spPr>
        <p:txBody>
          <a:bodyPr/>
          <a:lstStyle>
            <a:lvl1pPr>
              <a:defRPr/>
            </a:lvl1pPr>
          </a:lstStyle>
          <a:p>
            <a:pPr>
              <a:defRPr/>
            </a:pPr>
            <a:fld id="{2DA8CA29-EF4E-4FC2-8065-52ABB545C559}" type="slidenum">
              <a:rPr lang="en-US"/>
              <a:pPr>
                <a:defRPr/>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5"/>
          <p:cNvSpPr>
            <a:spLocks noGrp="1" noChangeArrowheads="1"/>
          </p:cNvSpPr>
          <p:nvPr>
            <p:ph type="ftr" sz="quarter" idx="10"/>
          </p:nvPr>
        </p:nvSpPr>
        <p:spPr>
          <a:ln/>
        </p:spPr>
        <p:txBody>
          <a:bodyPr/>
          <a:lstStyle>
            <a:lvl1pPr>
              <a:defRPr/>
            </a:lvl1pPr>
          </a:lstStyle>
          <a:p>
            <a:pPr>
              <a:defRPr/>
            </a:pPr>
            <a:r>
              <a:rPr lang="en-US" dirty="0"/>
              <a:t>Art of Multiprocessor Programming</a:t>
            </a:r>
          </a:p>
        </p:txBody>
      </p:sp>
      <p:sp>
        <p:nvSpPr>
          <p:cNvPr id="5" name="Rectangle 6"/>
          <p:cNvSpPr>
            <a:spLocks noGrp="1" noChangeArrowheads="1"/>
          </p:cNvSpPr>
          <p:nvPr>
            <p:ph type="sldNum" sz="quarter" idx="11"/>
          </p:nvPr>
        </p:nvSpPr>
        <p:spPr>
          <a:ln/>
        </p:spPr>
        <p:txBody>
          <a:bodyPr/>
          <a:lstStyle>
            <a:lvl1pPr>
              <a:defRPr/>
            </a:lvl1pPr>
          </a:lstStyle>
          <a:p>
            <a:pPr>
              <a:defRPr/>
            </a:pPr>
            <a:fld id="{DAC39C84-E547-4BA6-A45E-1212198D8568}" type="slidenum">
              <a:rPr lang="en-US"/>
              <a:pPr>
                <a:defRPr/>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5"/>
          <p:cNvSpPr>
            <a:spLocks noGrp="1" noChangeArrowheads="1"/>
          </p:cNvSpPr>
          <p:nvPr>
            <p:ph type="ftr" sz="quarter" idx="10"/>
          </p:nvPr>
        </p:nvSpPr>
        <p:spPr>
          <a:ln/>
        </p:spPr>
        <p:txBody>
          <a:bodyPr/>
          <a:lstStyle>
            <a:lvl1pPr>
              <a:defRPr/>
            </a:lvl1pPr>
          </a:lstStyle>
          <a:p>
            <a:pPr>
              <a:defRPr/>
            </a:pPr>
            <a:r>
              <a:rPr lang="en-US" dirty="0"/>
              <a:t>Art of Multiprocessor Programming</a:t>
            </a:r>
          </a:p>
        </p:txBody>
      </p:sp>
      <p:sp>
        <p:nvSpPr>
          <p:cNvPr id="5" name="Rectangle 6"/>
          <p:cNvSpPr>
            <a:spLocks noGrp="1" noChangeArrowheads="1"/>
          </p:cNvSpPr>
          <p:nvPr>
            <p:ph type="sldNum" sz="quarter" idx="11"/>
          </p:nvPr>
        </p:nvSpPr>
        <p:spPr>
          <a:ln/>
        </p:spPr>
        <p:txBody>
          <a:bodyPr/>
          <a:lstStyle>
            <a:lvl1pPr>
              <a:defRPr/>
            </a:lvl1pPr>
          </a:lstStyle>
          <a:p>
            <a:pPr>
              <a:defRPr/>
            </a:pPr>
            <a:fld id="{1681B7CE-C60D-4A85-A22B-618C8CDB9687}" type="slidenum">
              <a:rPr lang="en-US"/>
              <a:pPr>
                <a:defRPr/>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dirty="0"/>
              <a:t>Click to edit Master title style</a:t>
            </a:r>
          </a:p>
        </p:txBody>
      </p:sp>
      <p:sp>
        <p:nvSpPr>
          <p:cNvPr id="1027" name="Rectangle 3"/>
          <p:cNvSpPr>
            <a:spLocks noGrp="1" noChangeArrowheads="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24965"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baseline="0">
                <a:solidFill>
                  <a:srgbClr val="FFFF00"/>
                </a:solidFill>
                <a:latin typeface="Arial" panose="020B0604020202020204" pitchFamily="34" charset="0"/>
                <a:cs typeface="Arial" panose="020B0604020202020204" pitchFamily="34" charset="0"/>
              </a:defRPr>
            </a:lvl1pPr>
          </a:lstStyle>
          <a:p>
            <a:pPr>
              <a:defRPr/>
            </a:pPr>
            <a:r>
              <a:rPr lang="en-US" dirty="0"/>
              <a:t>Art of Multiprocessor Programming</a:t>
            </a:r>
          </a:p>
        </p:txBody>
      </p:sp>
      <p:sp>
        <p:nvSpPr>
          <p:cNvPr id="424966"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solidFill>
                  <a:srgbClr val="FFFF00"/>
                </a:solidFill>
                <a:latin typeface="Arial" panose="020B0604020202020204" pitchFamily="34" charset="0"/>
                <a:cs typeface="Arial" panose="020B0604020202020204" pitchFamily="34" charset="0"/>
              </a:defRPr>
            </a:lvl1pPr>
          </a:lstStyle>
          <a:p>
            <a:pPr>
              <a:defRPr/>
            </a:pPr>
            <a:fld id="{2E1397A3-567A-4CC2-B808-DAC2EBFEA66C}" type="slidenum">
              <a:rPr lang="en-US" smtClean="0"/>
              <a:pPr>
                <a:defRPr/>
              </a:pPr>
              <a:t>‹#›</a:t>
            </a:fld>
            <a:endParaRPr lang="en-US" dirty="0"/>
          </a:p>
        </p:txBody>
      </p:sp>
      <p:pic>
        <p:nvPicPr>
          <p:cNvPr id="1030" name="Picture 7"/>
          <p:cNvPicPr>
            <a:picLocks noChangeAspect="1" noChangeArrowheads="1"/>
          </p:cNvPicPr>
          <p:nvPr userDrawn="1"/>
        </p:nvPicPr>
        <p:blipFill>
          <a:blip r:embed="rId13" cstate="print"/>
          <a:srcRect/>
          <a:stretch>
            <a:fillRect/>
          </a:stretch>
        </p:blipFill>
        <p:spPr bwMode="auto">
          <a:xfrm>
            <a:off x="655638" y="6157913"/>
            <a:ext cx="587375" cy="587375"/>
          </a:xfrm>
          <a:prstGeom prst="rect">
            <a:avLst/>
          </a:prstGeom>
          <a:noFill/>
          <a:ln w="9525">
            <a:noFill/>
            <a:miter lim="800000"/>
            <a:headEnd/>
            <a:tailEnd/>
          </a:ln>
        </p:spPr>
      </p:pic>
    </p:spTree>
  </p:cSld>
  <p:clrMap bg1="lt1" tx1="dk1" bg2="lt2" tx2="dk2" accent1="accent1" accent2="accent2" accent3="accent3" accent4="accent4" accent5="accent5" accent6="accent6" hlink="hlink" folHlink="folHlink"/>
  <p:sldLayoutIdLst>
    <p:sldLayoutId id="2147483651" r:id="rId1"/>
    <p:sldLayoutId id="2147483652" r:id="rId2"/>
    <p:sldLayoutId id="2147483653" r:id="rId3"/>
    <p:sldLayoutId id="2147483654" r:id="rId4"/>
    <p:sldLayoutId id="2147483655" r:id="rId5"/>
    <p:sldLayoutId id="2147483656" r:id="rId6"/>
    <p:sldLayoutId id="2147483657" r:id="rId7"/>
    <p:sldLayoutId id="2147483658" r:id="rId8"/>
    <p:sldLayoutId id="2147483659" r:id="rId9"/>
    <p:sldLayoutId id="2147483660" r:id="rId10"/>
    <p:sldLayoutId id="2147483661" r:id="rId11"/>
  </p:sldLayoutIdLst>
  <p:hf hdr="0" dt="0"/>
  <p:txStyles>
    <p:titleStyle>
      <a:lvl1pPr algn="ctr" rtl="0" eaLnBrk="0" fontAlgn="base" hangingPunct="0">
        <a:spcBef>
          <a:spcPct val="0"/>
        </a:spcBef>
        <a:spcAft>
          <a:spcPct val="0"/>
        </a:spcAft>
        <a:defRPr sz="4400">
          <a:solidFill>
            <a:srgbClr val="FFFF00"/>
          </a:solidFill>
          <a:latin typeface="Arial" pitchFamily="34" charset="0"/>
          <a:ea typeface="+mj-ea"/>
          <a:cs typeface="+mj-cs"/>
        </a:defRPr>
      </a:lvl1pPr>
      <a:lvl2pPr algn="ctr" rtl="0" eaLnBrk="0" fontAlgn="base" hangingPunct="0">
        <a:spcBef>
          <a:spcPct val="0"/>
        </a:spcBef>
        <a:spcAft>
          <a:spcPct val="0"/>
        </a:spcAft>
        <a:defRPr sz="4400">
          <a:solidFill>
            <a:schemeClr val="tx2"/>
          </a:solidFill>
          <a:latin typeface="Comic Sans MS" pitchFamily="66" charset="0"/>
        </a:defRPr>
      </a:lvl2pPr>
      <a:lvl3pPr algn="ctr" rtl="0" eaLnBrk="0" fontAlgn="base" hangingPunct="0">
        <a:spcBef>
          <a:spcPct val="0"/>
        </a:spcBef>
        <a:spcAft>
          <a:spcPct val="0"/>
        </a:spcAft>
        <a:defRPr sz="4400">
          <a:solidFill>
            <a:schemeClr val="tx2"/>
          </a:solidFill>
          <a:latin typeface="Comic Sans MS" pitchFamily="66" charset="0"/>
        </a:defRPr>
      </a:lvl3pPr>
      <a:lvl4pPr algn="ctr" rtl="0" eaLnBrk="0" fontAlgn="base" hangingPunct="0">
        <a:spcBef>
          <a:spcPct val="0"/>
        </a:spcBef>
        <a:spcAft>
          <a:spcPct val="0"/>
        </a:spcAft>
        <a:defRPr sz="4400">
          <a:solidFill>
            <a:schemeClr val="tx2"/>
          </a:solidFill>
          <a:latin typeface="Comic Sans MS" pitchFamily="66" charset="0"/>
        </a:defRPr>
      </a:lvl4pPr>
      <a:lvl5pPr algn="ctr" rtl="0" eaLnBrk="0" fontAlgn="base" hangingPunct="0">
        <a:spcBef>
          <a:spcPct val="0"/>
        </a:spcBef>
        <a:spcAft>
          <a:spcPct val="0"/>
        </a:spcAft>
        <a:defRPr sz="4400">
          <a:solidFill>
            <a:schemeClr val="tx2"/>
          </a:solidFill>
          <a:latin typeface="Comic Sans MS" pitchFamily="66" charset="0"/>
        </a:defRPr>
      </a:lvl5pPr>
      <a:lvl6pPr marL="457200" algn="ctr" rtl="0" fontAlgn="base">
        <a:spcBef>
          <a:spcPct val="0"/>
        </a:spcBef>
        <a:spcAft>
          <a:spcPct val="0"/>
        </a:spcAft>
        <a:defRPr sz="4400">
          <a:solidFill>
            <a:schemeClr val="tx2"/>
          </a:solidFill>
          <a:latin typeface="Comic Sans MS" pitchFamily="66" charset="0"/>
        </a:defRPr>
      </a:lvl6pPr>
      <a:lvl7pPr marL="914400" algn="ctr" rtl="0" fontAlgn="base">
        <a:spcBef>
          <a:spcPct val="0"/>
        </a:spcBef>
        <a:spcAft>
          <a:spcPct val="0"/>
        </a:spcAft>
        <a:defRPr sz="4400">
          <a:solidFill>
            <a:schemeClr val="tx2"/>
          </a:solidFill>
          <a:latin typeface="Comic Sans MS" pitchFamily="66" charset="0"/>
        </a:defRPr>
      </a:lvl7pPr>
      <a:lvl8pPr marL="1371600" algn="ctr" rtl="0" fontAlgn="base">
        <a:spcBef>
          <a:spcPct val="0"/>
        </a:spcBef>
        <a:spcAft>
          <a:spcPct val="0"/>
        </a:spcAft>
        <a:defRPr sz="4400">
          <a:solidFill>
            <a:schemeClr val="tx2"/>
          </a:solidFill>
          <a:latin typeface="Comic Sans MS" pitchFamily="66" charset="0"/>
        </a:defRPr>
      </a:lvl8pPr>
      <a:lvl9pPr marL="1828800" algn="ctr" rtl="0" fontAlgn="base">
        <a:spcBef>
          <a:spcPct val="0"/>
        </a:spcBef>
        <a:spcAft>
          <a:spcPct val="0"/>
        </a:spcAft>
        <a:defRPr sz="4400">
          <a:solidFill>
            <a:schemeClr val="tx2"/>
          </a:solidFill>
          <a:latin typeface="Comic Sans MS" pitchFamily="66" charset="0"/>
        </a:defRPr>
      </a:lvl9pPr>
    </p:titleStyle>
    <p:bodyStyle>
      <a:lvl1pPr marL="342900" indent="-342900" algn="l" rtl="0" eaLnBrk="0" fontAlgn="base" hangingPunct="0">
        <a:spcBef>
          <a:spcPct val="20000"/>
        </a:spcBef>
        <a:spcAft>
          <a:spcPct val="0"/>
        </a:spcAft>
        <a:buChar char="•"/>
        <a:defRPr sz="3200">
          <a:solidFill>
            <a:srgbClr val="FFC000"/>
          </a:solidFill>
          <a:latin typeface="Arial" pitchFamily="34" charset="0"/>
          <a:ea typeface="+mn-ea"/>
          <a:cs typeface="+mn-cs"/>
        </a:defRPr>
      </a:lvl1pPr>
      <a:lvl2pPr marL="742950" indent="-285750" algn="l" rtl="0" eaLnBrk="0" fontAlgn="base" hangingPunct="0">
        <a:spcBef>
          <a:spcPct val="20000"/>
        </a:spcBef>
        <a:spcAft>
          <a:spcPct val="0"/>
        </a:spcAft>
        <a:buChar char="–"/>
        <a:defRPr sz="2800">
          <a:solidFill>
            <a:srgbClr val="FFC000"/>
          </a:solidFill>
          <a:latin typeface="Arial" pitchFamily="34" charset="0"/>
        </a:defRPr>
      </a:lvl2pPr>
      <a:lvl3pPr marL="1143000" indent="-228600" algn="l" rtl="0" eaLnBrk="0" fontAlgn="base" hangingPunct="0">
        <a:spcBef>
          <a:spcPct val="20000"/>
        </a:spcBef>
        <a:spcAft>
          <a:spcPct val="0"/>
        </a:spcAft>
        <a:buChar char="•"/>
        <a:defRPr sz="2400">
          <a:solidFill>
            <a:srgbClr val="FFC000"/>
          </a:solidFill>
          <a:latin typeface="Arial" pitchFamily="34" charset="0"/>
        </a:defRPr>
      </a:lvl3pPr>
      <a:lvl4pPr marL="1600200" indent="-228600" algn="l" rtl="0" eaLnBrk="0" fontAlgn="base" hangingPunct="0">
        <a:spcBef>
          <a:spcPct val="20000"/>
        </a:spcBef>
        <a:spcAft>
          <a:spcPct val="0"/>
        </a:spcAft>
        <a:buChar char="–"/>
        <a:defRPr sz="2000">
          <a:solidFill>
            <a:srgbClr val="FFC000"/>
          </a:solidFill>
          <a:latin typeface="Arial" pitchFamily="34" charset="0"/>
        </a:defRPr>
      </a:lvl4pPr>
      <a:lvl5pPr marL="2057400" indent="-228600" algn="l" rtl="0" eaLnBrk="0" fontAlgn="base" hangingPunct="0">
        <a:spcBef>
          <a:spcPct val="20000"/>
        </a:spcBef>
        <a:spcAft>
          <a:spcPct val="0"/>
        </a:spcAft>
        <a:buChar char="»"/>
        <a:defRPr sz="2000">
          <a:solidFill>
            <a:srgbClr val="FFC000"/>
          </a:solidFill>
          <a:latin typeface="Arial" pitchFamily="34" charset="0"/>
        </a:defRPr>
      </a:lvl5pPr>
      <a:lvl6pPr marL="2514600" indent="-228600" algn="l" rtl="0" fontAlgn="base">
        <a:spcBef>
          <a:spcPct val="20000"/>
        </a:spcBef>
        <a:spcAft>
          <a:spcPct val="0"/>
        </a:spcAft>
        <a:buChar char="»"/>
        <a:defRPr sz="2000">
          <a:solidFill>
            <a:srgbClr val="0000FF"/>
          </a:solidFill>
          <a:latin typeface="+mn-lt"/>
        </a:defRPr>
      </a:lvl6pPr>
      <a:lvl7pPr marL="2971800" indent="-228600" algn="l" rtl="0" fontAlgn="base">
        <a:spcBef>
          <a:spcPct val="20000"/>
        </a:spcBef>
        <a:spcAft>
          <a:spcPct val="0"/>
        </a:spcAft>
        <a:buChar char="»"/>
        <a:defRPr sz="2000">
          <a:solidFill>
            <a:srgbClr val="0000FF"/>
          </a:solidFill>
          <a:latin typeface="+mn-lt"/>
        </a:defRPr>
      </a:lvl7pPr>
      <a:lvl8pPr marL="3429000" indent="-228600" algn="l" rtl="0" fontAlgn="base">
        <a:spcBef>
          <a:spcPct val="20000"/>
        </a:spcBef>
        <a:spcAft>
          <a:spcPct val="0"/>
        </a:spcAft>
        <a:buChar char="»"/>
        <a:defRPr sz="2000">
          <a:solidFill>
            <a:srgbClr val="0000FF"/>
          </a:solidFill>
          <a:latin typeface="+mn-lt"/>
        </a:defRPr>
      </a:lvl8pPr>
      <a:lvl9pPr marL="3886200" indent="-228600" algn="l" rtl="0" fontAlgn="base">
        <a:spcBef>
          <a:spcPct val="20000"/>
        </a:spcBef>
        <a:spcAft>
          <a:spcPct val="0"/>
        </a:spcAft>
        <a:buChar char="»"/>
        <a:defRPr sz="2000">
          <a:solidFill>
            <a:srgbClr val="0000FF"/>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6.xml"/><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7.xml"/><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8.xml"/><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9.xml"/><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0.xml"/><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1.xml"/><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2.xml"/><Relationship Id="rId1" Type="http://schemas.openxmlformats.org/officeDocument/2006/relationships/slideLayout" Target="../slideLayouts/slideLayout7.xml"/><Relationship Id="rId4" Type="http://schemas.openxmlformats.org/officeDocument/2006/relationships/image" Target="../media/image1.png"/></Relationships>
</file>

<file path=ppt/slides/_rels/slide5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3.xml"/><Relationship Id="rId1" Type="http://schemas.openxmlformats.org/officeDocument/2006/relationships/slideLayout" Target="../slideLayouts/slideLayout7.xml"/><Relationship Id="rId4" Type="http://schemas.openxmlformats.org/officeDocument/2006/relationships/image" Target="../media/image1.png"/></Relationships>
</file>

<file path=ppt/slides/_rels/slide5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4.xml"/><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5.xml"/><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6.xml"/><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7.xml"/><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8.xml"/><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9.xml"/><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0.xml"/><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3" Type="http://schemas.openxmlformats.org/officeDocument/2006/relationships/image" Target="../media/image5.wmf"/><Relationship Id="rId2" Type="http://schemas.openxmlformats.org/officeDocument/2006/relationships/notesSlide" Target="../notesSlides/notesSlide61.xml"/><Relationship Id="rId1" Type="http://schemas.openxmlformats.org/officeDocument/2006/relationships/slideLayout" Target="../slideLayouts/slideLayout7.xml"/><Relationship Id="rId4" Type="http://schemas.openxmlformats.org/officeDocument/2006/relationships/image" Target="../media/image1.png"/></Relationships>
</file>

<file path=ppt/slides/_rels/slide6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2.xml"/><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3.xml"/><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4.xml"/><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5.xml"/><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3" Type="http://schemas.openxmlformats.org/officeDocument/2006/relationships/image" Target="../media/image5.wmf"/><Relationship Id="rId2" Type="http://schemas.openxmlformats.org/officeDocument/2006/relationships/notesSlide" Target="../notesSlides/notesSlide66.xml"/><Relationship Id="rId1" Type="http://schemas.openxmlformats.org/officeDocument/2006/relationships/slideLayout" Target="../slideLayouts/slideLayout7.xml"/><Relationship Id="rId4" Type="http://schemas.openxmlformats.org/officeDocument/2006/relationships/image" Target="../media/image1.png"/></Relationships>
</file>

<file path=ppt/slides/_rels/slide71.xml.rels><?xml version="1.0" encoding="UTF-8" standalone="yes"?>
<Relationships xmlns="http://schemas.openxmlformats.org/package/2006/relationships"><Relationship Id="rId3" Type="http://schemas.openxmlformats.org/officeDocument/2006/relationships/image" Target="../media/image5.wmf"/><Relationship Id="rId2" Type="http://schemas.openxmlformats.org/officeDocument/2006/relationships/notesSlide" Target="../notesSlides/notesSlide67.xml"/><Relationship Id="rId1" Type="http://schemas.openxmlformats.org/officeDocument/2006/relationships/slideLayout" Target="../slideLayouts/slideLayout7.xml"/><Relationship Id="rId4" Type="http://schemas.openxmlformats.org/officeDocument/2006/relationships/image" Target="../media/image1.png"/></Relationships>
</file>

<file path=ppt/slides/_rels/slide72.xml.rels><?xml version="1.0" encoding="UTF-8" standalone="yes"?>
<Relationships xmlns="http://schemas.openxmlformats.org/package/2006/relationships"><Relationship Id="rId3" Type="http://schemas.openxmlformats.org/officeDocument/2006/relationships/image" Target="../media/image5.wmf"/><Relationship Id="rId2" Type="http://schemas.openxmlformats.org/officeDocument/2006/relationships/notesSlide" Target="../notesSlides/notesSlide68.xml"/><Relationship Id="rId1" Type="http://schemas.openxmlformats.org/officeDocument/2006/relationships/slideLayout" Target="../slideLayouts/slideLayout7.xml"/><Relationship Id="rId4" Type="http://schemas.openxmlformats.org/officeDocument/2006/relationships/image" Target="../media/image1.png"/></Relationships>
</file>

<file path=ppt/slides/_rels/slide7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9.xml"/><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0.xml"/><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3" Type="http://schemas.openxmlformats.org/officeDocument/2006/relationships/image" Target="../media/image5.wmf"/><Relationship Id="rId2" Type="http://schemas.openxmlformats.org/officeDocument/2006/relationships/notesSlide" Target="../notesSlides/notesSlide71.xml"/><Relationship Id="rId1" Type="http://schemas.openxmlformats.org/officeDocument/2006/relationships/slideLayout" Target="../slideLayouts/slideLayout7.xml"/><Relationship Id="rId4" Type="http://schemas.openxmlformats.org/officeDocument/2006/relationships/image" Target="../media/image1.png"/></Relationships>
</file>

<file path=ppt/slides/_rels/slide76.xml.rels><?xml version="1.0" encoding="UTF-8" standalone="yes"?>
<Relationships xmlns="http://schemas.openxmlformats.org/package/2006/relationships"><Relationship Id="rId3" Type="http://schemas.openxmlformats.org/officeDocument/2006/relationships/image" Target="../media/image5.wmf"/><Relationship Id="rId2" Type="http://schemas.openxmlformats.org/officeDocument/2006/relationships/notesSlide" Target="../notesSlides/notesSlide72.xml"/><Relationship Id="rId1" Type="http://schemas.openxmlformats.org/officeDocument/2006/relationships/slideLayout" Target="../slideLayouts/slideLayout7.xml"/><Relationship Id="rId4" Type="http://schemas.openxmlformats.org/officeDocument/2006/relationships/image" Target="../media/image1.png"/></Relationships>
</file>

<file path=ppt/slides/_rels/slide77.xml.rels><?xml version="1.0" encoding="UTF-8" standalone="yes"?>
<Relationships xmlns="http://schemas.openxmlformats.org/package/2006/relationships"><Relationship Id="rId3" Type="http://schemas.openxmlformats.org/officeDocument/2006/relationships/image" Target="../media/image5.wmf"/><Relationship Id="rId2" Type="http://schemas.openxmlformats.org/officeDocument/2006/relationships/notesSlide" Target="../notesSlides/notesSlide73.xml"/><Relationship Id="rId1" Type="http://schemas.openxmlformats.org/officeDocument/2006/relationships/slideLayout" Target="../slideLayouts/slideLayout7.xml"/><Relationship Id="rId4" Type="http://schemas.openxmlformats.org/officeDocument/2006/relationships/image" Target="../media/image1.png"/></Relationships>
</file>

<file path=ppt/slides/_rels/slide7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4.xml"/><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5.xml"/><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6.xml"/><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3" Type="http://schemas.openxmlformats.org/officeDocument/2006/relationships/image" Target="../media/image5.wmf"/><Relationship Id="rId2" Type="http://schemas.openxmlformats.org/officeDocument/2006/relationships/notesSlide" Target="../notesSlides/notesSlide77.xml"/><Relationship Id="rId1" Type="http://schemas.openxmlformats.org/officeDocument/2006/relationships/slideLayout" Target="../slideLayouts/slideLayout7.xml"/><Relationship Id="rId4" Type="http://schemas.openxmlformats.org/officeDocument/2006/relationships/image" Target="../media/image1.png"/></Relationships>
</file>

<file path=ppt/slides/_rels/slide8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8.xml"/><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9.xml"/><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0.xml"/><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1.xml"/><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3" Type="http://schemas.openxmlformats.org/officeDocument/2006/relationships/image" Target="../media/image5.wmf"/><Relationship Id="rId2" Type="http://schemas.openxmlformats.org/officeDocument/2006/relationships/notesSlide" Target="../notesSlides/notesSlide82.xml"/><Relationship Id="rId1" Type="http://schemas.openxmlformats.org/officeDocument/2006/relationships/slideLayout" Target="../slideLayouts/slideLayout7.xml"/><Relationship Id="rId4" Type="http://schemas.openxmlformats.org/officeDocument/2006/relationships/image" Target="../media/image1.png"/></Relationships>
</file>

<file path=ppt/slides/_rels/slide8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3.xml"/><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4.xml"/><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5.xml"/><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6.xml"/><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7.xml"/><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8.xml"/><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9.xml"/><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0.xml"/><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1.xml"/><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2.xml"/><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3.xml"/><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4.xml"/><Relationship Id="rId1" Type="http://schemas.openxmlformats.org/officeDocument/2006/relationships/slideLayout" Target="../slideLayouts/slideLayout7.xml"/></Relationships>
</file>

<file path=ppt/slides/_rels/slide9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5.xml"/><Relationship Id="rId1" Type="http://schemas.openxmlformats.org/officeDocument/2006/relationships/slideLayout" Target="../slideLayouts/slideLayout7.xml"/></Relationships>
</file>

<file path=ppt/slides/_rels/slide10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6.xml"/><Relationship Id="rId1" Type="http://schemas.openxmlformats.org/officeDocument/2006/relationships/slideLayout" Target="../slideLayouts/slideLayout7.xml"/></Relationships>
</file>

<file path=ppt/slides/_rels/slide10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7.xml"/><Relationship Id="rId1" Type="http://schemas.openxmlformats.org/officeDocument/2006/relationships/slideLayout" Target="../slideLayouts/slideLayout7.xml"/></Relationships>
</file>

<file path=ppt/slides/_rels/slide10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8.xml"/><Relationship Id="rId1" Type="http://schemas.openxmlformats.org/officeDocument/2006/relationships/slideLayout" Target="../slideLayouts/slideLayout7.xml"/></Relationships>
</file>

<file path=ppt/slides/_rels/slide10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9.xml"/><Relationship Id="rId1" Type="http://schemas.openxmlformats.org/officeDocument/2006/relationships/slideLayout" Target="../slideLayouts/slideLayout7.xml"/></Relationships>
</file>

<file path=ppt/slides/_rels/slide10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00.xml"/><Relationship Id="rId1" Type="http://schemas.openxmlformats.org/officeDocument/2006/relationships/slideLayout" Target="../slideLayouts/slideLayout7.xml"/></Relationships>
</file>

<file path=ppt/slides/_rels/slide10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01.xml"/><Relationship Id="rId1" Type="http://schemas.openxmlformats.org/officeDocument/2006/relationships/slideLayout" Target="../slideLayouts/slideLayout7.xml"/><Relationship Id="rId4" Type="http://schemas.openxmlformats.org/officeDocument/2006/relationships/image" Target="../media/image1.png"/></Relationships>
</file>

<file path=ppt/slides/_rels/slide10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02.xml"/><Relationship Id="rId1" Type="http://schemas.openxmlformats.org/officeDocument/2006/relationships/slideLayout" Target="../slideLayouts/slideLayout7.xml"/><Relationship Id="rId4" Type="http://schemas.openxmlformats.org/officeDocument/2006/relationships/image" Target="../media/image1.png"/></Relationships>
</file>

<file path=ppt/slides/_rels/slide10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03.xml"/><Relationship Id="rId1" Type="http://schemas.openxmlformats.org/officeDocument/2006/relationships/slideLayout" Target="../slideLayouts/slideLayout7.xml"/></Relationships>
</file>

<file path=ppt/slides/_rels/slide10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04.xml"/><Relationship Id="rId1" Type="http://schemas.openxmlformats.org/officeDocument/2006/relationships/slideLayout" Target="../slideLayouts/slideLayout7.xml"/></Relationships>
</file>

<file path=ppt/slides/_rels/slide10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05.xml"/><Relationship Id="rId1" Type="http://schemas.openxmlformats.org/officeDocument/2006/relationships/slideLayout" Target="../slideLayouts/slideLayout7.xml"/></Relationships>
</file>

<file path=ppt/slides/_rels/slide1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06.xml"/><Relationship Id="rId1" Type="http://schemas.openxmlformats.org/officeDocument/2006/relationships/slideLayout" Target="../slideLayouts/slideLayout7.xml"/></Relationships>
</file>

<file path=ppt/slides/_rels/slide1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07.xml"/><Relationship Id="rId1" Type="http://schemas.openxmlformats.org/officeDocument/2006/relationships/slideLayout" Target="../slideLayouts/slideLayout7.xml"/></Relationships>
</file>

<file path=ppt/slides/_rels/slide1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08.xml"/><Relationship Id="rId1" Type="http://schemas.openxmlformats.org/officeDocument/2006/relationships/slideLayout" Target="../slideLayouts/slideLayout7.xml"/></Relationships>
</file>

<file path=ppt/slides/_rels/slide1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09.xml"/><Relationship Id="rId1" Type="http://schemas.openxmlformats.org/officeDocument/2006/relationships/slideLayout" Target="../slideLayouts/slideLayout7.xml"/></Relationships>
</file>

<file path=ppt/slides/_rels/slide1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10.xml"/><Relationship Id="rId1" Type="http://schemas.openxmlformats.org/officeDocument/2006/relationships/slideLayout" Target="../slideLayouts/slideLayout7.xml"/></Relationships>
</file>

<file path=ppt/slides/_rels/slide11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11.xml"/><Relationship Id="rId1" Type="http://schemas.openxmlformats.org/officeDocument/2006/relationships/slideLayout" Target="../slideLayouts/slideLayout7.xml"/></Relationships>
</file>

<file path=ppt/slides/_rels/slide11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12.xml"/><Relationship Id="rId1" Type="http://schemas.openxmlformats.org/officeDocument/2006/relationships/slideLayout" Target="../slideLayouts/slideLayout7.xml"/></Relationships>
</file>

<file path=ppt/slides/_rels/slide11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13.xml"/><Relationship Id="rId1" Type="http://schemas.openxmlformats.org/officeDocument/2006/relationships/slideLayout" Target="../slideLayouts/slideLayout7.xml"/></Relationships>
</file>

<file path=ppt/slides/_rels/slide11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14.xml"/><Relationship Id="rId1" Type="http://schemas.openxmlformats.org/officeDocument/2006/relationships/slideLayout" Target="../slideLayouts/slideLayout7.xml"/></Relationships>
</file>

<file path=ppt/slides/_rels/slide11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15.xml"/><Relationship Id="rId1" Type="http://schemas.openxmlformats.org/officeDocument/2006/relationships/slideLayout" Target="../slideLayouts/slideLayout7.xml"/></Relationships>
</file>

<file path=ppt/slides/_rels/slide12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16.xml"/><Relationship Id="rId1" Type="http://schemas.openxmlformats.org/officeDocument/2006/relationships/slideLayout" Target="../slideLayouts/slideLayout7.xml"/></Relationships>
</file>

<file path=ppt/slides/_rels/slide12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17.xml"/><Relationship Id="rId1" Type="http://schemas.openxmlformats.org/officeDocument/2006/relationships/slideLayout" Target="../slideLayouts/slideLayout7.xml"/></Relationships>
</file>

<file path=ppt/slides/_rels/slide12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18.xml"/><Relationship Id="rId1" Type="http://schemas.openxmlformats.org/officeDocument/2006/relationships/slideLayout" Target="../slideLayouts/slideLayout7.xml"/><Relationship Id="rId4" Type="http://schemas.openxmlformats.org/officeDocument/2006/relationships/image" Target="../media/image1.png"/></Relationships>
</file>

<file path=ppt/slides/_rels/slide12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19.xml"/><Relationship Id="rId1" Type="http://schemas.openxmlformats.org/officeDocument/2006/relationships/slideLayout" Target="../slideLayouts/slideLayout7.xml"/><Relationship Id="rId4" Type="http://schemas.openxmlformats.org/officeDocument/2006/relationships/image" Target="../media/image1.png"/></Relationships>
</file>

<file path=ppt/slides/_rels/slide12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20.xml"/><Relationship Id="rId1" Type="http://schemas.openxmlformats.org/officeDocument/2006/relationships/slideLayout" Target="../slideLayouts/slideLayout7.xml"/></Relationships>
</file>

<file path=ppt/slides/_rels/slide12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21.xml"/><Relationship Id="rId1" Type="http://schemas.openxmlformats.org/officeDocument/2006/relationships/slideLayout" Target="../slideLayouts/slideLayout7.xml"/></Relationships>
</file>

<file path=ppt/slides/_rels/slide12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22.xml"/><Relationship Id="rId1" Type="http://schemas.openxmlformats.org/officeDocument/2006/relationships/slideLayout" Target="../slideLayouts/slideLayout7.xml"/></Relationships>
</file>

<file path=ppt/slides/_rels/slide12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23.xml"/><Relationship Id="rId1" Type="http://schemas.openxmlformats.org/officeDocument/2006/relationships/slideLayout" Target="../slideLayouts/slideLayout7.xml"/></Relationships>
</file>

<file path=ppt/slides/_rels/slide12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24.xml"/><Relationship Id="rId1" Type="http://schemas.openxmlformats.org/officeDocument/2006/relationships/slideLayout" Target="../slideLayouts/slideLayout7.xml"/></Relationships>
</file>

<file path=ppt/slides/_rels/slide12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25.xml"/><Relationship Id="rId1" Type="http://schemas.openxmlformats.org/officeDocument/2006/relationships/slideLayout" Target="../slideLayouts/slideLayout7.xml"/></Relationships>
</file>

<file path=ppt/slides/_rels/slide13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26.xml"/><Relationship Id="rId1" Type="http://schemas.openxmlformats.org/officeDocument/2006/relationships/slideLayout" Target="../slideLayouts/slideLayout7.xml"/></Relationships>
</file>

<file path=ppt/slides/_rels/slide13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27.xml"/><Relationship Id="rId1" Type="http://schemas.openxmlformats.org/officeDocument/2006/relationships/slideLayout" Target="../slideLayouts/slideLayout7.xml"/></Relationships>
</file>

<file path=ppt/slides/_rels/slide13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28.xml"/><Relationship Id="rId1" Type="http://schemas.openxmlformats.org/officeDocument/2006/relationships/slideLayout" Target="../slideLayouts/slideLayout7.xml"/></Relationships>
</file>

<file path=ppt/slides/_rels/slide13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29.xml"/><Relationship Id="rId1" Type="http://schemas.openxmlformats.org/officeDocument/2006/relationships/slideLayout" Target="../slideLayouts/slideLayout7.xml"/></Relationships>
</file>

<file path=ppt/slides/_rels/slide13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30.xml"/><Relationship Id="rId1" Type="http://schemas.openxmlformats.org/officeDocument/2006/relationships/slideLayout" Target="../slideLayouts/slideLayout7.xml"/></Relationships>
</file>

<file path=ppt/slides/_rels/slide13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31.xml"/><Relationship Id="rId1" Type="http://schemas.openxmlformats.org/officeDocument/2006/relationships/slideLayout" Target="../slideLayouts/slideLayout7.xml"/></Relationships>
</file>

<file path=ppt/slides/_rels/slide13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32.xml"/><Relationship Id="rId1" Type="http://schemas.openxmlformats.org/officeDocument/2006/relationships/slideLayout" Target="../slideLayouts/slideLayout7.xml"/></Relationships>
</file>

<file path=ppt/slides/_rels/slide13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33.xml"/><Relationship Id="rId1" Type="http://schemas.openxmlformats.org/officeDocument/2006/relationships/slideLayout" Target="../slideLayouts/slideLayout7.xml"/></Relationships>
</file>

<file path=ppt/slides/_rels/slide13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34.xml"/><Relationship Id="rId1" Type="http://schemas.openxmlformats.org/officeDocument/2006/relationships/slideLayout" Target="../slideLayouts/slideLayout7.xml"/></Relationships>
</file>

<file path=ppt/slides/_rels/slide13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35.xml"/><Relationship Id="rId1" Type="http://schemas.openxmlformats.org/officeDocument/2006/relationships/slideLayout" Target="../slideLayouts/slideLayout7.xml"/></Relationships>
</file>

<file path=ppt/slides/_rels/slide14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36.xml"/><Relationship Id="rId1" Type="http://schemas.openxmlformats.org/officeDocument/2006/relationships/slideLayout" Target="../slideLayouts/slideLayout7.xml"/></Relationships>
</file>

<file path=ppt/slides/_rels/slide14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37.xml"/><Relationship Id="rId1" Type="http://schemas.openxmlformats.org/officeDocument/2006/relationships/slideLayout" Target="../slideLayouts/slideLayout7.xml"/></Relationships>
</file>

<file path=ppt/slides/_rels/slide14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38.xml"/><Relationship Id="rId1" Type="http://schemas.openxmlformats.org/officeDocument/2006/relationships/slideLayout" Target="../slideLayouts/slideLayout7.xml"/></Relationships>
</file>

<file path=ppt/slides/_rels/slide14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39.xml"/><Relationship Id="rId1" Type="http://schemas.openxmlformats.org/officeDocument/2006/relationships/slideLayout" Target="../slideLayouts/slideLayout7.xml"/><Relationship Id="rId4" Type="http://schemas.openxmlformats.org/officeDocument/2006/relationships/image" Target="../media/image1.png"/></Relationships>
</file>

<file path=ppt/slides/_rels/slide14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40.xml"/><Relationship Id="rId1" Type="http://schemas.openxmlformats.org/officeDocument/2006/relationships/slideLayout" Target="../slideLayouts/slideLayout7.xml"/><Relationship Id="rId4" Type="http://schemas.openxmlformats.org/officeDocument/2006/relationships/image" Target="../media/image1.png"/></Relationships>
</file>

<file path=ppt/slides/_rels/slide145.xml.rels><?xml version="1.0" encoding="UTF-8" standalone="yes"?>
<Relationships xmlns="http://schemas.openxmlformats.org/package/2006/relationships"><Relationship Id="rId2" Type="http://schemas.openxmlformats.org/officeDocument/2006/relationships/notesSlide" Target="../notesSlides/notesSlide141.xml"/><Relationship Id="rId1" Type="http://schemas.openxmlformats.org/officeDocument/2006/relationships/slideLayout" Target="../slideLayouts/slideLayout7.xml"/></Relationships>
</file>

<file path=ppt/slides/_rels/slide146.xml.rels><?xml version="1.0" encoding="UTF-8" standalone="yes"?>
<Relationships xmlns="http://schemas.openxmlformats.org/package/2006/relationships"><Relationship Id="rId2" Type="http://schemas.openxmlformats.org/officeDocument/2006/relationships/notesSlide" Target="../notesSlides/notesSlide142.xml"/><Relationship Id="rId1" Type="http://schemas.openxmlformats.org/officeDocument/2006/relationships/slideLayout" Target="../slideLayouts/slideLayout7.xml"/></Relationships>
</file>

<file path=ppt/slides/_rels/slide14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43.xml"/><Relationship Id="rId1" Type="http://schemas.openxmlformats.org/officeDocument/2006/relationships/slideLayout" Target="../slideLayouts/slideLayout7.xml"/></Relationships>
</file>

<file path=ppt/slides/_rels/slide14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44.xml"/><Relationship Id="rId1" Type="http://schemas.openxmlformats.org/officeDocument/2006/relationships/slideLayout" Target="../slideLayouts/slideLayout7.xml"/></Relationships>
</file>

<file path=ppt/slides/_rels/slide14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45.xml"/><Relationship Id="rId1" Type="http://schemas.openxmlformats.org/officeDocument/2006/relationships/slideLayout" Target="../slideLayouts/slideLayout7.xml"/></Relationships>
</file>

<file path=ppt/slides/_rels/slide15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46.xml"/><Relationship Id="rId1" Type="http://schemas.openxmlformats.org/officeDocument/2006/relationships/slideLayout" Target="../slideLayouts/slideLayout7.xml"/></Relationships>
</file>

<file path=ppt/slides/_rels/slide15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47.xml"/><Relationship Id="rId1" Type="http://schemas.openxmlformats.org/officeDocument/2006/relationships/slideLayout" Target="../slideLayouts/slideLayout7.xml"/></Relationships>
</file>

<file path=ppt/slides/_rels/slide15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48.xml"/><Relationship Id="rId1" Type="http://schemas.openxmlformats.org/officeDocument/2006/relationships/slideLayout" Target="../slideLayouts/slideLayout7.xml"/></Relationships>
</file>

<file path=ppt/slides/_rels/slide15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49.xml"/><Relationship Id="rId1" Type="http://schemas.openxmlformats.org/officeDocument/2006/relationships/slideLayout" Target="../slideLayouts/slideLayout7.xml"/></Relationships>
</file>

<file path=ppt/slides/_rels/slide154.xml.rels><?xml version="1.0" encoding="UTF-8" standalone="yes"?>
<Relationships xmlns="http://schemas.openxmlformats.org/package/2006/relationships"><Relationship Id="rId3" Type="http://schemas.openxmlformats.org/officeDocument/2006/relationships/image" Target="../media/image5.wmf"/><Relationship Id="rId2" Type="http://schemas.openxmlformats.org/officeDocument/2006/relationships/notesSlide" Target="../notesSlides/notesSlide150.xml"/><Relationship Id="rId1" Type="http://schemas.openxmlformats.org/officeDocument/2006/relationships/slideLayout" Target="../slideLayouts/slideLayout7.xml"/><Relationship Id="rId4" Type="http://schemas.openxmlformats.org/officeDocument/2006/relationships/image" Target="../media/image1.png"/></Relationships>
</file>

<file path=ppt/slides/_rels/slide155.xml.rels><?xml version="1.0" encoding="UTF-8" standalone="yes"?>
<Relationships xmlns="http://schemas.openxmlformats.org/package/2006/relationships"><Relationship Id="rId3" Type="http://schemas.openxmlformats.org/officeDocument/2006/relationships/image" Target="../media/image5.wmf"/><Relationship Id="rId2" Type="http://schemas.openxmlformats.org/officeDocument/2006/relationships/notesSlide" Target="../notesSlides/notesSlide151.xml"/><Relationship Id="rId1" Type="http://schemas.openxmlformats.org/officeDocument/2006/relationships/slideLayout" Target="../slideLayouts/slideLayout7.xml"/><Relationship Id="rId4" Type="http://schemas.openxmlformats.org/officeDocument/2006/relationships/image" Target="../media/image1.png"/></Relationships>
</file>

<file path=ppt/slides/_rels/slide156.xml.rels><?xml version="1.0" encoding="UTF-8" standalone="yes"?>
<Relationships xmlns="http://schemas.openxmlformats.org/package/2006/relationships"><Relationship Id="rId3" Type="http://schemas.openxmlformats.org/officeDocument/2006/relationships/image" Target="../media/image5.wmf"/><Relationship Id="rId2" Type="http://schemas.openxmlformats.org/officeDocument/2006/relationships/notesSlide" Target="../notesSlides/notesSlide152.xml"/><Relationship Id="rId1" Type="http://schemas.openxmlformats.org/officeDocument/2006/relationships/slideLayout" Target="../slideLayouts/slideLayout7.xml"/><Relationship Id="rId4" Type="http://schemas.openxmlformats.org/officeDocument/2006/relationships/image" Target="../media/image1.png"/></Relationships>
</file>

<file path=ppt/slides/_rels/slide157.xml.rels><?xml version="1.0" encoding="UTF-8" standalone="yes"?>
<Relationships xmlns="http://schemas.openxmlformats.org/package/2006/relationships"><Relationship Id="rId3" Type="http://schemas.openxmlformats.org/officeDocument/2006/relationships/image" Target="../media/image5.wmf"/><Relationship Id="rId2" Type="http://schemas.openxmlformats.org/officeDocument/2006/relationships/notesSlide" Target="../notesSlides/notesSlide153.xml"/><Relationship Id="rId1" Type="http://schemas.openxmlformats.org/officeDocument/2006/relationships/slideLayout" Target="../slideLayouts/slideLayout7.xml"/><Relationship Id="rId4" Type="http://schemas.openxmlformats.org/officeDocument/2006/relationships/image" Target="../media/image1.png"/></Relationships>
</file>

<file path=ppt/slides/_rels/slide15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54.xml"/><Relationship Id="rId1" Type="http://schemas.openxmlformats.org/officeDocument/2006/relationships/slideLayout" Target="../slideLayouts/slideLayout7.xml"/></Relationships>
</file>

<file path=ppt/slides/_rels/slide15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55.xml"/><Relationship Id="rId1" Type="http://schemas.openxmlformats.org/officeDocument/2006/relationships/slideLayout" Target="../slideLayouts/slideLayout7.xml"/><Relationship Id="rId4" Type="http://schemas.openxmlformats.org/officeDocument/2006/relationships/image" Target="../media/image1.png"/></Relationships>
</file>

<file path=ppt/slides/_rels/slide16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56.xml"/><Relationship Id="rId1" Type="http://schemas.openxmlformats.org/officeDocument/2006/relationships/slideLayout" Target="../slideLayouts/slideLayout7.xml"/><Relationship Id="rId4" Type="http://schemas.openxmlformats.org/officeDocument/2006/relationships/image" Target="../media/image1.png"/></Relationships>
</file>

<file path=ppt/slides/_rels/slide16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57.xml"/><Relationship Id="rId1" Type="http://schemas.openxmlformats.org/officeDocument/2006/relationships/slideLayout" Target="../slideLayouts/slideLayout7.xml"/><Relationship Id="rId4" Type="http://schemas.openxmlformats.org/officeDocument/2006/relationships/image" Target="../media/image1.png"/></Relationships>
</file>

<file path=ppt/slides/_rels/slide16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58.xml"/><Relationship Id="rId1" Type="http://schemas.openxmlformats.org/officeDocument/2006/relationships/slideLayout" Target="../slideLayouts/slideLayout7.xml"/></Relationships>
</file>

<file path=ppt/slides/_rels/slide16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59.xml"/><Relationship Id="rId1" Type="http://schemas.openxmlformats.org/officeDocument/2006/relationships/slideLayout" Target="../slideLayouts/slideLayout7.xml"/></Relationships>
</file>

<file path=ppt/slides/_rels/slide16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60.xml"/><Relationship Id="rId1" Type="http://schemas.openxmlformats.org/officeDocument/2006/relationships/slideLayout" Target="../slideLayouts/slideLayout7.xml"/></Relationships>
</file>

<file path=ppt/slides/_rels/slide16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61.xml"/><Relationship Id="rId1" Type="http://schemas.openxmlformats.org/officeDocument/2006/relationships/slideLayout" Target="../slideLayouts/slideLayout7.xml"/></Relationships>
</file>

<file path=ppt/slides/_rels/slide16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62.xml"/><Relationship Id="rId1" Type="http://schemas.openxmlformats.org/officeDocument/2006/relationships/slideLayout" Target="../slideLayouts/slideLayout7.xml"/></Relationships>
</file>

<file path=ppt/slides/_rels/slide167.xml.rels><?xml version="1.0" encoding="UTF-8" standalone="yes"?>
<Relationships xmlns="http://schemas.openxmlformats.org/package/2006/relationships"><Relationship Id="rId2" Type="http://schemas.openxmlformats.org/officeDocument/2006/relationships/notesSlide" Target="../notesSlides/notesSlide163.xml"/><Relationship Id="rId1" Type="http://schemas.openxmlformats.org/officeDocument/2006/relationships/slideLayout" Target="../slideLayouts/slideLayout7.xml"/></Relationships>
</file>

<file path=ppt/slides/_rels/slide16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64.xml"/><Relationship Id="rId1" Type="http://schemas.openxmlformats.org/officeDocument/2006/relationships/slideLayout" Target="../slideLayouts/slideLayout7.xml"/></Relationships>
</file>

<file path=ppt/slides/_rels/slide16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65.xml"/><Relationship Id="rId1" Type="http://schemas.openxmlformats.org/officeDocument/2006/relationships/slideLayout" Target="../slideLayouts/slideLayout7.xml"/><Relationship Id="rId4" Type="http://schemas.openxmlformats.org/officeDocument/2006/relationships/image" Target="../media/image1.png"/></Relationships>
</file>

<file path=ppt/slides/_rels/slide17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66.xml"/><Relationship Id="rId1" Type="http://schemas.openxmlformats.org/officeDocument/2006/relationships/slideLayout" Target="../slideLayouts/slideLayout7.xml"/><Relationship Id="rId4" Type="http://schemas.openxmlformats.org/officeDocument/2006/relationships/image" Target="../media/image1.png"/></Relationships>
</file>

<file path=ppt/slides/_rels/slide17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67.xml"/><Relationship Id="rId1" Type="http://schemas.openxmlformats.org/officeDocument/2006/relationships/slideLayout" Target="../slideLayouts/slideLayout7.xml"/><Relationship Id="rId4" Type="http://schemas.openxmlformats.org/officeDocument/2006/relationships/image" Target="../media/image1.png"/></Relationships>
</file>

<file path=ppt/slides/_rels/slide17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68.xml"/><Relationship Id="rId1" Type="http://schemas.openxmlformats.org/officeDocument/2006/relationships/slideLayout" Target="../slideLayouts/slideLayout7.xml"/><Relationship Id="rId4" Type="http://schemas.openxmlformats.org/officeDocument/2006/relationships/image" Target="../media/image1.png"/></Relationships>
</file>

<file path=ppt/slides/_rels/slide17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69.xml"/><Relationship Id="rId1" Type="http://schemas.openxmlformats.org/officeDocument/2006/relationships/slideLayout" Target="../slideLayouts/slideLayout7.xml"/></Relationships>
</file>

<file path=ppt/slides/_rels/slide17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70.xml"/><Relationship Id="rId1" Type="http://schemas.openxmlformats.org/officeDocument/2006/relationships/slideLayout" Target="../slideLayouts/slideLayout2.xml"/></Relationships>
</file>

<file path=ppt/slides/_rels/slide175.xml.rels><?xml version="1.0" encoding="UTF-8" standalone="yes"?>
<Relationships xmlns="http://schemas.openxmlformats.org/package/2006/relationships"><Relationship Id="rId2" Type="http://schemas.openxmlformats.org/officeDocument/2006/relationships/notesSlide" Target="../notesSlides/notesSlide171.xml"/><Relationship Id="rId1" Type="http://schemas.openxmlformats.org/officeDocument/2006/relationships/slideLayout" Target="../slideLayouts/slideLayout7.xml"/></Relationships>
</file>

<file path=ppt/slides/_rels/slide17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72.xml"/><Relationship Id="rId1" Type="http://schemas.openxmlformats.org/officeDocument/2006/relationships/slideLayout" Target="../slideLayouts/slideLayout7.xml"/></Relationships>
</file>

<file path=ppt/slides/_rels/slide177.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6.xml"/></Relationships>
</file>

<file path=ppt/slides/_rels/slide17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79.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6.xml"/></Relationships>
</file>

<file path=ppt/slides/_rels/slide180.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6.xml"/></Relationships>
</file>

<file path=ppt/slides/_rels/slide18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82.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73.xml"/><Relationship Id="rId1" Type="http://schemas.openxmlformats.org/officeDocument/2006/relationships/slideLayout" Target="../slideLayouts/slideLayout6.xml"/></Relationships>
</file>

<file path=ppt/slides/_rels/slide183.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74.xml"/><Relationship Id="rId1" Type="http://schemas.openxmlformats.org/officeDocument/2006/relationships/slideLayout" Target="../slideLayouts/slideLayout6.xml"/></Relationships>
</file>

<file path=ppt/slides/_rels/slide184.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75.xml"/><Relationship Id="rId1" Type="http://schemas.openxmlformats.org/officeDocument/2006/relationships/slideLayout" Target="../slideLayouts/slideLayout6.xml"/></Relationships>
</file>

<file path=ppt/slides/_rels/slide18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86.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76.xml"/><Relationship Id="rId1" Type="http://schemas.openxmlformats.org/officeDocument/2006/relationships/slideLayout" Target="../slideLayouts/slideLayout6.xml"/></Relationships>
</file>

<file path=ppt/slides/_rels/slide18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77.xml"/><Relationship Id="rId1" Type="http://schemas.openxmlformats.org/officeDocument/2006/relationships/slideLayout" Target="../slideLayouts/slideLayout7.xml"/></Relationships>
</file>

<file path=ppt/slides/_rels/slide18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78.xml"/><Relationship Id="rId1" Type="http://schemas.openxmlformats.org/officeDocument/2006/relationships/slideLayout" Target="../slideLayouts/slideLayout7.xml"/></Relationships>
</file>

<file path=ppt/slides/_rels/slide18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79.xml"/><Relationship Id="rId1" Type="http://schemas.openxmlformats.org/officeDocument/2006/relationships/slideLayout" Target="../slideLayouts/slideLayout7.xml"/></Relationships>
</file>

<file path=ppt/slides/_rels/slide19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80.xml"/><Relationship Id="rId1" Type="http://schemas.openxmlformats.org/officeDocument/2006/relationships/slideLayout" Target="../slideLayouts/slideLayout7.xml"/></Relationships>
</file>

<file path=ppt/slides/_rels/slide19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81.xml"/><Relationship Id="rId1" Type="http://schemas.openxmlformats.org/officeDocument/2006/relationships/slideLayout" Target="../slideLayouts/slideLayout7.xml"/></Relationships>
</file>

<file path=ppt/slides/_rels/slide19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82.xml"/><Relationship Id="rId1" Type="http://schemas.openxmlformats.org/officeDocument/2006/relationships/slideLayout" Target="../slideLayouts/slideLayout7.xml"/></Relationships>
</file>

<file path=ppt/slides/_rels/slide19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83.xml"/><Relationship Id="rId1" Type="http://schemas.openxmlformats.org/officeDocument/2006/relationships/slideLayout" Target="../slideLayouts/slideLayout7.xml"/></Relationships>
</file>

<file path=ppt/slides/_rels/slide19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84.xml"/><Relationship Id="rId1" Type="http://schemas.openxmlformats.org/officeDocument/2006/relationships/slideLayout" Target="../slideLayouts/slideLayout7.xml"/></Relationships>
</file>

<file path=ppt/slides/_rels/slide19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85.xml"/><Relationship Id="rId1" Type="http://schemas.openxmlformats.org/officeDocument/2006/relationships/slideLayout" Target="../slideLayouts/slideLayout7.xml"/></Relationships>
</file>

<file path=ppt/slides/_rels/slide196.xml.rels><?xml version="1.0" encoding="UTF-8" standalone="yes"?>
<Relationships xmlns="http://schemas.openxmlformats.org/package/2006/relationships"><Relationship Id="rId3" Type="http://schemas.openxmlformats.org/officeDocument/2006/relationships/hyperlink" Target="http://creativecommons.org/licenses/by-sa/2.5/" TargetMode="External"/><Relationship Id="rId2" Type="http://schemas.openxmlformats.org/officeDocument/2006/relationships/notesSlide" Target="../notesSlides/notesSlide186.xml"/><Relationship Id="rId1" Type="http://schemas.openxmlformats.org/officeDocument/2006/relationships/slideLayout" Target="../slideLayouts/slideLayout7.xml"/><Relationship Id="rId4" Type="http://schemas.openxmlformats.org/officeDocument/2006/relationships/image" Target="../media/image8.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4">
            <a:extLst>
              <a:ext uri="{FF2B5EF4-FFF2-40B4-BE49-F238E27FC236}">
                <a16:creationId xmlns:a16="http://schemas.microsoft.com/office/drawing/2014/main" id="{272B8D37-49D5-1242-649C-D431FF4C955C}"/>
              </a:ext>
            </a:extLst>
          </p:cNvPr>
          <p:cNvPicPr>
            <a:picLocks noChangeAspect="1" noChangeArrowheads="1"/>
          </p:cNvPicPr>
          <p:nvPr/>
        </p:nvPicPr>
        <p:blipFill>
          <a:blip r:embed="rId2" cstate="print"/>
          <a:srcRect/>
          <a:stretch>
            <a:fillRect/>
          </a:stretch>
        </p:blipFill>
        <p:spPr bwMode="auto">
          <a:xfrm>
            <a:off x="1" y="0"/>
            <a:ext cx="9144000" cy="6858000"/>
          </a:xfrm>
          <a:prstGeom prst="rect">
            <a:avLst/>
          </a:prstGeom>
          <a:noFill/>
          <a:ln w="38100" algn="ctr">
            <a:noFill/>
            <a:miter lim="800000"/>
            <a:headEnd/>
            <a:tailEnd/>
          </a:ln>
        </p:spPr>
      </p:pic>
      <p:grpSp>
        <p:nvGrpSpPr>
          <p:cNvPr id="3" name="Group 2">
            <a:extLst>
              <a:ext uri="{FF2B5EF4-FFF2-40B4-BE49-F238E27FC236}">
                <a16:creationId xmlns:a16="http://schemas.microsoft.com/office/drawing/2014/main" id="{AAF124A2-490A-CA3E-E410-B31124725E66}"/>
              </a:ext>
            </a:extLst>
          </p:cNvPr>
          <p:cNvGrpSpPr/>
          <p:nvPr/>
        </p:nvGrpSpPr>
        <p:grpSpPr>
          <a:xfrm>
            <a:off x="2364824" y="776089"/>
            <a:ext cx="4414352" cy="4978816"/>
            <a:chOff x="3507823" y="776089"/>
            <a:chExt cx="4414352" cy="4978816"/>
          </a:xfrm>
        </p:grpSpPr>
        <p:sp>
          <p:nvSpPr>
            <p:cNvPr id="5" name="TextBox 4"/>
            <p:cNvSpPr txBox="1"/>
            <p:nvPr/>
          </p:nvSpPr>
          <p:spPr bwMode="auto">
            <a:xfrm>
              <a:off x="3944330" y="2548546"/>
              <a:ext cx="3541354" cy="523220"/>
            </a:xfrm>
            <a:prstGeom prst="rect">
              <a:avLst/>
            </a:prstGeom>
            <a:solidFill>
              <a:schemeClr val="tx1"/>
            </a:solidFill>
            <a:ln w="76200">
              <a:solidFill>
                <a:srgbClr val="FFFF00"/>
              </a:solidFill>
              <a:miter lim="800000"/>
              <a:headEnd/>
              <a:tailEnd/>
            </a:ln>
            <a:effectLst>
              <a:outerShdw blurRad="50800" dist="38100" dir="2700000" algn="tl" rotWithShape="0">
                <a:prstClr val="black">
                  <a:alpha val="40000"/>
                </a:prstClr>
              </a:outerShdw>
            </a:effectLst>
          </p:spPr>
          <p:txBody>
            <a:bodyPr wrap="none" rtlCol="0">
              <a:spAutoFit/>
            </a:bodyPr>
            <a:lstStyle/>
            <a:p>
              <a:pPr algn="ctr"/>
              <a:r>
                <a:rPr lang="en-US" sz="2800" dirty="0">
                  <a:solidFill>
                    <a:srgbClr val="FFFF00"/>
                  </a:solidFill>
                  <a:latin typeface="Arial" panose="020B0604020202020204" pitchFamily="34" charset="0"/>
                </a:rPr>
                <a:t>Concurrent Objects</a:t>
              </a:r>
              <a:endParaRPr lang="en-US" sz="2800" b="1" dirty="0">
                <a:solidFill>
                  <a:srgbClr val="FFFF00"/>
                </a:solidFill>
                <a:latin typeface="Arial" panose="020B0604020202020204" pitchFamily="34" charset="0"/>
              </a:endParaRPr>
            </a:p>
          </p:txBody>
        </p:sp>
        <p:sp>
          <p:nvSpPr>
            <p:cNvPr id="8" name="TextBox 7"/>
            <p:cNvSpPr txBox="1"/>
            <p:nvPr/>
          </p:nvSpPr>
          <p:spPr bwMode="auto">
            <a:xfrm>
              <a:off x="4144698" y="4800798"/>
              <a:ext cx="3140603" cy="954107"/>
            </a:xfrm>
            <a:prstGeom prst="rect">
              <a:avLst/>
            </a:prstGeom>
            <a:solidFill>
              <a:schemeClr val="tx1"/>
            </a:solidFill>
            <a:ln w="76200">
              <a:solidFill>
                <a:srgbClr val="00CC99"/>
              </a:solidFill>
              <a:miter lim="800000"/>
              <a:headEnd/>
              <a:tailEnd/>
            </a:ln>
            <a:effectLst>
              <a:outerShdw blurRad="50800" dist="38100" dir="2700000" algn="tl" rotWithShape="0">
                <a:prstClr val="black">
                  <a:alpha val="40000"/>
                </a:prstClr>
              </a:outerShdw>
            </a:effectLst>
          </p:spPr>
          <p:txBody>
            <a:bodyPr wrap="none" rtlCol="0">
              <a:spAutoFit/>
            </a:bodyPr>
            <a:lstStyle/>
            <a:p>
              <a:pPr algn="ctr"/>
              <a:r>
                <a:rPr lang="en-US" sz="2800" b="1" dirty="0">
                  <a:solidFill>
                    <a:srgbClr val="FFFF00"/>
                  </a:solidFill>
                  <a:latin typeface="Arial" panose="020B0604020202020204" pitchFamily="34" charset="0"/>
                </a:rPr>
                <a:t>Maurice Herlihy</a:t>
              </a:r>
            </a:p>
            <a:p>
              <a:pPr algn="ctr"/>
              <a:r>
                <a:rPr lang="en-US" sz="2800" b="1" dirty="0">
                  <a:solidFill>
                    <a:srgbClr val="FFFF00"/>
                  </a:solidFill>
                  <a:latin typeface="Arial" panose="020B0604020202020204" pitchFamily="34" charset="0"/>
                </a:rPr>
                <a:t>Brown University</a:t>
              </a:r>
            </a:p>
          </p:txBody>
        </p:sp>
        <p:sp>
          <p:nvSpPr>
            <p:cNvPr id="7" name="TextBox 6">
              <a:extLst>
                <a:ext uri="{FF2B5EF4-FFF2-40B4-BE49-F238E27FC236}">
                  <a16:creationId xmlns:a16="http://schemas.microsoft.com/office/drawing/2014/main" id="{8CE1E450-522C-4ED7-AB7E-684A183EC8DF}"/>
                </a:ext>
              </a:extLst>
            </p:cNvPr>
            <p:cNvSpPr txBox="1"/>
            <p:nvPr/>
          </p:nvSpPr>
          <p:spPr bwMode="auto">
            <a:xfrm>
              <a:off x="4243282" y="3459228"/>
              <a:ext cx="2943434" cy="954107"/>
            </a:xfrm>
            <a:prstGeom prst="rect">
              <a:avLst/>
            </a:prstGeom>
            <a:solidFill>
              <a:schemeClr val="tx1"/>
            </a:solidFill>
            <a:ln w="76200">
              <a:solidFill>
                <a:schemeClr val="bg1">
                  <a:lumMod val="95000"/>
                </a:schemeClr>
              </a:solidFill>
              <a:miter lim="800000"/>
              <a:headEnd/>
              <a:tailEnd/>
            </a:ln>
            <a:effectLst>
              <a:outerShdw blurRad="50800" dist="38100" dir="2700000" algn="tl" rotWithShape="0">
                <a:prstClr val="black">
                  <a:alpha val="40000"/>
                </a:prstClr>
              </a:outerShdw>
            </a:effectLst>
          </p:spPr>
          <p:txBody>
            <a:bodyPr wrap="none" rtlCol="0">
              <a:spAutoFit/>
            </a:bodyPr>
            <a:lstStyle/>
            <a:p>
              <a:pPr algn="ctr"/>
              <a:r>
                <a:rPr lang="en-US" sz="2800" b="1" dirty="0">
                  <a:solidFill>
                    <a:srgbClr val="FFFF00"/>
                  </a:solidFill>
                  <a:latin typeface="Arial" panose="020B0604020202020204" pitchFamily="34" charset="0"/>
                </a:rPr>
                <a:t>Lecture 3-4</a:t>
              </a:r>
            </a:p>
            <a:p>
              <a:pPr algn="ctr"/>
              <a:r>
                <a:rPr lang="en-US" sz="2800" b="1" dirty="0">
                  <a:solidFill>
                    <a:srgbClr val="FFFF00"/>
                  </a:solidFill>
                  <a:latin typeface="Arial" panose="020B0604020202020204" pitchFamily="34" charset="0"/>
                </a:rPr>
                <a:t>September 2023</a:t>
              </a:r>
            </a:p>
          </p:txBody>
        </p:sp>
        <p:sp>
          <p:nvSpPr>
            <p:cNvPr id="11" name="TextBox 10">
              <a:extLst>
                <a:ext uri="{FF2B5EF4-FFF2-40B4-BE49-F238E27FC236}">
                  <a16:creationId xmlns:a16="http://schemas.microsoft.com/office/drawing/2014/main" id="{CEE63A60-4CD4-4FC8-8F0A-AA1A29C429A6}"/>
                </a:ext>
              </a:extLst>
            </p:cNvPr>
            <p:cNvSpPr txBox="1"/>
            <p:nvPr/>
          </p:nvSpPr>
          <p:spPr bwMode="auto">
            <a:xfrm>
              <a:off x="3507823" y="776089"/>
              <a:ext cx="4414352" cy="1384995"/>
            </a:xfrm>
            <a:prstGeom prst="rect">
              <a:avLst/>
            </a:prstGeom>
            <a:solidFill>
              <a:schemeClr val="tx1"/>
            </a:solidFill>
            <a:ln w="76200">
              <a:solidFill>
                <a:srgbClr val="FF0000"/>
              </a:solidFill>
              <a:miter lim="800000"/>
              <a:headEnd/>
              <a:tailEnd/>
            </a:ln>
            <a:effectLst>
              <a:outerShdw blurRad="50800" dist="38100" dir="2700000" algn="tl" rotWithShape="0">
                <a:prstClr val="black">
                  <a:alpha val="40000"/>
                </a:prstClr>
              </a:outerShdw>
            </a:effectLst>
          </p:spPr>
          <p:txBody>
            <a:bodyPr wrap="square" rtlCol="0">
              <a:spAutoFit/>
            </a:bodyPr>
            <a:lstStyle/>
            <a:p>
              <a:pPr algn="ctr" eaLnBrk="1" hangingPunct="1"/>
              <a:r>
                <a:rPr lang="en-US" sz="2800" b="1" kern="0" dirty="0">
                  <a:solidFill>
                    <a:srgbClr val="FFFF00"/>
                  </a:solidFill>
                  <a:latin typeface="Arial" panose="020B0604020202020204" pitchFamily="34" charset="0"/>
                </a:rPr>
                <a:t>Multiprocessor Synchronization</a:t>
              </a:r>
            </a:p>
            <a:p>
              <a:pPr algn="ctr" eaLnBrk="1" hangingPunct="1"/>
              <a:r>
                <a:rPr lang="en-US" sz="2800" b="1" kern="0" dirty="0">
                  <a:solidFill>
                    <a:srgbClr val="FFFF00"/>
                  </a:solidFill>
                  <a:latin typeface="Arial" panose="020B0604020202020204" pitchFamily="34" charset="0"/>
                </a:rPr>
                <a:t>CSCI 176</a:t>
              </a:r>
              <a:endParaRPr lang="en-US" sz="2800" kern="0" dirty="0">
                <a:solidFill>
                  <a:srgbClr val="FFFF00"/>
                </a:solidFill>
                <a:latin typeface="Arial" panose="020B0604020202020204" pitchFamily="34" charset="0"/>
              </a:endParaRPr>
            </a:p>
          </p:txBody>
        </p:sp>
      </p:grpSp>
    </p:spTree>
    <p:extLst>
      <p:ext uri="{BB962C8B-B14F-4D97-AF65-F5344CB8AC3E}">
        <p14:creationId xmlns:p14="http://schemas.microsoft.com/office/powerpoint/2010/main" val="45781622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E235ED89-C3A2-6F48-83D0-337CBC443B9E}"/>
              </a:ext>
            </a:extLst>
          </p:cNvPr>
          <p:cNvSpPr>
            <a:spLocks noGrp="1"/>
          </p:cNvSpPr>
          <p:nvPr>
            <p:ph type="ftr" sz="quarter" idx="10"/>
          </p:nvPr>
        </p:nvSpPr>
        <p:spPr/>
        <p:txBody>
          <a:bodyPr/>
          <a:lstStyle/>
          <a:p>
            <a:pPr>
              <a:defRPr/>
            </a:pPr>
            <a:r>
              <a:rPr lang="en-US" dirty="0"/>
              <a:t>Art of Multiprocessor Programming</a:t>
            </a:r>
          </a:p>
        </p:txBody>
      </p:sp>
      <p:sp>
        <p:nvSpPr>
          <p:cNvPr id="3" name="Slide Number Placeholder 2">
            <a:extLst>
              <a:ext uri="{FF2B5EF4-FFF2-40B4-BE49-F238E27FC236}">
                <a16:creationId xmlns:a16="http://schemas.microsoft.com/office/drawing/2014/main" id="{E8820CED-8F18-E65A-A849-3F4E86D157A1}"/>
              </a:ext>
            </a:extLst>
          </p:cNvPr>
          <p:cNvSpPr>
            <a:spLocks noGrp="1"/>
          </p:cNvSpPr>
          <p:nvPr>
            <p:ph type="sldNum" sz="quarter" idx="11"/>
          </p:nvPr>
        </p:nvSpPr>
        <p:spPr/>
        <p:txBody>
          <a:bodyPr/>
          <a:lstStyle/>
          <a:p>
            <a:pPr>
              <a:defRPr/>
            </a:pPr>
            <a:fld id="{02CB1867-0414-47DD-B3B3-1520BC48BD37}" type="slidenum">
              <a:rPr lang="en-US" smtClean="0"/>
              <a:pPr>
                <a:defRPr/>
              </a:pPr>
              <a:t>2</a:t>
            </a:fld>
            <a:endParaRPr lang="en-US" dirty="0"/>
          </a:p>
        </p:txBody>
      </p:sp>
      <p:pic>
        <p:nvPicPr>
          <p:cNvPr id="5" name="Picture 4">
            <a:extLst>
              <a:ext uri="{FF2B5EF4-FFF2-40B4-BE49-F238E27FC236}">
                <a16:creationId xmlns:a16="http://schemas.microsoft.com/office/drawing/2014/main" id="{26BAE610-FBB3-8709-B29D-7CCE3F1AAB7A}"/>
              </a:ext>
            </a:extLst>
          </p:cNvPr>
          <p:cNvPicPr>
            <a:picLocks noChangeAspect="1"/>
          </p:cNvPicPr>
          <p:nvPr/>
        </p:nvPicPr>
        <p:blipFill>
          <a:blip r:embed="rId2"/>
          <a:stretch>
            <a:fillRect/>
          </a:stretch>
        </p:blipFill>
        <p:spPr>
          <a:xfrm>
            <a:off x="-890389" y="136525"/>
            <a:ext cx="9725203" cy="6577536"/>
          </a:xfrm>
          <a:prstGeom prst="rect">
            <a:avLst/>
          </a:prstGeom>
        </p:spPr>
      </p:pic>
      <p:sp>
        <p:nvSpPr>
          <p:cNvPr id="7" name="Rectangle: Rounded Corners 6">
            <a:extLst>
              <a:ext uri="{FF2B5EF4-FFF2-40B4-BE49-F238E27FC236}">
                <a16:creationId xmlns:a16="http://schemas.microsoft.com/office/drawing/2014/main" id="{E42F9F37-78CD-EA44-0BC6-83E9AE80D6AD}"/>
              </a:ext>
            </a:extLst>
          </p:cNvPr>
          <p:cNvSpPr/>
          <p:nvPr/>
        </p:nvSpPr>
        <p:spPr bwMode="auto">
          <a:xfrm>
            <a:off x="1980104" y="2335338"/>
            <a:ext cx="45719" cy="85520"/>
          </a:xfrm>
          <a:prstGeom prst="roundRect">
            <a:avLst/>
          </a:prstGeom>
          <a:no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1" i="0" u="none" strike="noStrike" cap="none" normalizeH="0" baseline="0" dirty="0">
              <a:ln>
                <a:noFill/>
              </a:ln>
              <a:solidFill>
                <a:srgbClr val="FF0000"/>
              </a:solidFill>
              <a:effectLst/>
              <a:latin typeface="Lucida Console" pitchFamily="49" charset="0"/>
              <a:cs typeface="Arial" charset="0"/>
            </a:endParaRPr>
          </a:p>
        </p:txBody>
      </p:sp>
      <p:sp>
        <p:nvSpPr>
          <p:cNvPr id="8" name="Rectangle: Rounded Corners 7">
            <a:extLst>
              <a:ext uri="{FF2B5EF4-FFF2-40B4-BE49-F238E27FC236}">
                <a16:creationId xmlns:a16="http://schemas.microsoft.com/office/drawing/2014/main" id="{DD15D9C9-13D7-4728-E79A-98942FA47BE7}"/>
              </a:ext>
            </a:extLst>
          </p:cNvPr>
          <p:cNvSpPr/>
          <p:nvPr/>
        </p:nvSpPr>
        <p:spPr bwMode="auto">
          <a:xfrm>
            <a:off x="1980104" y="2743200"/>
            <a:ext cx="6538946" cy="3144483"/>
          </a:xfrm>
          <a:custGeom>
            <a:avLst/>
            <a:gdLst>
              <a:gd name="connsiteX0" fmla="*/ 0 w 6538946"/>
              <a:gd name="connsiteY0" fmla="*/ 524091 h 3144483"/>
              <a:gd name="connsiteX1" fmla="*/ 524091 w 6538946"/>
              <a:gd name="connsiteY1" fmla="*/ 0 h 3144483"/>
              <a:gd name="connsiteX2" fmla="*/ 908444 w 6538946"/>
              <a:gd name="connsiteY2" fmla="*/ 0 h 3144483"/>
              <a:gd name="connsiteX3" fmla="*/ 1402613 w 6538946"/>
              <a:gd name="connsiteY3" fmla="*/ 0 h 3144483"/>
              <a:gd name="connsiteX4" fmla="*/ 1896782 w 6538946"/>
              <a:gd name="connsiteY4" fmla="*/ 0 h 3144483"/>
              <a:gd name="connsiteX5" fmla="*/ 2336043 w 6538946"/>
              <a:gd name="connsiteY5" fmla="*/ 0 h 3144483"/>
              <a:gd name="connsiteX6" fmla="*/ 2775304 w 6538946"/>
              <a:gd name="connsiteY6" fmla="*/ 0 h 3144483"/>
              <a:gd name="connsiteX7" fmla="*/ 3324381 w 6538946"/>
              <a:gd name="connsiteY7" fmla="*/ 0 h 3144483"/>
              <a:gd name="connsiteX8" fmla="*/ 3708734 w 6538946"/>
              <a:gd name="connsiteY8" fmla="*/ 0 h 3144483"/>
              <a:gd name="connsiteX9" fmla="*/ 4202903 w 6538946"/>
              <a:gd name="connsiteY9" fmla="*/ 0 h 3144483"/>
              <a:gd name="connsiteX10" fmla="*/ 4642164 w 6538946"/>
              <a:gd name="connsiteY10" fmla="*/ 0 h 3144483"/>
              <a:gd name="connsiteX11" fmla="*/ 5191240 w 6538946"/>
              <a:gd name="connsiteY11" fmla="*/ 0 h 3144483"/>
              <a:gd name="connsiteX12" fmla="*/ 6014855 w 6538946"/>
              <a:gd name="connsiteY12" fmla="*/ 0 h 3144483"/>
              <a:gd name="connsiteX13" fmla="*/ 6538946 w 6538946"/>
              <a:gd name="connsiteY13" fmla="*/ 524091 h 3144483"/>
              <a:gd name="connsiteX14" fmla="*/ 6538946 w 6538946"/>
              <a:gd name="connsiteY14" fmla="*/ 1090092 h 3144483"/>
              <a:gd name="connsiteX15" fmla="*/ 6538946 w 6538946"/>
              <a:gd name="connsiteY15" fmla="*/ 1593205 h 3144483"/>
              <a:gd name="connsiteX16" fmla="*/ 6538946 w 6538946"/>
              <a:gd name="connsiteY16" fmla="*/ 2117280 h 3144483"/>
              <a:gd name="connsiteX17" fmla="*/ 6538946 w 6538946"/>
              <a:gd name="connsiteY17" fmla="*/ 2620392 h 3144483"/>
              <a:gd name="connsiteX18" fmla="*/ 6014855 w 6538946"/>
              <a:gd name="connsiteY18" fmla="*/ 3144483 h 3144483"/>
              <a:gd name="connsiteX19" fmla="*/ 5355963 w 6538946"/>
              <a:gd name="connsiteY19" fmla="*/ 3144483 h 3144483"/>
              <a:gd name="connsiteX20" fmla="*/ 4697072 w 6538946"/>
              <a:gd name="connsiteY20" fmla="*/ 3144483 h 3144483"/>
              <a:gd name="connsiteX21" fmla="*/ 4038180 w 6538946"/>
              <a:gd name="connsiteY21" fmla="*/ 3144483 h 3144483"/>
              <a:gd name="connsiteX22" fmla="*/ 3544011 w 6538946"/>
              <a:gd name="connsiteY22" fmla="*/ 3144483 h 3144483"/>
              <a:gd name="connsiteX23" fmla="*/ 2994935 w 6538946"/>
              <a:gd name="connsiteY23" fmla="*/ 3144483 h 3144483"/>
              <a:gd name="connsiteX24" fmla="*/ 2610581 w 6538946"/>
              <a:gd name="connsiteY24" fmla="*/ 3144483 h 3144483"/>
              <a:gd name="connsiteX25" fmla="*/ 2116413 w 6538946"/>
              <a:gd name="connsiteY25" fmla="*/ 3144483 h 3144483"/>
              <a:gd name="connsiteX26" fmla="*/ 1732059 w 6538946"/>
              <a:gd name="connsiteY26" fmla="*/ 3144483 h 3144483"/>
              <a:gd name="connsiteX27" fmla="*/ 1073167 w 6538946"/>
              <a:gd name="connsiteY27" fmla="*/ 3144483 h 3144483"/>
              <a:gd name="connsiteX28" fmla="*/ 524091 w 6538946"/>
              <a:gd name="connsiteY28" fmla="*/ 3144483 h 3144483"/>
              <a:gd name="connsiteX29" fmla="*/ 0 w 6538946"/>
              <a:gd name="connsiteY29" fmla="*/ 2620392 h 3144483"/>
              <a:gd name="connsiteX30" fmla="*/ 0 w 6538946"/>
              <a:gd name="connsiteY30" fmla="*/ 2075354 h 3144483"/>
              <a:gd name="connsiteX31" fmla="*/ 0 w 6538946"/>
              <a:gd name="connsiteY31" fmla="*/ 1530315 h 3144483"/>
              <a:gd name="connsiteX32" fmla="*/ 0 w 6538946"/>
              <a:gd name="connsiteY32" fmla="*/ 1069129 h 3144483"/>
              <a:gd name="connsiteX33" fmla="*/ 0 w 6538946"/>
              <a:gd name="connsiteY33" fmla="*/ 524091 h 31444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6538946" h="3144483" extrusionOk="0">
                <a:moveTo>
                  <a:pt x="0" y="524091"/>
                </a:moveTo>
                <a:cubicBezTo>
                  <a:pt x="19969" y="281756"/>
                  <a:pt x="232838" y="70038"/>
                  <a:pt x="524091" y="0"/>
                </a:cubicBezTo>
                <a:cubicBezTo>
                  <a:pt x="690253" y="-44644"/>
                  <a:pt x="779049" y="37217"/>
                  <a:pt x="908444" y="0"/>
                </a:cubicBezTo>
                <a:cubicBezTo>
                  <a:pt x="1037839" y="-37217"/>
                  <a:pt x="1260971" y="33610"/>
                  <a:pt x="1402613" y="0"/>
                </a:cubicBezTo>
                <a:cubicBezTo>
                  <a:pt x="1544255" y="-33610"/>
                  <a:pt x="1776924" y="4954"/>
                  <a:pt x="1896782" y="0"/>
                </a:cubicBezTo>
                <a:cubicBezTo>
                  <a:pt x="2016640" y="-4954"/>
                  <a:pt x="2117251" y="8541"/>
                  <a:pt x="2336043" y="0"/>
                </a:cubicBezTo>
                <a:cubicBezTo>
                  <a:pt x="2554835" y="-8541"/>
                  <a:pt x="2631671" y="13079"/>
                  <a:pt x="2775304" y="0"/>
                </a:cubicBezTo>
                <a:cubicBezTo>
                  <a:pt x="2918937" y="-13079"/>
                  <a:pt x="3052628" y="951"/>
                  <a:pt x="3324381" y="0"/>
                </a:cubicBezTo>
                <a:cubicBezTo>
                  <a:pt x="3596134" y="-951"/>
                  <a:pt x="3591356" y="42460"/>
                  <a:pt x="3708734" y="0"/>
                </a:cubicBezTo>
                <a:cubicBezTo>
                  <a:pt x="3826112" y="-42460"/>
                  <a:pt x="3997945" y="52039"/>
                  <a:pt x="4202903" y="0"/>
                </a:cubicBezTo>
                <a:cubicBezTo>
                  <a:pt x="4407861" y="-52039"/>
                  <a:pt x="4532802" y="52605"/>
                  <a:pt x="4642164" y="0"/>
                </a:cubicBezTo>
                <a:cubicBezTo>
                  <a:pt x="4751526" y="-52605"/>
                  <a:pt x="5042331" y="31875"/>
                  <a:pt x="5191240" y="0"/>
                </a:cubicBezTo>
                <a:cubicBezTo>
                  <a:pt x="5340149" y="-31875"/>
                  <a:pt x="5661185" y="84400"/>
                  <a:pt x="6014855" y="0"/>
                </a:cubicBezTo>
                <a:cubicBezTo>
                  <a:pt x="6284101" y="-46319"/>
                  <a:pt x="6574808" y="221024"/>
                  <a:pt x="6538946" y="524091"/>
                </a:cubicBezTo>
                <a:cubicBezTo>
                  <a:pt x="6577140" y="783333"/>
                  <a:pt x="6508909" y="935606"/>
                  <a:pt x="6538946" y="1090092"/>
                </a:cubicBezTo>
                <a:cubicBezTo>
                  <a:pt x="6568983" y="1244578"/>
                  <a:pt x="6523920" y="1385598"/>
                  <a:pt x="6538946" y="1593205"/>
                </a:cubicBezTo>
                <a:cubicBezTo>
                  <a:pt x="6553972" y="1800812"/>
                  <a:pt x="6514818" y="1906020"/>
                  <a:pt x="6538946" y="2117280"/>
                </a:cubicBezTo>
                <a:cubicBezTo>
                  <a:pt x="6563074" y="2328540"/>
                  <a:pt x="6489566" y="2397988"/>
                  <a:pt x="6538946" y="2620392"/>
                </a:cubicBezTo>
                <a:cubicBezTo>
                  <a:pt x="6508652" y="2894483"/>
                  <a:pt x="6295027" y="3076078"/>
                  <a:pt x="6014855" y="3144483"/>
                </a:cubicBezTo>
                <a:cubicBezTo>
                  <a:pt x="5689035" y="3166464"/>
                  <a:pt x="5662389" y="3125511"/>
                  <a:pt x="5355963" y="3144483"/>
                </a:cubicBezTo>
                <a:cubicBezTo>
                  <a:pt x="5049537" y="3163455"/>
                  <a:pt x="4923530" y="3094557"/>
                  <a:pt x="4697072" y="3144483"/>
                </a:cubicBezTo>
                <a:cubicBezTo>
                  <a:pt x="4470614" y="3194409"/>
                  <a:pt x="4205968" y="3126160"/>
                  <a:pt x="4038180" y="3144483"/>
                </a:cubicBezTo>
                <a:cubicBezTo>
                  <a:pt x="3870392" y="3162806"/>
                  <a:pt x="3674384" y="3133119"/>
                  <a:pt x="3544011" y="3144483"/>
                </a:cubicBezTo>
                <a:cubicBezTo>
                  <a:pt x="3413638" y="3155847"/>
                  <a:pt x="3173940" y="3121039"/>
                  <a:pt x="2994935" y="3144483"/>
                </a:cubicBezTo>
                <a:cubicBezTo>
                  <a:pt x="2815930" y="3167927"/>
                  <a:pt x="2790075" y="3141481"/>
                  <a:pt x="2610581" y="3144483"/>
                </a:cubicBezTo>
                <a:cubicBezTo>
                  <a:pt x="2431087" y="3147485"/>
                  <a:pt x="2319774" y="3111572"/>
                  <a:pt x="2116413" y="3144483"/>
                </a:cubicBezTo>
                <a:cubicBezTo>
                  <a:pt x="1913052" y="3177394"/>
                  <a:pt x="1868667" y="3120804"/>
                  <a:pt x="1732059" y="3144483"/>
                </a:cubicBezTo>
                <a:cubicBezTo>
                  <a:pt x="1595451" y="3168162"/>
                  <a:pt x="1367278" y="3119018"/>
                  <a:pt x="1073167" y="3144483"/>
                </a:cubicBezTo>
                <a:cubicBezTo>
                  <a:pt x="779056" y="3169948"/>
                  <a:pt x="678113" y="3103794"/>
                  <a:pt x="524091" y="3144483"/>
                </a:cubicBezTo>
                <a:cubicBezTo>
                  <a:pt x="262244" y="3190833"/>
                  <a:pt x="16736" y="2831646"/>
                  <a:pt x="0" y="2620392"/>
                </a:cubicBezTo>
                <a:cubicBezTo>
                  <a:pt x="-18115" y="2379910"/>
                  <a:pt x="63743" y="2261596"/>
                  <a:pt x="0" y="2075354"/>
                </a:cubicBezTo>
                <a:cubicBezTo>
                  <a:pt x="-63743" y="1889112"/>
                  <a:pt x="63247" y="1789391"/>
                  <a:pt x="0" y="1530315"/>
                </a:cubicBezTo>
                <a:cubicBezTo>
                  <a:pt x="-63247" y="1271239"/>
                  <a:pt x="475" y="1276104"/>
                  <a:pt x="0" y="1069129"/>
                </a:cubicBezTo>
                <a:cubicBezTo>
                  <a:pt x="-475" y="862154"/>
                  <a:pt x="40781" y="680544"/>
                  <a:pt x="0" y="524091"/>
                </a:cubicBezTo>
                <a:close/>
              </a:path>
            </a:pathLst>
          </a:custGeom>
          <a:noFill/>
          <a:ln w="57150" cap="flat" cmpd="sng" algn="ctr">
            <a:solidFill>
              <a:srgbClr val="FF0000"/>
            </a:solidFill>
            <a:prstDash val="solid"/>
            <a:round/>
            <a:headEnd type="none" w="med" len="med"/>
            <a:tailEnd type="none" w="med" len="med"/>
            <a:extLst>
              <a:ext uri="{C807C97D-BFC1-408E-A445-0C87EB9F89A2}">
                <ask:lineSketchStyleProps xmlns:ask="http://schemas.microsoft.com/office/drawing/2018/sketchyshapes" xmlns="" sd="3403291335">
                  <a:prstGeom prst="roundRect">
                    <a:avLst/>
                  </a:prstGeom>
                  <ask:type>
                    <ask:lineSketchScribble/>
                  </ask:type>
                </ask:lineSketchStyleProps>
              </a:ext>
            </a:extLst>
          </a:ln>
          <a:effectLst/>
        </p:spPr>
        <p:txBody>
          <a:bodyPr vert="horz" wrap="square" lIns="91440" tIns="45720" rIns="91440" bIns="45720" numCol="1" rtlCol="0" anchor="t" anchorCtr="0" compatLnSpc="1">
            <a:prstTxWarp prst="textNoShape">
              <a:avLst/>
            </a:prstTxWarp>
            <a:spAutoFit/>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1" i="0" u="none" strike="noStrike" cap="none" normalizeH="0" baseline="0" dirty="0">
              <a:ln>
                <a:noFill/>
              </a:ln>
              <a:solidFill>
                <a:srgbClr val="FF0000"/>
              </a:solidFill>
              <a:effectLst/>
              <a:latin typeface="Lucida Console" pitchFamily="49" charset="0"/>
              <a:cs typeface="Arial" charset="0"/>
            </a:endParaRPr>
          </a:p>
        </p:txBody>
      </p:sp>
    </p:spTree>
    <p:extLst>
      <p:ext uri="{BB962C8B-B14F-4D97-AF65-F5344CB8AC3E}">
        <p14:creationId xmlns:p14="http://schemas.microsoft.com/office/powerpoint/2010/main" val="30969565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 name="Footer Placeholder 2"/>
          <p:cNvSpPr>
            <a:spLocks noGrp="1"/>
          </p:cNvSpPr>
          <p:nvPr>
            <p:ph type="ftr" sz="quarter" idx="10"/>
          </p:nvPr>
        </p:nvSpPr>
        <p:spPr>
          <a:xfrm>
            <a:off x="3124200" y="6248400"/>
            <a:ext cx="2895600" cy="457200"/>
          </a:xfrm>
        </p:spPr>
        <p:txBody>
          <a:bodyPr/>
          <a:lstStyle/>
          <a:p>
            <a:pPr>
              <a:defRPr/>
            </a:pPr>
            <a:r>
              <a:rPr lang="en-US" b="0" dirty="0">
                <a:solidFill>
                  <a:schemeClr val="tx1"/>
                </a:solidFill>
                <a:latin typeface="Arial" pitchFamily="34" charset="0"/>
                <a:cs typeface="+mn-cs"/>
              </a:rPr>
              <a:t>Art of Multiprocessor Programming</a:t>
            </a:r>
          </a:p>
        </p:txBody>
      </p:sp>
      <p:sp>
        <p:nvSpPr>
          <p:cNvPr id="57" name="Slide Number Placeholder 3"/>
          <p:cNvSpPr>
            <a:spLocks noGrp="1"/>
          </p:cNvSpPr>
          <p:nvPr>
            <p:ph type="sldNum" sz="quarter" idx="11"/>
          </p:nvPr>
        </p:nvSpPr>
        <p:spPr>
          <a:xfrm>
            <a:off x="6553200" y="6248400"/>
            <a:ext cx="1905000" cy="457200"/>
          </a:xfrm>
        </p:spPr>
        <p:txBody>
          <a:bodyPr/>
          <a:lstStyle/>
          <a:p>
            <a:pPr>
              <a:defRPr/>
            </a:pPr>
            <a:fld id="{19E0FE80-CFAA-42BC-9903-BD9A008E67AA}" type="slidenum">
              <a:rPr lang="x-none" b="0">
                <a:solidFill>
                  <a:schemeClr val="tx1"/>
                </a:solidFill>
                <a:latin typeface="Arial" pitchFamily="34" charset="0"/>
                <a:cs typeface="+mn-cs"/>
              </a:rPr>
              <a:pPr>
                <a:defRPr/>
              </a:pPr>
              <a:t>3</a:t>
            </a:fld>
            <a:endParaRPr lang="en-US" b="0" dirty="0">
              <a:solidFill>
                <a:schemeClr val="tx1"/>
              </a:solidFill>
              <a:latin typeface="Arial" pitchFamily="34" charset="0"/>
              <a:cs typeface="+mn-cs"/>
            </a:endParaRPr>
          </a:p>
        </p:txBody>
      </p:sp>
      <p:pic>
        <p:nvPicPr>
          <p:cNvPr id="3076" name="Picture 2" descr="magic"/>
          <p:cNvPicPr>
            <a:picLocks noChangeAspect="1" noChangeArrowheads="1"/>
          </p:cNvPicPr>
          <p:nvPr/>
        </p:nvPicPr>
        <p:blipFill>
          <a:blip r:embed="rId3" cstate="print"/>
          <a:srcRect/>
          <a:stretch>
            <a:fillRect/>
          </a:stretch>
        </p:blipFill>
        <p:spPr bwMode="auto">
          <a:xfrm>
            <a:off x="2540000" y="2540000"/>
            <a:ext cx="127000" cy="127000"/>
          </a:xfrm>
          <a:prstGeom prst="rect">
            <a:avLst/>
          </a:prstGeom>
          <a:noFill/>
          <a:ln w="9525" algn="ctr">
            <a:solidFill>
              <a:schemeClr val="bg1"/>
            </a:solidFill>
            <a:miter lim="800000"/>
            <a:headEnd/>
            <a:tailEnd/>
          </a:ln>
        </p:spPr>
      </p:pic>
      <p:sp>
        <p:nvSpPr>
          <p:cNvPr id="1026051" name="AutoShape 3"/>
          <p:cNvSpPr>
            <a:spLocks noChangeArrowheads="1"/>
          </p:cNvSpPr>
          <p:nvPr/>
        </p:nvSpPr>
        <p:spPr bwMode="auto">
          <a:xfrm>
            <a:off x="838200" y="3352800"/>
            <a:ext cx="7391400" cy="2895600"/>
          </a:xfrm>
          <a:custGeom>
            <a:avLst/>
            <a:gdLst>
              <a:gd name="connsiteX0" fmla="*/ 0 w 7391400"/>
              <a:gd name="connsiteY0" fmla="*/ 482610 h 2895600"/>
              <a:gd name="connsiteX1" fmla="*/ 482610 w 7391400"/>
              <a:gd name="connsiteY1" fmla="*/ 0 h 2895600"/>
              <a:gd name="connsiteX2" fmla="*/ 1002546 w 7391400"/>
              <a:gd name="connsiteY2" fmla="*/ 0 h 2895600"/>
              <a:gd name="connsiteX3" fmla="*/ 1522483 w 7391400"/>
              <a:gd name="connsiteY3" fmla="*/ 0 h 2895600"/>
              <a:gd name="connsiteX4" fmla="*/ 2106681 w 7391400"/>
              <a:gd name="connsiteY4" fmla="*/ 0 h 2895600"/>
              <a:gd name="connsiteX5" fmla="*/ 2690879 w 7391400"/>
              <a:gd name="connsiteY5" fmla="*/ 0 h 2895600"/>
              <a:gd name="connsiteX6" fmla="*/ 3339339 w 7391400"/>
              <a:gd name="connsiteY6" fmla="*/ 0 h 2895600"/>
              <a:gd name="connsiteX7" fmla="*/ 4052061 w 7391400"/>
              <a:gd name="connsiteY7" fmla="*/ 0 h 2895600"/>
              <a:gd name="connsiteX8" fmla="*/ 4571997 w 7391400"/>
              <a:gd name="connsiteY8" fmla="*/ 0 h 2895600"/>
              <a:gd name="connsiteX9" fmla="*/ 5091934 w 7391400"/>
              <a:gd name="connsiteY9" fmla="*/ 0 h 2895600"/>
              <a:gd name="connsiteX10" fmla="*/ 5740394 w 7391400"/>
              <a:gd name="connsiteY10" fmla="*/ 0 h 2895600"/>
              <a:gd name="connsiteX11" fmla="*/ 6196068 w 7391400"/>
              <a:gd name="connsiteY11" fmla="*/ 0 h 2895600"/>
              <a:gd name="connsiteX12" fmla="*/ 6908790 w 7391400"/>
              <a:gd name="connsiteY12" fmla="*/ 0 h 2895600"/>
              <a:gd name="connsiteX13" fmla="*/ 7391400 w 7391400"/>
              <a:gd name="connsiteY13" fmla="*/ 482610 h 2895600"/>
              <a:gd name="connsiteX14" fmla="*/ 7391400 w 7391400"/>
              <a:gd name="connsiteY14" fmla="*/ 1003813 h 2895600"/>
              <a:gd name="connsiteX15" fmla="*/ 7391400 w 7391400"/>
              <a:gd name="connsiteY15" fmla="*/ 1525015 h 2895600"/>
              <a:gd name="connsiteX16" fmla="*/ 7391400 w 7391400"/>
              <a:gd name="connsiteY16" fmla="*/ 2412990 h 2895600"/>
              <a:gd name="connsiteX17" fmla="*/ 6908790 w 7391400"/>
              <a:gd name="connsiteY17" fmla="*/ 2895600 h 2895600"/>
              <a:gd name="connsiteX18" fmla="*/ 6324592 w 7391400"/>
              <a:gd name="connsiteY18" fmla="*/ 2895600 h 2895600"/>
              <a:gd name="connsiteX19" fmla="*/ 5933179 w 7391400"/>
              <a:gd name="connsiteY19" fmla="*/ 2895600 h 2895600"/>
              <a:gd name="connsiteX20" fmla="*/ 5284719 w 7391400"/>
              <a:gd name="connsiteY20" fmla="*/ 2895600 h 2895600"/>
              <a:gd name="connsiteX21" fmla="*/ 4636259 w 7391400"/>
              <a:gd name="connsiteY21" fmla="*/ 2895600 h 2895600"/>
              <a:gd name="connsiteX22" fmla="*/ 4052061 w 7391400"/>
              <a:gd name="connsiteY22" fmla="*/ 2895600 h 2895600"/>
              <a:gd name="connsiteX23" fmla="*/ 3532125 w 7391400"/>
              <a:gd name="connsiteY23" fmla="*/ 2895600 h 2895600"/>
              <a:gd name="connsiteX24" fmla="*/ 2819403 w 7391400"/>
              <a:gd name="connsiteY24" fmla="*/ 2895600 h 2895600"/>
              <a:gd name="connsiteX25" fmla="*/ 2106681 w 7391400"/>
              <a:gd name="connsiteY25" fmla="*/ 2895600 h 2895600"/>
              <a:gd name="connsiteX26" fmla="*/ 1715268 w 7391400"/>
              <a:gd name="connsiteY26" fmla="*/ 2895600 h 2895600"/>
              <a:gd name="connsiteX27" fmla="*/ 1195332 w 7391400"/>
              <a:gd name="connsiteY27" fmla="*/ 2895600 h 2895600"/>
              <a:gd name="connsiteX28" fmla="*/ 482610 w 7391400"/>
              <a:gd name="connsiteY28" fmla="*/ 2895600 h 2895600"/>
              <a:gd name="connsiteX29" fmla="*/ 0 w 7391400"/>
              <a:gd name="connsiteY29" fmla="*/ 2412990 h 2895600"/>
              <a:gd name="connsiteX30" fmla="*/ 0 w 7391400"/>
              <a:gd name="connsiteY30" fmla="*/ 1969003 h 2895600"/>
              <a:gd name="connsiteX31" fmla="*/ 0 w 7391400"/>
              <a:gd name="connsiteY31" fmla="*/ 1544319 h 2895600"/>
              <a:gd name="connsiteX32" fmla="*/ 0 w 7391400"/>
              <a:gd name="connsiteY32" fmla="*/ 1042420 h 2895600"/>
              <a:gd name="connsiteX33" fmla="*/ 0 w 7391400"/>
              <a:gd name="connsiteY33" fmla="*/ 482610 h 2895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7391400" h="2895600" extrusionOk="0">
                <a:moveTo>
                  <a:pt x="0" y="482610"/>
                </a:moveTo>
                <a:cubicBezTo>
                  <a:pt x="-20594" y="206761"/>
                  <a:pt x="196120" y="-5068"/>
                  <a:pt x="482610" y="0"/>
                </a:cubicBezTo>
                <a:cubicBezTo>
                  <a:pt x="679257" y="-34464"/>
                  <a:pt x="892009" y="15794"/>
                  <a:pt x="1002546" y="0"/>
                </a:cubicBezTo>
                <a:cubicBezTo>
                  <a:pt x="1113083" y="-15794"/>
                  <a:pt x="1377573" y="44735"/>
                  <a:pt x="1522483" y="0"/>
                </a:cubicBezTo>
                <a:cubicBezTo>
                  <a:pt x="1667393" y="-44735"/>
                  <a:pt x="1959082" y="34598"/>
                  <a:pt x="2106681" y="0"/>
                </a:cubicBezTo>
                <a:cubicBezTo>
                  <a:pt x="2254280" y="-34598"/>
                  <a:pt x="2493813" y="32046"/>
                  <a:pt x="2690879" y="0"/>
                </a:cubicBezTo>
                <a:cubicBezTo>
                  <a:pt x="2887945" y="-32046"/>
                  <a:pt x="3021756" y="44156"/>
                  <a:pt x="3339339" y="0"/>
                </a:cubicBezTo>
                <a:cubicBezTo>
                  <a:pt x="3656922" y="-44156"/>
                  <a:pt x="3829454" y="63159"/>
                  <a:pt x="4052061" y="0"/>
                </a:cubicBezTo>
                <a:cubicBezTo>
                  <a:pt x="4274668" y="-63159"/>
                  <a:pt x="4318893" y="22613"/>
                  <a:pt x="4571997" y="0"/>
                </a:cubicBezTo>
                <a:cubicBezTo>
                  <a:pt x="4825101" y="-22613"/>
                  <a:pt x="4943369" y="60251"/>
                  <a:pt x="5091934" y="0"/>
                </a:cubicBezTo>
                <a:cubicBezTo>
                  <a:pt x="5240499" y="-60251"/>
                  <a:pt x="5490293" y="58696"/>
                  <a:pt x="5740394" y="0"/>
                </a:cubicBezTo>
                <a:cubicBezTo>
                  <a:pt x="5990495" y="-58696"/>
                  <a:pt x="6050559" y="8253"/>
                  <a:pt x="6196068" y="0"/>
                </a:cubicBezTo>
                <a:cubicBezTo>
                  <a:pt x="6341577" y="-8253"/>
                  <a:pt x="6703268" y="62492"/>
                  <a:pt x="6908790" y="0"/>
                </a:cubicBezTo>
                <a:cubicBezTo>
                  <a:pt x="7122011" y="43120"/>
                  <a:pt x="7392105" y="276412"/>
                  <a:pt x="7391400" y="482610"/>
                </a:cubicBezTo>
                <a:cubicBezTo>
                  <a:pt x="7442642" y="633528"/>
                  <a:pt x="7337427" y="748993"/>
                  <a:pt x="7391400" y="1003813"/>
                </a:cubicBezTo>
                <a:cubicBezTo>
                  <a:pt x="7445373" y="1258633"/>
                  <a:pt x="7382944" y="1295484"/>
                  <a:pt x="7391400" y="1525015"/>
                </a:cubicBezTo>
                <a:cubicBezTo>
                  <a:pt x="7399856" y="1754546"/>
                  <a:pt x="7353927" y="2147532"/>
                  <a:pt x="7391400" y="2412990"/>
                </a:cubicBezTo>
                <a:cubicBezTo>
                  <a:pt x="7409702" y="2709194"/>
                  <a:pt x="7190970" y="2920826"/>
                  <a:pt x="6908790" y="2895600"/>
                </a:cubicBezTo>
                <a:cubicBezTo>
                  <a:pt x="6674165" y="2917747"/>
                  <a:pt x="6532795" y="2885833"/>
                  <a:pt x="6324592" y="2895600"/>
                </a:cubicBezTo>
                <a:cubicBezTo>
                  <a:pt x="6116389" y="2905367"/>
                  <a:pt x="6109594" y="2869952"/>
                  <a:pt x="5933179" y="2895600"/>
                </a:cubicBezTo>
                <a:cubicBezTo>
                  <a:pt x="5756764" y="2921248"/>
                  <a:pt x="5540476" y="2879429"/>
                  <a:pt x="5284719" y="2895600"/>
                </a:cubicBezTo>
                <a:cubicBezTo>
                  <a:pt x="5028962" y="2911771"/>
                  <a:pt x="4913029" y="2879659"/>
                  <a:pt x="4636259" y="2895600"/>
                </a:cubicBezTo>
                <a:cubicBezTo>
                  <a:pt x="4359489" y="2911541"/>
                  <a:pt x="4334684" y="2884404"/>
                  <a:pt x="4052061" y="2895600"/>
                </a:cubicBezTo>
                <a:cubicBezTo>
                  <a:pt x="3769438" y="2906796"/>
                  <a:pt x="3774317" y="2863664"/>
                  <a:pt x="3532125" y="2895600"/>
                </a:cubicBezTo>
                <a:cubicBezTo>
                  <a:pt x="3289933" y="2927536"/>
                  <a:pt x="3169230" y="2857009"/>
                  <a:pt x="2819403" y="2895600"/>
                </a:cubicBezTo>
                <a:cubicBezTo>
                  <a:pt x="2469576" y="2934191"/>
                  <a:pt x="2257803" y="2832059"/>
                  <a:pt x="2106681" y="2895600"/>
                </a:cubicBezTo>
                <a:cubicBezTo>
                  <a:pt x="1955559" y="2959141"/>
                  <a:pt x="1841396" y="2890399"/>
                  <a:pt x="1715268" y="2895600"/>
                </a:cubicBezTo>
                <a:cubicBezTo>
                  <a:pt x="1589140" y="2900801"/>
                  <a:pt x="1376452" y="2846578"/>
                  <a:pt x="1195332" y="2895600"/>
                </a:cubicBezTo>
                <a:cubicBezTo>
                  <a:pt x="1014212" y="2944622"/>
                  <a:pt x="691500" y="2882463"/>
                  <a:pt x="482610" y="2895600"/>
                </a:cubicBezTo>
                <a:cubicBezTo>
                  <a:pt x="218891" y="2932860"/>
                  <a:pt x="78736" y="2667799"/>
                  <a:pt x="0" y="2412990"/>
                </a:cubicBezTo>
                <a:cubicBezTo>
                  <a:pt x="-43927" y="2256206"/>
                  <a:pt x="21016" y="2096001"/>
                  <a:pt x="0" y="1969003"/>
                </a:cubicBezTo>
                <a:cubicBezTo>
                  <a:pt x="-21016" y="1842005"/>
                  <a:pt x="33903" y="1737932"/>
                  <a:pt x="0" y="1544319"/>
                </a:cubicBezTo>
                <a:cubicBezTo>
                  <a:pt x="-33903" y="1350706"/>
                  <a:pt x="55748" y="1219649"/>
                  <a:pt x="0" y="1042420"/>
                </a:cubicBezTo>
                <a:cubicBezTo>
                  <a:pt x="-55748" y="865191"/>
                  <a:pt x="48394" y="738070"/>
                  <a:pt x="0" y="482610"/>
                </a:cubicBezTo>
                <a:close/>
              </a:path>
            </a:pathLst>
          </a:custGeom>
          <a:noFill/>
          <a:ln w="38100">
            <a:solidFill>
              <a:srgbClr val="00B0F0"/>
            </a:solidFill>
            <a:round/>
            <a:headEnd/>
            <a:tailEnd/>
            <a:extLst>
              <a:ext uri="{C807C97D-BFC1-408E-A445-0C87EB9F89A2}">
                <ask:lineSketchStyleProps xmlns:ask="http://schemas.microsoft.com/office/drawing/2018/sketchyshapes" xmlns="" sd="3431093050">
                  <a:prstGeom prst="roundRect">
                    <a:avLst>
                      <a:gd name="adj" fmla="val 16667"/>
                    </a:avLst>
                  </a:prstGeom>
                  <ask:type>
                    <ask:lineSketchScribble/>
                  </ask:type>
                </ask:lineSketchStyleProps>
              </a:ext>
            </a:extLst>
          </a:ln>
          <a:effectLst/>
        </p:spPr>
        <p:txBody>
          <a:bodyPr wrap="none" anchor="ctr"/>
          <a:lstStyle/>
          <a:p>
            <a:pPr>
              <a:defRPr/>
            </a:pPr>
            <a:endParaRPr lang="en-US" dirty="0">
              <a:latin typeface="Courier New" pitchFamily="49" charset="0"/>
              <a:cs typeface="+mn-cs"/>
            </a:endParaRPr>
          </a:p>
        </p:txBody>
      </p:sp>
      <p:sp>
        <p:nvSpPr>
          <p:cNvPr id="3078" name="Rectangle 4"/>
          <p:cNvSpPr>
            <a:spLocks noGrp="1" noChangeArrowheads="1"/>
          </p:cNvSpPr>
          <p:nvPr>
            <p:ph type="title" idx="4294967295"/>
          </p:nvPr>
        </p:nvSpPr>
        <p:spPr/>
        <p:txBody>
          <a:bodyPr/>
          <a:lstStyle/>
          <a:p>
            <a:pPr eaLnBrk="1" hangingPunct="1"/>
            <a:r>
              <a:rPr lang="en-US" dirty="0">
                <a:solidFill>
                  <a:srgbClr val="FFFF00"/>
                </a:solidFill>
              </a:rPr>
              <a:t>Concurrent Computation</a:t>
            </a:r>
          </a:p>
        </p:txBody>
      </p:sp>
      <p:grpSp>
        <p:nvGrpSpPr>
          <p:cNvPr id="3079" name="Group 5"/>
          <p:cNvGrpSpPr>
            <a:grpSpLocks/>
          </p:cNvGrpSpPr>
          <p:nvPr/>
        </p:nvGrpSpPr>
        <p:grpSpPr bwMode="auto">
          <a:xfrm>
            <a:off x="2286000" y="1851025"/>
            <a:ext cx="1379538" cy="1174750"/>
            <a:chOff x="1043" y="2525"/>
            <a:chExt cx="869" cy="740"/>
          </a:xfrm>
          <a:effectLst>
            <a:glow rad="139700">
              <a:schemeClr val="accent3">
                <a:satMod val="175000"/>
                <a:alpha val="40000"/>
              </a:schemeClr>
            </a:glow>
          </a:effectLst>
        </p:grpSpPr>
        <p:sp>
          <p:nvSpPr>
            <p:cNvPr id="3120" name="Freeform 6"/>
            <p:cNvSpPr>
              <a:spLocks/>
            </p:cNvSpPr>
            <p:nvPr/>
          </p:nvSpPr>
          <p:spPr bwMode="auto">
            <a:xfrm>
              <a:off x="1769" y="2983"/>
              <a:ext cx="143" cy="278"/>
            </a:xfrm>
            <a:custGeom>
              <a:avLst/>
              <a:gdLst>
                <a:gd name="T0" fmla="*/ 0 w 143"/>
                <a:gd name="T1" fmla="*/ 0 h 278"/>
                <a:gd name="T2" fmla="*/ 143 w 143"/>
                <a:gd name="T3" fmla="*/ 42 h 278"/>
                <a:gd name="T4" fmla="*/ 143 w 143"/>
                <a:gd name="T5" fmla="*/ 242 h 278"/>
                <a:gd name="T6" fmla="*/ 100 w 143"/>
                <a:gd name="T7" fmla="*/ 278 h 278"/>
                <a:gd name="T8" fmla="*/ 93 w 143"/>
                <a:gd name="T9" fmla="*/ 100 h 278"/>
                <a:gd name="T10" fmla="*/ 7 w 143"/>
                <a:gd name="T11" fmla="*/ 50 h 278"/>
                <a:gd name="T12" fmla="*/ 0 w 143"/>
                <a:gd name="T13" fmla="*/ 0 h 278"/>
                <a:gd name="T14" fmla="*/ 0 60000 65536"/>
                <a:gd name="T15" fmla="*/ 0 60000 65536"/>
                <a:gd name="T16" fmla="*/ 0 60000 65536"/>
                <a:gd name="T17" fmla="*/ 0 60000 65536"/>
                <a:gd name="T18" fmla="*/ 0 60000 65536"/>
                <a:gd name="T19" fmla="*/ 0 60000 65536"/>
                <a:gd name="T20" fmla="*/ 0 60000 65536"/>
                <a:gd name="T21" fmla="*/ 0 w 143"/>
                <a:gd name="T22" fmla="*/ 0 h 278"/>
                <a:gd name="T23" fmla="*/ 143 w 143"/>
                <a:gd name="T24" fmla="*/ 278 h 27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43" h="278">
                  <a:moveTo>
                    <a:pt x="0" y="0"/>
                  </a:moveTo>
                  <a:lnTo>
                    <a:pt x="143" y="42"/>
                  </a:lnTo>
                  <a:lnTo>
                    <a:pt x="143" y="242"/>
                  </a:lnTo>
                  <a:lnTo>
                    <a:pt x="100" y="278"/>
                  </a:lnTo>
                  <a:lnTo>
                    <a:pt x="93" y="100"/>
                  </a:lnTo>
                  <a:lnTo>
                    <a:pt x="7" y="50"/>
                  </a:lnTo>
                  <a:lnTo>
                    <a:pt x="0" y="0"/>
                  </a:lnTo>
                  <a:close/>
                </a:path>
              </a:pathLst>
            </a:custGeom>
            <a:solidFill>
              <a:schemeClr val="tx2"/>
            </a:solidFill>
            <a:ln w="9525">
              <a:solidFill>
                <a:schemeClr val="tx1"/>
              </a:solidFill>
              <a:round/>
              <a:headEnd/>
              <a:tailEnd/>
            </a:ln>
          </p:spPr>
          <p:txBody>
            <a:bodyPr wrap="none" anchor="ctr"/>
            <a:lstStyle/>
            <a:p>
              <a:endParaRPr lang="en-US" dirty="0">
                <a:latin typeface="Courier New" pitchFamily="49" charset="0"/>
              </a:endParaRPr>
            </a:p>
          </p:txBody>
        </p:sp>
        <p:sp>
          <p:nvSpPr>
            <p:cNvPr id="3121" name="Freeform 7"/>
            <p:cNvSpPr>
              <a:spLocks/>
            </p:cNvSpPr>
            <p:nvPr/>
          </p:nvSpPr>
          <p:spPr bwMode="auto">
            <a:xfrm>
              <a:off x="1737" y="2793"/>
              <a:ext cx="86" cy="221"/>
            </a:xfrm>
            <a:custGeom>
              <a:avLst/>
              <a:gdLst>
                <a:gd name="T0" fmla="*/ 0 w 143"/>
                <a:gd name="T1" fmla="*/ 0 h 278"/>
                <a:gd name="T2" fmla="*/ 1 w 143"/>
                <a:gd name="T3" fmla="*/ 5 h 278"/>
                <a:gd name="T4" fmla="*/ 1 w 143"/>
                <a:gd name="T5" fmla="*/ 24 h 278"/>
                <a:gd name="T6" fmla="*/ 1 w 143"/>
                <a:gd name="T7" fmla="*/ 29 h 278"/>
                <a:gd name="T8" fmla="*/ 1 w 143"/>
                <a:gd name="T9" fmla="*/ 10 h 278"/>
                <a:gd name="T10" fmla="*/ 1 w 143"/>
                <a:gd name="T11" fmla="*/ 5 h 278"/>
                <a:gd name="T12" fmla="*/ 0 w 143"/>
                <a:gd name="T13" fmla="*/ 0 h 278"/>
                <a:gd name="T14" fmla="*/ 0 60000 65536"/>
                <a:gd name="T15" fmla="*/ 0 60000 65536"/>
                <a:gd name="T16" fmla="*/ 0 60000 65536"/>
                <a:gd name="T17" fmla="*/ 0 60000 65536"/>
                <a:gd name="T18" fmla="*/ 0 60000 65536"/>
                <a:gd name="T19" fmla="*/ 0 60000 65536"/>
                <a:gd name="T20" fmla="*/ 0 60000 65536"/>
                <a:gd name="T21" fmla="*/ 0 w 143"/>
                <a:gd name="T22" fmla="*/ 0 h 278"/>
                <a:gd name="T23" fmla="*/ 143 w 143"/>
                <a:gd name="T24" fmla="*/ 278 h 27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43" h="278">
                  <a:moveTo>
                    <a:pt x="0" y="0"/>
                  </a:moveTo>
                  <a:lnTo>
                    <a:pt x="143" y="42"/>
                  </a:lnTo>
                  <a:lnTo>
                    <a:pt x="143" y="242"/>
                  </a:lnTo>
                  <a:lnTo>
                    <a:pt x="100" y="278"/>
                  </a:lnTo>
                  <a:lnTo>
                    <a:pt x="93" y="100"/>
                  </a:lnTo>
                  <a:lnTo>
                    <a:pt x="7" y="50"/>
                  </a:lnTo>
                  <a:lnTo>
                    <a:pt x="0" y="0"/>
                  </a:lnTo>
                  <a:close/>
                </a:path>
              </a:pathLst>
            </a:custGeom>
            <a:solidFill>
              <a:schemeClr val="tx2"/>
            </a:solidFill>
            <a:ln w="9525">
              <a:solidFill>
                <a:schemeClr val="tx1"/>
              </a:solidFill>
              <a:round/>
              <a:headEnd/>
              <a:tailEnd/>
            </a:ln>
          </p:spPr>
          <p:txBody>
            <a:bodyPr wrap="none" anchor="ctr"/>
            <a:lstStyle/>
            <a:p>
              <a:endParaRPr lang="en-US" dirty="0">
                <a:latin typeface="Courier New" pitchFamily="49" charset="0"/>
              </a:endParaRPr>
            </a:p>
          </p:txBody>
        </p:sp>
        <p:sp>
          <p:nvSpPr>
            <p:cNvPr id="3122" name="Freeform 8"/>
            <p:cNvSpPr>
              <a:spLocks/>
            </p:cNvSpPr>
            <p:nvPr/>
          </p:nvSpPr>
          <p:spPr bwMode="auto">
            <a:xfrm>
              <a:off x="1705" y="2639"/>
              <a:ext cx="51" cy="178"/>
            </a:xfrm>
            <a:custGeom>
              <a:avLst/>
              <a:gdLst>
                <a:gd name="T0" fmla="*/ 0 w 143"/>
                <a:gd name="T1" fmla="*/ 0 h 278"/>
                <a:gd name="T2" fmla="*/ 0 w 143"/>
                <a:gd name="T3" fmla="*/ 1 h 278"/>
                <a:gd name="T4" fmla="*/ 0 w 143"/>
                <a:gd name="T5" fmla="*/ 3 h 278"/>
                <a:gd name="T6" fmla="*/ 0 w 143"/>
                <a:gd name="T7" fmla="*/ 3 h 278"/>
                <a:gd name="T8" fmla="*/ 0 w 143"/>
                <a:gd name="T9" fmla="*/ 1 h 278"/>
                <a:gd name="T10" fmla="*/ 0 w 143"/>
                <a:gd name="T11" fmla="*/ 1 h 278"/>
                <a:gd name="T12" fmla="*/ 0 w 143"/>
                <a:gd name="T13" fmla="*/ 0 h 278"/>
                <a:gd name="T14" fmla="*/ 0 60000 65536"/>
                <a:gd name="T15" fmla="*/ 0 60000 65536"/>
                <a:gd name="T16" fmla="*/ 0 60000 65536"/>
                <a:gd name="T17" fmla="*/ 0 60000 65536"/>
                <a:gd name="T18" fmla="*/ 0 60000 65536"/>
                <a:gd name="T19" fmla="*/ 0 60000 65536"/>
                <a:gd name="T20" fmla="*/ 0 60000 65536"/>
                <a:gd name="T21" fmla="*/ 0 w 143"/>
                <a:gd name="T22" fmla="*/ 0 h 278"/>
                <a:gd name="T23" fmla="*/ 143 w 143"/>
                <a:gd name="T24" fmla="*/ 278 h 27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43" h="278">
                  <a:moveTo>
                    <a:pt x="0" y="0"/>
                  </a:moveTo>
                  <a:lnTo>
                    <a:pt x="143" y="42"/>
                  </a:lnTo>
                  <a:lnTo>
                    <a:pt x="143" y="242"/>
                  </a:lnTo>
                  <a:lnTo>
                    <a:pt x="100" y="278"/>
                  </a:lnTo>
                  <a:lnTo>
                    <a:pt x="93" y="100"/>
                  </a:lnTo>
                  <a:lnTo>
                    <a:pt x="7" y="50"/>
                  </a:lnTo>
                  <a:lnTo>
                    <a:pt x="0" y="0"/>
                  </a:lnTo>
                  <a:close/>
                </a:path>
              </a:pathLst>
            </a:custGeom>
            <a:solidFill>
              <a:schemeClr val="tx2"/>
            </a:solidFill>
            <a:ln w="9525">
              <a:solidFill>
                <a:schemeClr val="tx1"/>
              </a:solidFill>
              <a:round/>
              <a:headEnd/>
              <a:tailEnd/>
            </a:ln>
          </p:spPr>
          <p:txBody>
            <a:bodyPr wrap="none" anchor="ctr"/>
            <a:lstStyle/>
            <a:p>
              <a:endParaRPr lang="en-US" dirty="0">
                <a:latin typeface="Courier New" pitchFamily="49" charset="0"/>
              </a:endParaRPr>
            </a:p>
          </p:txBody>
        </p:sp>
        <p:sp>
          <p:nvSpPr>
            <p:cNvPr id="3123" name="Freeform 9"/>
            <p:cNvSpPr>
              <a:spLocks/>
            </p:cNvSpPr>
            <p:nvPr/>
          </p:nvSpPr>
          <p:spPr bwMode="auto">
            <a:xfrm>
              <a:off x="1673" y="2551"/>
              <a:ext cx="47" cy="156"/>
            </a:xfrm>
            <a:custGeom>
              <a:avLst/>
              <a:gdLst>
                <a:gd name="T0" fmla="*/ 0 w 143"/>
                <a:gd name="T1" fmla="*/ 0 h 278"/>
                <a:gd name="T2" fmla="*/ 0 w 143"/>
                <a:gd name="T3" fmla="*/ 1 h 278"/>
                <a:gd name="T4" fmla="*/ 0 w 143"/>
                <a:gd name="T5" fmla="*/ 1 h 278"/>
                <a:gd name="T6" fmla="*/ 0 w 143"/>
                <a:gd name="T7" fmla="*/ 1 h 278"/>
                <a:gd name="T8" fmla="*/ 0 w 143"/>
                <a:gd name="T9" fmla="*/ 1 h 278"/>
                <a:gd name="T10" fmla="*/ 0 w 143"/>
                <a:gd name="T11" fmla="*/ 1 h 278"/>
                <a:gd name="T12" fmla="*/ 0 w 143"/>
                <a:gd name="T13" fmla="*/ 0 h 278"/>
                <a:gd name="T14" fmla="*/ 0 60000 65536"/>
                <a:gd name="T15" fmla="*/ 0 60000 65536"/>
                <a:gd name="T16" fmla="*/ 0 60000 65536"/>
                <a:gd name="T17" fmla="*/ 0 60000 65536"/>
                <a:gd name="T18" fmla="*/ 0 60000 65536"/>
                <a:gd name="T19" fmla="*/ 0 60000 65536"/>
                <a:gd name="T20" fmla="*/ 0 60000 65536"/>
                <a:gd name="T21" fmla="*/ 0 w 143"/>
                <a:gd name="T22" fmla="*/ 0 h 278"/>
                <a:gd name="T23" fmla="*/ 143 w 143"/>
                <a:gd name="T24" fmla="*/ 278 h 27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43" h="278">
                  <a:moveTo>
                    <a:pt x="0" y="0"/>
                  </a:moveTo>
                  <a:lnTo>
                    <a:pt x="143" y="42"/>
                  </a:lnTo>
                  <a:lnTo>
                    <a:pt x="143" y="242"/>
                  </a:lnTo>
                  <a:lnTo>
                    <a:pt x="100" y="278"/>
                  </a:lnTo>
                  <a:lnTo>
                    <a:pt x="93" y="100"/>
                  </a:lnTo>
                  <a:lnTo>
                    <a:pt x="7" y="50"/>
                  </a:lnTo>
                  <a:lnTo>
                    <a:pt x="0" y="0"/>
                  </a:lnTo>
                  <a:close/>
                </a:path>
              </a:pathLst>
            </a:custGeom>
            <a:solidFill>
              <a:schemeClr val="tx2"/>
            </a:solidFill>
            <a:ln w="9525">
              <a:solidFill>
                <a:schemeClr val="tx1"/>
              </a:solidFill>
              <a:round/>
              <a:headEnd/>
              <a:tailEnd/>
            </a:ln>
          </p:spPr>
          <p:txBody>
            <a:bodyPr wrap="none" anchor="ctr"/>
            <a:lstStyle/>
            <a:p>
              <a:endParaRPr lang="en-US" dirty="0">
                <a:latin typeface="Courier New" pitchFamily="49" charset="0"/>
              </a:endParaRPr>
            </a:p>
          </p:txBody>
        </p:sp>
        <p:sp>
          <p:nvSpPr>
            <p:cNvPr id="3124" name="Freeform 10"/>
            <p:cNvSpPr>
              <a:spLocks/>
            </p:cNvSpPr>
            <p:nvPr/>
          </p:nvSpPr>
          <p:spPr bwMode="auto">
            <a:xfrm flipH="1">
              <a:off x="1043" y="2987"/>
              <a:ext cx="143" cy="278"/>
            </a:xfrm>
            <a:custGeom>
              <a:avLst/>
              <a:gdLst>
                <a:gd name="T0" fmla="*/ 0 w 143"/>
                <a:gd name="T1" fmla="*/ 0 h 278"/>
                <a:gd name="T2" fmla="*/ 143 w 143"/>
                <a:gd name="T3" fmla="*/ 42 h 278"/>
                <a:gd name="T4" fmla="*/ 143 w 143"/>
                <a:gd name="T5" fmla="*/ 242 h 278"/>
                <a:gd name="T6" fmla="*/ 100 w 143"/>
                <a:gd name="T7" fmla="*/ 278 h 278"/>
                <a:gd name="T8" fmla="*/ 93 w 143"/>
                <a:gd name="T9" fmla="*/ 100 h 278"/>
                <a:gd name="T10" fmla="*/ 7 w 143"/>
                <a:gd name="T11" fmla="*/ 50 h 278"/>
                <a:gd name="T12" fmla="*/ 0 w 143"/>
                <a:gd name="T13" fmla="*/ 0 h 278"/>
                <a:gd name="T14" fmla="*/ 0 60000 65536"/>
                <a:gd name="T15" fmla="*/ 0 60000 65536"/>
                <a:gd name="T16" fmla="*/ 0 60000 65536"/>
                <a:gd name="T17" fmla="*/ 0 60000 65536"/>
                <a:gd name="T18" fmla="*/ 0 60000 65536"/>
                <a:gd name="T19" fmla="*/ 0 60000 65536"/>
                <a:gd name="T20" fmla="*/ 0 60000 65536"/>
                <a:gd name="T21" fmla="*/ 0 w 143"/>
                <a:gd name="T22" fmla="*/ 0 h 278"/>
                <a:gd name="T23" fmla="*/ 143 w 143"/>
                <a:gd name="T24" fmla="*/ 278 h 27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43" h="278">
                  <a:moveTo>
                    <a:pt x="0" y="0"/>
                  </a:moveTo>
                  <a:lnTo>
                    <a:pt x="143" y="42"/>
                  </a:lnTo>
                  <a:lnTo>
                    <a:pt x="143" y="242"/>
                  </a:lnTo>
                  <a:lnTo>
                    <a:pt x="100" y="278"/>
                  </a:lnTo>
                  <a:lnTo>
                    <a:pt x="93" y="100"/>
                  </a:lnTo>
                  <a:lnTo>
                    <a:pt x="7" y="50"/>
                  </a:lnTo>
                  <a:lnTo>
                    <a:pt x="0" y="0"/>
                  </a:lnTo>
                  <a:close/>
                </a:path>
              </a:pathLst>
            </a:custGeom>
            <a:solidFill>
              <a:schemeClr val="tx2"/>
            </a:solidFill>
            <a:ln w="9525">
              <a:solidFill>
                <a:schemeClr val="tx1"/>
              </a:solidFill>
              <a:round/>
              <a:headEnd/>
              <a:tailEnd/>
            </a:ln>
          </p:spPr>
          <p:txBody>
            <a:bodyPr wrap="none" anchor="ctr"/>
            <a:lstStyle/>
            <a:p>
              <a:endParaRPr lang="en-US" dirty="0">
                <a:latin typeface="Courier New" pitchFamily="49" charset="0"/>
              </a:endParaRPr>
            </a:p>
          </p:txBody>
        </p:sp>
        <p:sp>
          <p:nvSpPr>
            <p:cNvPr id="3125" name="Freeform 11"/>
            <p:cNvSpPr>
              <a:spLocks/>
            </p:cNvSpPr>
            <p:nvPr/>
          </p:nvSpPr>
          <p:spPr bwMode="auto">
            <a:xfrm flipH="1">
              <a:off x="1133" y="2812"/>
              <a:ext cx="86" cy="221"/>
            </a:xfrm>
            <a:custGeom>
              <a:avLst/>
              <a:gdLst>
                <a:gd name="T0" fmla="*/ 0 w 143"/>
                <a:gd name="T1" fmla="*/ 0 h 278"/>
                <a:gd name="T2" fmla="*/ 1 w 143"/>
                <a:gd name="T3" fmla="*/ 5 h 278"/>
                <a:gd name="T4" fmla="*/ 1 w 143"/>
                <a:gd name="T5" fmla="*/ 24 h 278"/>
                <a:gd name="T6" fmla="*/ 1 w 143"/>
                <a:gd name="T7" fmla="*/ 29 h 278"/>
                <a:gd name="T8" fmla="*/ 1 w 143"/>
                <a:gd name="T9" fmla="*/ 10 h 278"/>
                <a:gd name="T10" fmla="*/ 1 w 143"/>
                <a:gd name="T11" fmla="*/ 5 h 278"/>
                <a:gd name="T12" fmla="*/ 0 w 143"/>
                <a:gd name="T13" fmla="*/ 0 h 278"/>
                <a:gd name="T14" fmla="*/ 0 60000 65536"/>
                <a:gd name="T15" fmla="*/ 0 60000 65536"/>
                <a:gd name="T16" fmla="*/ 0 60000 65536"/>
                <a:gd name="T17" fmla="*/ 0 60000 65536"/>
                <a:gd name="T18" fmla="*/ 0 60000 65536"/>
                <a:gd name="T19" fmla="*/ 0 60000 65536"/>
                <a:gd name="T20" fmla="*/ 0 60000 65536"/>
                <a:gd name="T21" fmla="*/ 0 w 143"/>
                <a:gd name="T22" fmla="*/ 0 h 278"/>
                <a:gd name="T23" fmla="*/ 143 w 143"/>
                <a:gd name="T24" fmla="*/ 278 h 27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43" h="278">
                  <a:moveTo>
                    <a:pt x="0" y="0"/>
                  </a:moveTo>
                  <a:lnTo>
                    <a:pt x="143" y="42"/>
                  </a:lnTo>
                  <a:lnTo>
                    <a:pt x="143" y="242"/>
                  </a:lnTo>
                  <a:lnTo>
                    <a:pt x="100" y="278"/>
                  </a:lnTo>
                  <a:lnTo>
                    <a:pt x="93" y="100"/>
                  </a:lnTo>
                  <a:lnTo>
                    <a:pt x="7" y="50"/>
                  </a:lnTo>
                  <a:lnTo>
                    <a:pt x="0" y="0"/>
                  </a:lnTo>
                  <a:close/>
                </a:path>
              </a:pathLst>
            </a:custGeom>
            <a:solidFill>
              <a:schemeClr val="tx2"/>
            </a:solidFill>
            <a:ln w="9525">
              <a:solidFill>
                <a:schemeClr val="tx1"/>
              </a:solidFill>
              <a:round/>
              <a:headEnd/>
              <a:tailEnd/>
            </a:ln>
          </p:spPr>
          <p:txBody>
            <a:bodyPr wrap="none" anchor="ctr"/>
            <a:lstStyle/>
            <a:p>
              <a:endParaRPr lang="en-US" dirty="0">
                <a:latin typeface="Courier New" pitchFamily="49" charset="0"/>
              </a:endParaRPr>
            </a:p>
          </p:txBody>
        </p:sp>
        <p:sp>
          <p:nvSpPr>
            <p:cNvPr id="3126" name="Freeform 12"/>
            <p:cNvSpPr>
              <a:spLocks/>
            </p:cNvSpPr>
            <p:nvPr/>
          </p:nvSpPr>
          <p:spPr bwMode="auto">
            <a:xfrm flipH="1">
              <a:off x="1244" y="2586"/>
              <a:ext cx="51" cy="178"/>
            </a:xfrm>
            <a:custGeom>
              <a:avLst/>
              <a:gdLst>
                <a:gd name="T0" fmla="*/ 0 w 143"/>
                <a:gd name="T1" fmla="*/ 0 h 278"/>
                <a:gd name="T2" fmla="*/ 0 w 143"/>
                <a:gd name="T3" fmla="*/ 1 h 278"/>
                <a:gd name="T4" fmla="*/ 0 w 143"/>
                <a:gd name="T5" fmla="*/ 3 h 278"/>
                <a:gd name="T6" fmla="*/ 0 w 143"/>
                <a:gd name="T7" fmla="*/ 3 h 278"/>
                <a:gd name="T8" fmla="*/ 0 w 143"/>
                <a:gd name="T9" fmla="*/ 1 h 278"/>
                <a:gd name="T10" fmla="*/ 0 w 143"/>
                <a:gd name="T11" fmla="*/ 1 h 278"/>
                <a:gd name="T12" fmla="*/ 0 w 143"/>
                <a:gd name="T13" fmla="*/ 0 h 278"/>
                <a:gd name="T14" fmla="*/ 0 60000 65536"/>
                <a:gd name="T15" fmla="*/ 0 60000 65536"/>
                <a:gd name="T16" fmla="*/ 0 60000 65536"/>
                <a:gd name="T17" fmla="*/ 0 60000 65536"/>
                <a:gd name="T18" fmla="*/ 0 60000 65536"/>
                <a:gd name="T19" fmla="*/ 0 60000 65536"/>
                <a:gd name="T20" fmla="*/ 0 60000 65536"/>
                <a:gd name="T21" fmla="*/ 0 w 143"/>
                <a:gd name="T22" fmla="*/ 0 h 278"/>
                <a:gd name="T23" fmla="*/ 143 w 143"/>
                <a:gd name="T24" fmla="*/ 278 h 27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43" h="278">
                  <a:moveTo>
                    <a:pt x="0" y="0"/>
                  </a:moveTo>
                  <a:lnTo>
                    <a:pt x="143" y="42"/>
                  </a:lnTo>
                  <a:lnTo>
                    <a:pt x="143" y="242"/>
                  </a:lnTo>
                  <a:lnTo>
                    <a:pt x="100" y="278"/>
                  </a:lnTo>
                  <a:lnTo>
                    <a:pt x="93" y="100"/>
                  </a:lnTo>
                  <a:lnTo>
                    <a:pt x="7" y="50"/>
                  </a:lnTo>
                  <a:lnTo>
                    <a:pt x="0" y="0"/>
                  </a:lnTo>
                  <a:close/>
                </a:path>
              </a:pathLst>
            </a:custGeom>
            <a:solidFill>
              <a:schemeClr val="tx2"/>
            </a:solidFill>
            <a:ln w="9525">
              <a:solidFill>
                <a:schemeClr val="tx1"/>
              </a:solidFill>
              <a:round/>
              <a:headEnd/>
              <a:tailEnd/>
            </a:ln>
          </p:spPr>
          <p:txBody>
            <a:bodyPr wrap="none" anchor="ctr"/>
            <a:lstStyle/>
            <a:p>
              <a:endParaRPr lang="en-US" dirty="0">
                <a:latin typeface="Courier New" pitchFamily="49" charset="0"/>
              </a:endParaRPr>
            </a:p>
          </p:txBody>
        </p:sp>
        <p:sp>
          <p:nvSpPr>
            <p:cNvPr id="3127" name="Freeform 13"/>
            <p:cNvSpPr>
              <a:spLocks/>
            </p:cNvSpPr>
            <p:nvPr/>
          </p:nvSpPr>
          <p:spPr bwMode="auto">
            <a:xfrm flipH="1">
              <a:off x="1204" y="2691"/>
              <a:ext cx="47" cy="156"/>
            </a:xfrm>
            <a:custGeom>
              <a:avLst/>
              <a:gdLst>
                <a:gd name="T0" fmla="*/ 0 w 143"/>
                <a:gd name="T1" fmla="*/ 0 h 278"/>
                <a:gd name="T2" fmla="*/ 0 w 143"/>
                <a:gd name="T3" fmla="*/ 1 h 278"/>
                <a:gd name="T4" fmla="*/ 0 w 143"/>
                <a:gd name="T5" fmla="*/ 1 h 278"/>
                <a:gd name="T6" fmla="*/ 0 w 143"/>
                <a:gd name="T7" fmla="*/ 1 h 278"/>
                <a:gd name="T8" fmla="*/ 0 w 143"/>
                <a:gd name="T9" fmla="*/ 1 h 278"/>
                <a:gd name="T10" fmla="*/ 0 w 143"/>
                <a:gd name="T11" fmla="*/ 1 h 278"/>
                <a:gd name="T12" fmla="*/ 0 w 143"/>
                <a:gd name="T13" fmla="*/ 0 h 278"/>
                <a:gd name="T14" fmla="*/ 0 60000 65536"/>
                <a:gd name="T15" fmla="*/ 0 60000 65536"/>
                <a:gd name="T16" fmla="*/ 0 60000 65536"/>
                <a:gd name="T17" fmla="*/ 0 60000 65536"/>
                <a:gd name="T18" fmla="*/ 0 60000 65536"/>
                <a:gd name="T19" fmla="*/ 0 60000 65536"/>
                <a:gd name="T20" fmla="*/ 0 60000 65536"/>
                <a:gd name="T21" fmla="*/ 0 w 143"/>
                <a:gd name="T22" fmla="*/ 0 h 278"/>
                <a:gd name="T23" fmla="*/ 143 w 143"/>
                <a:gd name="T24" fmla="*/ 278 h 27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43" h="278">
                  <a:moveTo>
                    <a:pt x="0" y="0"/>
                  </a:moveTo>
                  <a:lnTo>
                    <a:pt x="143" y="42"/>
                  </a:lnTo>
                  <a:lnTo>
                    <a:pt x="143" y="242"/>
                  </a:lnTo>
                  <a:lnTo>
                    <a:pt x="100" y="278"/>
                  </a:lnTo>
                  <a:lnTo>
                    <a:pt x="93" y="100"/>
                  </a:lnTo>
                  <a:lnTo>
                    <a:pt x="7" y="50"/>
                  </a:lnTo>
                  <a:lnTo>
                    <a:pt x="0" y="0"/>
                  </a:lnTo>
                  <a:close/>
                </a:path>
              </a:pathLst>
            </a:custGeom>
            <a:solidFill>
              <a:schemeClr val="tx2"/>
            </a:solidFill>
            <a:ln w="9525">
              <a:solidFill>
                <a:schemeClr val="tx1"/>
              </a:solidFill>
              <a:round/>
              <a:headEnd/>
              <a:tailEnd/>
            </a:ln>
          </p:spPr>
          <p:txBody>
            <a:bodyPr wrap="none" anchor="ctr"/>
            <a:lstStyle/>
            <a:p>
              <a:endParaRPr lang="en-US" dirty="0">
                <a:latin typeface="Courier New" pitchFamily="49" charset="0"/>
              </a:endParaRPr>
            </a:p>
          </p:txBody>
        </p:sp>
        <p:sp>
          <p:nvSpPr>
            <p:cNvPr id="3128" name="AutoShape 14"/>
            <p:cNvSpPr>
              <a:spLocks noChangeArrowheads="1"/>
            </p:cNvSpPr>
            <p:nvPr/>
          </p:nvSpPr>
          <p:spPr bwMode="auto">
            <a:xfrm flipV="1">
              <a:off x="1163" y="2525"/>
              <a:ext cx="657" cy="557"/>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4504 w 21600"/>
                <a:gd name="T13" fmla="*/ 4498 h 21600"/>
                <a:gd name="T14" fmla="*/ 17096 w 21600"/>
                <a:gd name="T15" fmla="*/ 17102 h 21600"/>
              </a:gdLst>
              <a:ahLst/>
              <a:cxnLst>
                <a:cxn ang="T8">
                  <a:pos x="T0" y="T1"/>
                </a:cxn>
                <a:cxn ang="T9">
                  <a:pos x="T2" y="T3"/>
                </a:cxn>
                <a:cxn ang="T10">
                  <a:pos x="T4" y="T5"/>
                </a:cxn>
                <a:cxn ang="T11">
                  <a:pos x="T6" y="T7"/>
                </a:cxn>
              </a:cxnLst>
              <a:rect l="T12" t="T13" r="T14" b="T15"/>
              <a:pathLst>
                <a:path w="21600" h="21600">
                  <a:moveTo>
                    <a:pt x="0" y="0"/>
                  </a:moveTo>
                  <a:lnTo>
                    <a:pt x="5400" y="21600"/>
                  </a:lnTo>
                  <a:lnTo>
                    <a:pt x="16200" y="21600"/>
                  </a:lnTo>
                  <a:lnTo>
                    <a:pt x="21600" y="0"/>
                  </a:lnTo>
                  <a:close/>
                </a:path>
              </a:pathLst>
            </a:custGeom>
            <a:solidFill>
              <a:srgbClr val="FF0000"/>
            </a:solidFill>
            <a:ln w="38100">
              <a:solidFill>
                <a:schemeClr val="tx1"/>
              </a:solidFill>
              <a:miter lim="800000"/>
              <a:headEnd/>
              <a:tailEnd/>
            </a:ln>
          </p:spPr>
          <p:txBody>
            <a:bodyPr wrap="none" anchor="ctr"/>
            <a:lstStyle/>
            <a:p>
              <a:endParaRPr lang="en-US" dirty="0">
                <a:latin typeface="Courier New" pitchFamily="49" charset="0"/>
              </a:endParaRPr>
            </a:p>
          </p:txBody>
        </p:sp>
        <p:sp>
          <p:nvSpPr>
            <p:cNvPr id="3129" name="Rectangle 15"/>
            <p:cNvSpPr>
              <a:spLocks noChangeArrowheads="1"/>
            </p:cNvSpPr>
            <p:nvPr/>
          </p:nvSpPr>
          <p:spPr bwMode="auto">
            <a:xfrm>
              <a:off x="1163" y="3089"/>
              <a:ext cx="657" cy="157"/>
            </a:xfrm>
            <a:prstGeom prst="rect">
              <a:avLst/>
            </a:prstGeom>
            <a:solidFill>
              <a:srgbClr val="FF0000"/>
            </a:solidFill>
            <a:ln w="38100">
              <a:solidFill>
                <a:schemeClr val="tx1"/>
              </a:solidFill>
              <a:miter lim="800000"/>
              <a:headEnd/>
              <a:tailEnd/>
            </a:ln>
          </p:spPr>
          <p:txBody>
            <a:bodyPr wrap="none" anchor="ctr"/>
            <a:lstStyle/>
            <a:p>
              <a:endParaRPr lang="en-US" dirty="0">
                <a:latin typeface="Courier New" pitchFamily="49" charset="0"/>
              </a:endParaRPr>
            </a:p>
          </p:txBody>
        </p:sp>
      </p:grpSp>
      <p:sp>
        <p:nvSpPr>
          <p:cNvPr id="3080" name="Oval 16"/>
          <p:cNvSpPr>
            <a:spLocks noChangeArrowheads="1"/>
          </p:cNvSpPr>
          <p:nvPr/>
        </p:nvSpPr>
        <p:spPr bwMode="auto">
          <a:xfrm>
            <a:off x="1524000" y="4648200"/>
            <a:ext cx="838200" cy="381000"/>
          </a:xfrm>
          <a:prstGeom prst="ellipse">
            <a:avLst/>
          </a:prstGeom>
          <a:solidFill>
            <a:schemeClr val="hlink"/>
          </a:solidFill>
          <a:ln w="38100">
            <a:solidFill>
              <a:schemeClr val="tx1"/>
            </a:solidFill>
            <a:round/>
            <a:headEnd/>
            <a:tailEnd/>
          </a:ln>
        </p:spPr>
        <p:txBody>
          <a:bodyPr wrap="none" anchor="ctr"/>
          <a:lstStyle/>
          <a:p>
            <a:endParaRPr lang="en-US" dirty="0">
              <a:latin typeface="Courier New" pitchFamily="49" charset="0"/>
            </a:endParaRPr>
          </a:p>
        </p:txBody>
      </p:sp>
      <p:sp>
        <p:nvSpPr>
          <p:cNvPr id="3081" name="Oval 17"/>
          <p:cNvSpPr>
            <a:spLocks noChangeArrowheads="1"/>
          </p:cNvSpPr>
          <p:nvPr/>
        </p:nvSpPr>
        <p:spPr bwMode="auto">
          <a:xfrm>
            <a:off x="6781800" y="4572000"/>
            <a:ext cx="838200" cy="381000"/>
          </a:xfrm>
          <a:prstGeom prst="ellipse">
            <a:avLst/>
          </a:prstGeom>
          <a:solidFill>
            <a:srgbClr val="00FFFF"/>
          </a:solidFill>
          <a:ln w="38100">
            <a:solidFill>
              <a:schemeClr val="tx1"/>
            </a:solidFill>
            <a:round/>
            <a:headEnd/>
            <a:tailEnd/>
          </a:ln>
        </p:spPr>
        <p:txBody>
          <a:bodyPr wrap="none" anchor="ctr"/>
          <a:lstStyle/>
          <a:p>
            <a:endParaRPr lang="en-US" dirty="0">
              <a:latin typeface="Courier New" pitchFamily="49" charset="0"/>
            </a:endParaRPr>
          </a:p>
        </p:txBody>
      </p:sp>
      <p:sp>
        <p:nvSpPr>
          <p:cNvPr id="3082" name="Oval 18"/>
          <p:cNvSpPr>
            <a:spLocks noChangeArrowheads="1"/>
          </p:cNvSpPr>
          <p:nvPr/>
        </p:nvSpPr>
        <p:spPr bwMode="auto">
          <a:xfrm>
            <a:off x="6057900" y="3886200"/>
            <a:ext cx="838200" cy="381000"/>
          </a:xfrm>
          <a:prstGeom prst="ellipse">
            <a:avLst/>
          </a:prstGeom>
          <a:solidFill>
            <a:srgbClr val="00FFFF"/>
          </a:solidFill>
          <a:ln w="38100">
            <a:solidFill>
              <a:schemeClr val="tx1"/>
            </a:solidFill>
            <a:round/>
            <a:headEnd/>
            <a:tailEnd/>
          </a:ln>
        </p:spPr>
        <p:txBody>
          <a:bodyPr wrap="none" anchor="ctr"/>
          <a:lstStyle/>
          <a:p>
            <a:endParaRPr lang="en-US" dirty="0">
              <a:latin typeface="Courier New" pitchFamily="49" charset="0"/>
            </a:endParaRPr>
          </a:p>
        </p:txBody>
      </p:sp>
      <p:sp>
        <p:nvSpPr>
          <p:cNvPr id="3083" name="Oval 19"/>
          <p:cNvSpPr>
            <a:spLocks noChangeArrowheads="1"/>
          </p:cNvSpPr>
          <p:nvPr/>
        </p:nvSpPr>
        <p:spPr bwMode="auto">
          <a:xfrm>
            <a:off x="5334000" y="4572000"/>
            <a:ext cx="838200" cy="381000"/>
          </a:xfrm>
          <a:prstGeom prst="ellipse">
            <a:avLst/>
          </a:prstGeom>
          <a:solidFill>
            <a:srgbClr val="00FFFF"/>
          </a:solidFill>
          <a:ln w="38100">
            <a:solidFill>
              <a:schemeClr val="tx1"/>
            </a:solidFill>
            <a:round/>
            <a:headEnd/>
            <a:tailEnd/>
          </a:ln>
        </p:spPr>
        <p:txBody>
          <a:bodyPr wrap="none" anchor="ctr"/>
          <a:lstStyle/>
          <a:p>
            <a:endParaRPr lang="en-US" dirty="0">
              <a:latin typeface="Courier New" pitchFamily="49" charset="0"/>
            </a:endParaRPr>
          </a:p>
        </p:txBody>
      </p:sp>
      <p:sp>
        <p:nvSpPr>
          <p:cNvPr id="3084" name="Oval 20"/>
          <p:cNvSpPr>
            <a:spLocks noChangeArrowheads="1"/>
          </p:cNvSpPr>
          <p:nvPr/>
        </p:nvSpPr>
        <p:spPr bwMode="auto">
          <a:xfrm>
            <a:off x="2819400" y="4648200"/>
            <a:ext cx="838200" cy="381000"/>
          </a:xfrm>
          <a:prstGeom prst="ellipse">
            <a:avLst/>
          </a:prstGeom>
          <a:solidFill>
            <a:schemeClr val="hlink"/>
          </a:solidFill>
          <a:ln w="38100">
            <a:solidFill>
              <a:schemeClr val="tx1"/>
            </a:solidFill>
            <a:round/>
            <a:headEnd/>
            <a:tailEnd/>
          </a:ln>
        </p:spPr>
        <p:txBody>
          <a:bodyPr wrap="none" anchor="ctr"/>
          <a:lstStyle/>
          <a:p>
            <a:endParaRPr lang="en-US" dirty="0">
              <a:latin typeface="Courier New" pitchFamily="49" charset="0"/>
            </a:endParaRPr>
          </a:p>
        </p:txBody>
      </p:sp>
      <p:sp>
        <p:nvSpPr>
          <p:cNvPr id="3085" name="AutoShape 21"/>
          <p:cNvSpPr>
            <a:spLocks noChangeArrowheads="1"/>
          </p:cNvSpPr>
          <p:nvPr/>
        </p:nvSpPr>
        <p:spPr bwMode="auto">
          <a:xfrm>
            <a:off x="2438400" y="4686300"/>
            <a:ext cx="304800" cy="304800"/>
          </a:xfrm>
          <a:prstGeom prst="rightArrow">
            <a:avLst>
              <a:gd name="adj1" fmla="val 50000"/>
              <a:gd name="adj2" fmla="val 25000"/>
            </a:avLst>
          </a:prstGeom>
          <a:solidFill>
            <a:schemeClr val="hlink"/>
          </a:solidFill>
          <a:ln w="38100">
            <a:solidFill>
              <a:schemeClr val="tx1"/>
            </a:solidFill>
            <a:miter lim="800000"/>
            <a:headEnd/>
            <a:tailEnd/>
          </a:ln>
        </p:spPr>
        <p:txBody>
          <a:bodyPr wrap="none" anchor="ctr"/>
          <a:lstStyle/>
          <a:p>
            <a:endParaRPr lang="en-US" dirty="0">
              <a:latin typeface="Courier New" pitchFamily="49" charset="0"/>
            </a:endParaRPr>
          </a:p>
        </p:txBody>
      </p:sp>
      <p:sp>
        <p:nvSpPr>
          <p:cNvPr id="3086" name="AutoShape 22"/>
          <p:cNvSpPr>
            <a:spLocks noChangeArrowheads="1"/>
          </p:cNvSpPr>
          <p:nvPr/>
        </p:nvSpPr>
        <p:spPr bwMode="auto">
          <a:xfrm>
            <a:off x="3733800" y="4686300"/>
            <a:ext cx="304800" cy="304800"/>
          </a:xfrm>
          <a:prstGeom prst="rightArrow">
            <a:avLst>
              <a:gd name="adj1" fmla="val 50000"/>
              <a:gd name="adj2" fmla="val 25000"/>
            </a:avLst>
          </a:prstGeom>
          <a:solidFill>
            <a:schemeClr val="hlink"/>
          </a:solidFill>
          <a:ln w="38100">
            <a:solidFill>
              <a:schemeClr val="tx1"/>
            </a:solidFill>
            <a:miter lim="800000"/>
            <a:headEnd/>
            <a:tailEnd/>
          </a:ln>
        </p:spPr>
        <p:txBody>
          <a:bodyPr wrap="none" anchor="ctr"/>
          <a:lstStyle/>
          <a:p>
            <a:endParaRPr lang="en-US" dirty="0">
              <a:latin typeface="Courier New" pitchFamily="49" charset="0"/>
            </a:endParaRPr>
          </a:p>
        </p:txBody>
      </p:sp>
      <p:sp>
        <p:nvSpPr>
          <p:cNvPr id="3087" name="AutoShape 23"/>
          <p:cNvSpPr>
            <a:spLocks noChangeArrowheads="1"/>
          </p:cNvSpPr>
          <p:nvPr/>
        </p:nvSpPr>
        <p:spPr bwMode="auto">
          <a:xfrm rot="2548433">
            <a:off x="6705600" y="4267200"/>
            <a:ext cx="304800" cy="304800"/>
          </a:xfrm>
          <a:prstGeom prst="rightArrow">
            <a:avLst>
              <a:gd name="adj1" fmla="val 50000"/>
              <a:gd name="adj2" fmla="val 25000"/>
            </a:avLst>
          </a:prstGeom>
          <a:solidFill>
            <a:srgbClr val="00FFFF"/>
          </a:solidFill>
          <a:ln w="38100">
            <a:solidFill>
              <a:schemeClr val="tx1"/>
            </a:solidFill>
            <a:miter lim="800000"/>
            <a:headEnd/>
            <a:tailEnd/>
          </a:ln>
        </p:spPr>
        <p:txBody>
          <a:bodyPr wrap="none" anchor="ctr"/>
          <a:lstStyle/>
          <a:p>
            <a:endParaRPr lang="en-US" dirty="0">
              <a:latin typeface="Courier New" pitchFamily="49" charset="0"/>
            </a:endParaRPr>
          </a:p>
        </p:txBody>
      </p:sp>
      <p:sp>
        <p:nvSpPr>
          <p:cNvPr id="3088" name="AutoShape 24"/>
          <p:cNvSpPr>
            <a:spLocks noChangeArrowheads="1"/>
          </p:cNvSpPr>
          <p:nvPr/>
        </p:nvSpPr>
        <p:spPr bwMode="auto">
          <a:xfrm rot="19051567" flipH="1">
            <a:off x="5867400" y="4267200"/>
            <a:ext cx="304800" cy="304800"/>
          </a:xfrm>
          <a:prstGeom prst="rightArrow">
            <a:avLst>
              <a:gd name="adj1" fmla="val 50000"/>
              <a:gd name="adj2" fmla="val 25000"/>
            </a:avLst>
          </a:prstGeom>
          <a:solidFill>
            <a:srgbClr val="00FFFF"/>
          </a:solidFill>
          <a:ln w="38100">
            <a:solidFill>
              <a:schemeClr val="tx1"/>
            </a:solidFill>
            <a:miter lim="800000"/>
            <a:headEnd/>
            <a:tailEnd/>
          </a:ln>
        </p:spPr>
        <p:txBody>
          <a:bodyPr wrap="none" anchor="ctr"/>
          <a:lstStyle/>
          <a:p>
            <a:endParaRPr lang="en-US" dirty="0">
              <a:latin typeface="Courier New" pitchFamily="49" charset="0"/>
            </a:endParaRPr>
          </a:p>
        </p:txBody>
      </p:sp>
      <p:sp>
        <p:nvSpPr>
          <p:cNvPr id="3089" name="AutoShape 25"/>
          <p:cNvSpPr>
            <a:spLocks noChangeArrowheads="1"/>
          </p:cNvSpPr>
          <p:nvPr/>
        </p:nvSpPr>
        <p:spPr bwMode="auto">
          <a:xfrm rot="19051567" flipH="1">
            <a:off x="5181600" y="4953000"/>
            <a:ext cx="304800" cy="304800"/>
          </a:xfrm>
          <a:prstGeom prst="rightArrow">
            <a:avLst>
              <a:gd name="adj1" fmla="val 50000"/>
              <a:gd name="adj2" fmla="val 25000"/>
            </a:avLst>
          </a:prstGeom>
          <a:solidFill>
            <a:srgbClr val="00FFFF"/>
          </a:solidFill>
          <a:ln w="38100">
            <a:solidFill>
              <a:schemeClr val="tx1"/>
            </a:solidFill>
            <a:miter lim="800000"/>
            <a:headEnd/>
            <a:tailEnd/>
          </a:ln>
        </p:spPr>
        <p:txBody>
          <a:bodyPr wrap="none" anchor="ctr"/>
          <a:lstStyle/>
          <a:p>
            <a:endParaRPr lang="en-US" dirty="0">
              <a:latin typeface="Courier New" pitchFamily="49" charset="0"/>
            </a:endParaRPr>
          </a:p>
        </p:txBody>
      </p:sp>
      <p:sp>
        <p:nvSpPr>
          <p:cNvPr id="3090" name="Text Box 26"/>
          <p:cNvSpPr txBox="1">
            <a:spLocks noChangeArrowheads="1"/>
          </p:cNvSpPr>
          <p:nvPr/>
        </p:nvSpPr>
        <p:spPr bwMode="auto">
          <a:xfrm>
            <a:off x="990600" y="3505200"/>
            <a:ext cx="1658938" cy="579438"/>
          </a:xfrm>
          <a:prstGeom prst="rect">
            <a:avLst/>
          </a:prstGeom>
          <a:noFill/>
          <a:ln w="9525">
            <a:noFill/>
            <a:miter lim="800000"/>
            <a:headEnd/>
            <a:tailEnd/>
          </a:ln>
        </p:spPr>
        <p:txBody>
          <a:bodyPr wrap="none">
            <a:spAutoFit/>
          </a:bodyPr>
          <a:lstStyle/>
          <a:p>
            <a:pPr algn="r"/>
            <a:r>
              <a:rPr lang="en-US" sz="3200" b="0" dirty="0">
                <a:solidFill>
                  <a:srgbClr val="00B0F0"/>
                </a:solidFill>
                <a:latin typeface="Arial" pitchFamily="34" charset="0"/>
              </a:rPr>
              <a:t>memory</a:t>
            </a:r>
          </a:p>
        </p:txBody>
      </p:sp>
      <p:sp>
        <p:nvSpPr>
          <p:cNvPr id="3091" name="Freeform 27"/>
          <p:cNvSpPr>
            <a:spLocks/>
          </p:cNvSpPr>
          <p:nvPr/>
        </p:nvSpPr>
        <p:spPr bwMode="auto">
          <a:xfrm>
            <a:off x="3200400" y="2868613"/>
            <a:ext cx="469900" cy="1931987"/>
          </a:xfrm>
          <a:custGeom>
            <a:avLst/>
            <a:gdLst>
              <a:gd name="T0" fmla="*/ 2147483647 w 288"/>
              <a:gd name="T1" fmla="*/ 0 h 1200"/>
              <a:gd name="T2" fmla="*/ 0 w 288"/>
              <a:gd name="T3" fmla="*/ 2147483647 h 1200"/>
              <a:gd name="T4" fmla="*/ 2147483647 w 288"/>
              <a:gd name="T5" fmla="*/ 2147483647 h 1200"/>
              <a:gd name="T6" fmla="*/ 0 60000 65536"/>
              <a:gd name="T7" fmla="*/ 0 60000 65536"/>
              <a:gd name="T8" fmla="*/ 0 60000 65536"/>
              <a:gd name="T9" fmla="*/ 0 w 288"/>
              <a:gd name="T10" fmla="*/ 0 h 1200"/>
              <a:gd name="T11" fmla="*/ 288 w 288"/>
              <a:gd name="T12" fmla="*/ 1200 h 1200"/>
            </a:gdLst>
            <a:ahLst/>
            <a:cxnLst>
              <a:cxn ang="T6">
                <a:pos x="T0" y="T1"/>
              </a:cxn>
              <a:cxn ang="T7">
                <a:pos x="T2" y="T3"/>
              </a:cxn>
              <a:cxn ang="T8">
                <a:pos x="T4" y="T5"/>
              </a:cxn>
            </a:cxnLst>
            <a:rect l="T9" t="T10" r="T11" b="T12"/>
            <a:pathLst>
              <a:path w="288" h="1200">
                <a:moveTo>
                  <a:pt x="288" y="0"/>
                </a:moveTo>
                <a:lnTo>
                  <a:pt x="0" y="1200"/>
                </a:lnTo>
                <a:lnTo>
                  <a:pt x="240" y="48"/>
                </a:lnTo>
              </a:path>
            </a:pathLst>
          </a:custGeom>
          <a:solidFill>
            <a:schemeClr val="tx2"/>
          </a:solidFill>
          <a:ln w="9525">
            <a:solidFill>
              <a:schemeClr val="bg1"/>
            </a:solidFill>
            <a:round/>
            <a:headEnd/>
            <a:tailEnd type="triangle" w="med" len="med"/>
          </a:ln>
        </p:spPr>
        <p:txBody>
          <a:bodyPr wrap="none" anchor="ctr"/>
          <a:lstStyle/>
          <a:p>
            <a:endParaRPr lang="en-US" dirty="0">
              <a:latin typeface="Courier New" pitchFamily="49" charset="0"/>
            </a:endParaRPr>
          </a:p>
        </p:txBody>
      </p:sp>
      <p:sp>
        <p:nvSpPr>
          <p:cNvPr id="3092" name="AutoShape 28"/>
          <p:cNvSpPr>
            <a:spLocks noChangeArrowheads="1"/>
          </p:cNvSpPr>
          <p:nvPr/>
        </p:nvSpPr>
        <p:spPr bwMode="auto">
          <a:xfrm>
            <a:off x="1295400" y="4419600"/>
            <a:ext cx="3733800" cy="1371600"/>
          </a:xfrm>
          <a:prstGeom prst="roundRect">
            <a:avLst>
              <a:gd name="adj" fmla="val 16667"/>
            </a:avLst>
          </a:prstGeom>
          <a:noFill/>
          <a:ln w="38100">
            <a:solidFill>
              <a:schemeClr val="bg2"/>
            </a:solidFill>
            <a:prstDash val="dash"/>
            <a:round/>
            <a:headEnd/>
            <a:tailEnd/>
          </a:ln>
        </p:spPr>
        <p:txBody>
          <a:bodyPr wrap="none" anchor="ctr"/>
          <a:lstStyle/>
          <a:p>
            <a:endParaRPr lang="en-US" dirty="0">
              <a:latin typeface="Courier New" pitchFamily="49" charset="0"/>
            </a:endParaRPr>
          </a:p>
        </p:txBody>
      </p:sp>
      <p:sp>
        <p:nvSpPr>
          <p:cNvPr id="3093" name="Text Box 29"/>
          <p:cNvSpPr txBox="1">
            <a:spLocks noChangeArrowheads="1"/>
          </p:cNvSpPr>
          <p:nvPr/>
        </p:nvSpPr>
        <p:spPr bwMode="auto">
          <a:xfrm>
            <a:off x="1597049" y="5181600"/>
            <a:ext cx="1277914" cy="584775"/>
          </a:xfrm>
          <a:prstGeom prst="rect">
            <a:avLst/>
          </a:prstGeom>
          <a:noFill/>
          <a:ln w="9525">
            <a:noFill/>
            <a:miter lim="800000"/>
            <a:headEnd/>
            <a:tailEnd/>
          </a:ln>
        </p:spPr>
        <p:txBody>
          <a:bodyPr wrap="none">
            <a:spAutoFit/>
          </a:bodyPr>
          <a:lstStyle/>
          <a:p>
            <a:pPr algn="r"/>
            <a:r>
              <a:rPr lang="en-US" sz="3200" b="0" dirty="0">
                <a:solidFill>
                  <a:schemeClr val="bg2"/>
                </a:solidFill>
                <a:latin typeface="Arial" pitchFamily="34" charset="0"/>
              </a:rPr>
              <a:t>object</a:t>
            </a:r>
          </a:p>
        </p:txBody>
      </p:sp>
      <p:sp>
        <p:nvSpPr>
          <p:cNvPr id="3094" name="AutoShape 30"/>
          <p:cNvSpPr>
            <a:spLocks noChangeArrowheads="1"/>
          </p:cNvSpPr>
          <p:nvPr/>
        </p:nvSpPr>
        <p:spPr bwMode="auto">
          <a:xfrm>
            <a:off x="4343400" y="3657600"/>
            <a:ext cx="3505200" cy="2362200"/>
          </a:xfrm>
          <a:prstGeom prst="roundRect">
            <a:avLst>
              <a:gd name="adj" fmla="val 16667"/>
            </a:avLst>
          </a:prstGeom>
          <a:noFill/>
          <a:ln w="38100">
            <a:solidFill>
              <a:schemeClr val="bg2"/>
            </a:solidFill>
            <a:prstDash val="dash"/>
            <a:round/>
            <a:headEnd/>
            <a:tailEnd/>
          </a:ln>
        </p:spPr>
        <p:txBody>
          <a:bodyPr wrap="none" anchor="ctr"/>
          <a:lstStyle/>
          <a:p>
            <a:endParaRPr lang="en-US" dirty="0">
              <a:latin typeface="Courier New" pitchFamily="49" charset="0"/>
            </a:endParaRPr>
          </a:p>
        </p:txBody>
      </p:sp>
      <p:sp>
        <p:nvSpPr>
          <p:cNvPr id="3095" name="Text Box 31"/>
          <p:cNvSpPr txBox="1">
            <a:spLocks noChangeArrowheads="1"/>
          </p:cNvSpPr>
          <p:nvPr/>
        </p:nvSpPr>
        <p:spPr bwMode="auto">
          <a:xfrm>
            <a:off x="6321449" y="5334000"/>
            <a:ext cx="1277914" cy="584775"/>
          </a:xfrm>
          <a:prstGeom prst="rect">
            <a:avLst/>
          </a:prstGeom>
          <a:noFill/>
          <a:ln w="9525">
            <a:noFill/>
            <a:miter lim="800000"/>
            <a:headEnd/>
            <a:tailEnd/>
          </a:ln>
        </p:spPr>
        <p:txBody>
          <a:bodyPr wrap="none">
            <a:spAutoFit/>
          </a:bodyPr>
          <a:lstStyle/>
          <a:p>
            <a:pPr algn="r"/>
            <a:r>
              <a:rPr lang="en-US" sz="3200" b="0" dirty="0">
                <a:solidFill>
                  <a:schemeClr val="bg2"/>
                </a:solidFill>
                <a:latin typeface="Arial" pitchFamily="34" charset="0"/>
              </a:rPr>
              <a:t>object</a:t>
            </a:r>
          </a:p>
        </p:txBody>
      </p:sp>
      <p:sp>
        <p:nvSpPr>
          <p:cNvPr id="3096" name="Oval 32"/>
          <p:cNvSpPr>
            <a:spLocks noChangeArrowheads="1"/>
          </p:cNvSpPr>
          <p:nvPr/>
        </p:nvSpPr>
        <p:spPr bwMode="auto">
          <a:xfrm>
            <a:off x="4572000" y="5257800"/>
            <a:ext cx="838200" cy="381000"/>
          </a:xfrm>
          <a:prstGeom prst="ellipse">
            <a:avLst/>
          </a:prstGeom>
          <a:solidFill>
            <a:srgbClr val="00FFFF"/>
          </a:solidFill>
          <a:ln w="38100">
            <a:solidFill>
              <a:schemeClr val="tx1"/>
            </a:solidFill>
            <a:round/>
            <a:headEnd/>
            <a:tailEnd/>
          </a:ln>
        </p:spPr>
        <p:txBody>
          <a:bodyPr wrap="none" anchor="ctr"/>
          <a:lstStyle/>
          <a:p>
            <a:endParaRPr lang="en-US" dirty="0">
              <a:latin typeface="Courier New" pitchFamily="49" charset="0"/>
            </a:endParaRPr>
          </a:p>
        </p:txBody>
      </p:sp>
      <p:sp>
        <p:nvSpPr>
          <p:cNvPr id="3097" name="Oval 33"/>
          <p:cNvSpPr>
            <a:spLocks noChangeArrowheads="1"/>
          </p:cNvSpPr>
          <p:nvPr/>
        </p:nvSpPr>
        <p:spPr bwMode="auto">
          <a:xfrm>
            <a:off x="4152900" y="4648200"/>
            <a:ext cx="838200" cy="381000"/>
          </a:xfrm>
          <a:prstGeom prst="ellipse">
            <a:avLst/>
          </a:prstGeom>
          <a:solidFill>
            <a:schemeClr val="hlink"/>
          </a:solidFill>
          <a:ln w="38100">
            <a:solidFill>
              <a:schemeClr val="tx1"/>
            </a:solidFill>
            <a:round/>
            <a:headEnd/>
            <a:tailEnd/>
          </a:ln>
        </p:spPr>
        <p:txBody>
          <a:bodyPr wrap="none" anchor="ctr"/>
          <a:lstStyle/>
          <a:p>
            <a:endParaRPr lang="en-US" dirty="0">
              <a:latin typeface="Courier New" pitchFamily="49" charset="0"/>
            </a:endParaRPr>
          </a:p>
        </p:txBody>
      </p:sp>
      <p:sp>
        <p:nvSpPr>
          <p:cNvPr id="3098" name="Freeform 34"/>
          <p:cNvSpPr>
            <a:spLocks/>
          </p:cNvSpPr>
          <p:nvPr/>
        </p:nvSpPr>
        <p:spPr bwMode="auto">
          <a:xfrm>
            <a:off x="5343525" y="2578100"/>
            <a:ext cx="227013" cy="441325"/>
          </a:xfrm>
          <a:custGeom>
            <a:avLst/>
            <a:gdLst>
              <a:gd name="T0" fmla="*/ 0 w 143"/>
              <a:gd name="T1" fmla="*/ 0 h 278"/>
              <a:gd name="T2" fmla="*/ 2147483647 w 143"/>
              <a:gd name="T3" fmla="*/ 2147483647 h 278"/>
              <a:gd name="T4" fmla="*/ 2147483647 w 143"/>
              <a:gd name="T5" fmla="*/ 2147483647 h 278"/>
              <a:gd name="T6" fmla="*/ 2147483647 w 143"/>
              <a:gd name="T7" fmla="*/ 2147483647 h 278"/>
              <a:gd name="T8" fmla="*/ 2147483647 w 143"/>
              <a:gd name="T9" fmla="*/ 2147483647 h 278"/>
              <a:gd name="T10" fmla="*/ 2147483647 w 143"/>
              <a:gd name="T11" fmla="*/ 2147483647 h 278"/>
              <a:gd name="T12" fmla="*/ 0 w 143"/>
              <a:gd name="T13" fmla="*/ 0 h 278"/>
              <a:gd name="T14" fmla="*/ 0 60000 65536"/>
              <a:gd name="T15" fmla="*/ 0 60000 65536"/>
              <a:gd name="T16" fmla="*/ 0 60000 65536"/>
              <a:gd name="T17" fmla="*/ 0 60000 65536"/>
              <a:gd name="T18" fmla="*/ 0 60000 65536"/>
              <a:gd name="T19" fmla="*/ 0 60000 65536"/>
              <a:gd name="T20" fmla="*/ 0 60000 65536"/>
              <a:gd name="T21" fmla="*/ 0 w 143"/>
              <a:gd name="T22" fmla="*/ 0 h 278"/>
              <a:gd name="T23" fmla="*/ 143 w 143"/>
              <a:gd name="T24" fmla="*/ 278 h 27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43" h="278">
                <a:moveTo>
                  <a:pt x="0" y="0"/>
                </a:moveTo>
                <a:lnTo>
                  <a:pt x="143" y="42"/>
                </a:lnTo>
                <a:lnTo>
                  <a:pt x="143" y="242"/>
                </a:lnTo>
                <a:lnTo>
                  <a:pt x="100" y="278"/>
                </a:lnTo>
                <a:lnTo>
                  <a:pt x="93" y="100"/>
                </a:lnTo>
                <a:lnTo>
                  <a:pt x="7" y="50"/>
                </a:lnTo>
                <a:lnTo>
                  <a:pt x="0" y="0"/>
                </a:lnTo>
                <a:close/>
              </a:path>
            </a:pathLst>
          </a:custGeom>
          <a:solidFill>
            <a:schemeClr val="tx2"/>
          </a:solidFill>
          <a:ln w="9525">
            <a:solidFill>
              <a:schemeClr val="tx1"/>
            </a:solidFill>
            <a:round/>
            <a:headEnd/>
            <a:tailEnd/>
          </a:ln>
          <a:effectLst>
            <a:glow rad="139700">
              <a:schemeClr val="accent3">
                <a:satMod val="175000"/>
                <a:alpha val="40000"/>
              </a:schemeClr>
            </a:glow>
          </a:effectLst>
        </p:spPr>
        <p:txBody>
          <a:bodyPr wrap="none" anchor="ctr"/>
          <a:lstStyle/>
          <a:p>
            <a:endParaRPr lang="en-US" dirty="0">
              <a:latin typeface="Courier New" pitchFamily="49" charset="0"/>
            </a:endParaRPr>
          </a:p>
        </p:txBody>
      </p:sp>
      <p:sp>
        <p:nvSpPr>
          <p:cNvPr id="3099" name="Freeform 35"/>
          <p:cNvSpPr>
            <a:spLocks/>
          </p:cNvSpPr>
          <p:nvPr/>
        </p:nvSpPr>
        <p:spPr bwMode="auto">
          <a:xfrm>
            <a:off x="5292725" y="2276475"/>
            <a:ext cx="136525" cy="350838"/>
          </a:xfrm>
          <a:custGeom>
            <a:avLst/>
            <a:gdLst>
              <a:gd name="T0" fmla="*/ 0 w 143"/>
              <a:gd name="T1" fmla="*/ 0 h 278"/>
              <a:gd name="T2" fmla="*/ 2147483647 w 143"/>
              <a:gd name="T3" fmla="*/ 2147483647 h 278"/>
              <a:gd name="T4" fmla="*/ 2147483647 w 143"/>
              <a:gd name="T5" fmla="*/ 2147483647 h 278"/>
              <a:gd name="T6" fmla="*/ 2147483647 w 143"/>
              <a:gd name="T7" fmla="*/ 2147483647 h 278"/>
              <a:gd name="T8" fmla="*/ 2147483647 w 143"/>
              <a:gd name="T9" fmla="*/ 2147483647 h 278"/>
              <a:gd name="T10" fmla="*/ 2147483647 w 143"/>
              <a:gd name="T11" fmla="*/ 2147483647 h 278"/>
              <a:gd name="T12" fmla="*/ 0 w 143"/>
              <a:gd name="T13" fmla="*/ 0 h 278"/>
              <a:gd name="T14" fmla="*/ 0 60000 65536"/>
              <a:gd name="T15" fmla="*/ 0 60000 65536"/>
              <a:gd name="T16" fmla="*/ 0 60000 65536"/>
              <a:gd name="T17" fmla="*/ 0 60000 65536"/>
              <a:gd name="T18" fmla="*/ 0 60000 65536"/>
              <a:gd name="T19" fmla="*/ 0 60000 65536"/>
              <a:gd name="T20" fmla="*/ 0 60000 65536"/>
              <a:gd name="T21" fmla="*/ 0 w 143"/>
              <a:gd name="T22" fmla="*/ 0 h 278"/>
              <a:gd name="T23" fmla="*/ 143 w 143"/>
              <a:gd name="T24" fmla="*/ 278 h 27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43" h="278">
                <a:moveTo>
                  <a:pt x="0" y="0"/>
                </a:moveTo>
                <a:lnTo>
                  <a:pt x="143" y="42"/>
                </a:lnTo>
                <a:lnTo>
                  <a:pt x="143" y="242"/>
                </a:lnTo>
                <a:lnTo>
                  <a:pt x="100" y="278"/>
                </a:lnTo>
                <a:lnTo>
                  <a:pt x="93" y="100"/>
                </a:lnTo>
                <a:lnTo>
                  <a:pt x="7" y="50"/>
                </a:lnTo>
                <a:lnTo>
                  <a:pt x="0" y="0"/>
                </a:lnTo>
                <a:close/>
              </a:path>
            </a:pathLst>
          </a:custGeom>
          <a:solidFill>
            <a:schemeClr val="tx2"/>
          </a:solidFill>
          <a:ln w="9525">
            <a:solidFill>
              <a:schemeClr val="tx1"/>
            </a:solidFill>
            <a:round/>
            <a:headEnd/>
            <a:tailEnd/>
          </a:ln>
          <a:effectLst>
            <a:glow rad="139700">
              <a:schemeClr val="accent3">
                <a:satMod val="175000"/>
                <a:alpha val="40000"/>
              </a:schemeClr>
            </a:glow>
          </a:effectLst>
        </p:spPr>
        <p:txBody>
          <a:bodyPr wrap="none" anchor="ctr"/>
          <a:lstStyle/>
          <a:p>
            <a:endParaRPr lang="en-US" dirty="0">
              <a:latin typeface="Courier New" pitchFamily="49" charset="0"/>
            </a:endParaRPr>
          </a:p>
        </p:txBody>
      </p:sp>
      <p:sp>
        <p:nvSpPr>
          <p:cNvPr id="3100" name="Freeform 36"/>
          <p:cNvSpPr>
            <a:spLocks/>
          </p:cNvSpPr>
          <p:nvPr/>
        </p:nvSpPr>
        <p:spPr bwMode="auto">
          <a:xfrm>
            <a:off x="5241925" y="2032000"/>
            <a:ext cx="80963" cy="282575"/>
          </a:xfrm>
          <a:custGeom>
            <a:avLst/>
            <a:gdLst>
              <a:gd name="T0" fmla="*/ 0 w 143"/>
              <a:gd name="T1" fmla="*/ 0 h 278"/>
              <a:gd name="T2" fmla="*/ 2147483647 w 143"/>
              <a:gd name="T3" fmla="*/ 2147483647 h 278"/>
              <a:gd name="T4" fmla="*/ 2147483647 w 143"/>
              <a:gd name="T5" fmla="*/ 2147483647 h 278"/>
              <a:gd name="T6" fmla="*/ 2147483647 w 143"/>
              <a:gd name="T7" fmla="*/ 2147483647 h 278"/>
              <a:gd name="T8" fmla="*/ 2147483647 w 143"/>
              <a:gd name="T9" fmla="*/ 2147483647 h 278"/>
              <a:gd name="T10" fmla="*/ 2147483647 w 143"/>
              <a:gd name="T11" fmla="*/ 2147483647 h 278"/>
              <a:gd name="T12" fmla="*/ 0 w 143"/>
              <a:gd name="T13" fmla="*/ 0 h 278"/>
              <a:gd name="T14" fmla="*/ 0 60000 65536"/>
              <a:gd name="T15" fmla="*/ 0 60000 65536"/>
              <a:gd name="T16" fmla="*/ 0 60000 65536"/>
              <a:gd name="T17" fmla="*/ 0 60000 65536"/>
              <a:gd name="T18" fmla="*/ 0 60000 65536"/>
              <a:gd name="T19" fmla="*/ 0 60000 65536"/>
              <a:gd name="T20" fmla="*/ 0 60000 65536"/>
              <a:gd name="T21" fmla="*/ 0 w 143"/>
              <a:gd name="T22" fmla="*/ 0 h 278"/>
              <a:gd name="T23" fmla="*/ 143 w 143"/>
              <a:gd name="T24" fmla="*/ 278 h 27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43" h="278">
                <a:moveTo>
                  <a:pt x="0" y="0"/>
                </a:moveTo>
                <a:lnTo>
                  <a:pt x="143" y="42"/>
                </a:lnTo>
                <a:lnTo>
                  <a:pt x="143" y="242"/>
                </a:lnTo>
                <a:lnTo>
                  <a:pt x="100" y="278"/>
                </a:lnTo>
                <a:lnTo>
                  <a:pt x="93" y="100"/>
                </a:lnTo>
                <a:lnTo>
                  <a:pt x="7" y="50"/>
                </a:lnTo>
                <a:lnTo>
                  <a:pt x="0" y="0"/>
                </a:lnTo>
                <a:close/>
              </a:path>
            </a:pathLst>
          </a:custGeom>
          <a:solidFill>
            <a:schemeClr val="tx2"/>
          </a:solidFill>
          <a:ln w="9525">
            <a:solidFill>
              <a:schemeClr val="tx1"/>
            </a:solidFill>
            <a:round/>
            <a:headEnd/>
            <a:tailEnd/>
          </a:ln>
          <a:effectLst>
            <a:glow rad="139700">
              <a:schemeClr val="accent3">
                <a:satMod val="175000"/>
                <a:alpha val="40000"/>
              </a:schemeClr>
            </a:glow>
          </a:effectLst>
        </p:spPr>
        <p:txBody>
          <a:bodyPr wrap="none" anchor="ctr"/>
          <a:lstStyle/>
          <a:p>
            <a:endParaRPr lang="en-US" dirty="0">
              <a:latin typeface="Courier New" pitchFamily="49" charset="0"/>
            </a:endParaRPr>
          </a:p>
        </p:txBody>
      </p:sp>
      <p:sp>
        <p:nvSpPr>
          <p:cNvPr id="3101" name="Freeform 37"/>
          <p:cNvSpPr>
            <a:spLocks/>
          </p:cNvSpPr>
          <p:nvPr/>
        </p:nvSpPr>
        <p:spPr bwMode="auto">
          <a:xfrm>
            <a:off x="5191125" y="1892300"/>
            <a:ext cx="74613" cy="247650"/>
          </a:xfrm>
          <a:custGeom>
            <a:avLst/>
            <a:gdLst>
              <a:gd name="T0" fmla="*/ 0 w 143"/>
              <a:gd name="T1" fmla="*/ 0 h 278"/>
              <a:gd name="T2" fmla="*/ 2147483647 w 143"/>
              <a:gd name="T3" fmla="*/ 2147483647 h 278"/>
              <a:gd name="T4" fmla="*/ 2147483647 w 143"/>
              <a:gd name="T5" fmla="*/ 2147483647 h 278"/>
              <a:gd name="T6" fmla="*/ 2147483647 w 143"/>
              <a:gd name="T7" fmla="*/ 2147483647 h 278"/>
              <a:gd name="T8" fmla="*/ 2147483647 w 143"/>
              <a:gd name="T9" fmla="*/ 2147483647 h 278"/>
              <a:gd name="T10" fmla="*/ 2147483647 w 143"/>
              <a:gd name="T11" fmla="*/ 2147483647 h 278"/>
              <a:gd name="T12" fmla="*/ 0 w 143"/>
              <a:gd name="T13" fmla="*/ 0 h 278"/>
              <a:gd name="T14" fmla="*/ 0 60000 65536"/>
              <a:gd name="T15" fmla="*/ 0 60000 65536"/>
              <a:gd name="T16" fmla="*/ 0 60000 65536"/>
              <a:gd name="T17" fmla="*/ 0 60000 65536"/>
              <a:gd name="T18" fmla="*/ 0 60000 65536"/>
              <a:gd name="T19" fmla="*/ 0 60000 65536"/>
              <a:gd name="T20" fmla="*/ 0 60000 65536"/>
              <a:gd name="T21" fmla="*/ 0 w 143"/>
              <a:gd name="T22" fmla="*/ 0 h 278"/>
              <a:gd name="T23" fmla="*/ 143 w 143"/>
              <a:gd name="T24" fmla="*/ 278 h 27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43" h="278">
                <a:moveTo>
                  <a:pt x="0" y="0"/>
                </a:moveTo>
                <a:lnTo>
                  <a:pt x="143" y="42"/>
                </a:lnTo>
                <a:lnTo>
                  <a:pt x="143" y="242"/>
                </a:lnTo>
                <a:lnTo>
                  <a:pt x="100" y="278"/>
                </a:lnTo>
                <a:lnTo>
                  <a:pt x="93" y="100"/>
                </a:lnTo>
                <a:lnTo>
                  <a:pt x="7" y="50"/>
                </a:lnTo>
                <a:lnTo>
                  <a:pt x="0" y="0"/>
                </a:lnTo>
                <a:close/>
              </a:path>
            </a:pathLst>
          </a:custGeom>
          <a:solidFill>
            <a:schemeClr val="tx2"/>
          </a:solidFill>
          <a:ln w="9525">
            <a:solidFill>
              <a:schemeClr val="tx1"/>
            </a:solidFill>
            <a:round/>
            <a:headEnd/>
            <a:tailEnd/>
          </a:ln>
          <a:effectLst>
            <a:glow rad="139700">
              <a:schemeClr val="accent3">
                <a:satMod val="175000"/>
                <a:alpha val="40000"/>
              </a:schemeClr>
            </a:glow>
          </a:effectLst>
        </p:spPr>
        <p:txBody>
          <a:bodyPr wrap="none" anchor="ctr"/>
          <a:lstStyle/>
          <a:p>
            <a:endParaRPr lang="en-US" dirty="0">
              <a:latin typeface="Courier New" pitchFamily="49" charset="0"/>
            </a:endParaRPr>
          </a:p>
        </p:txBody>
      </p:sp>
      <p:sp>
        <p:nvSpPr>
          <p:cNvPr id="3102" name="Freeform 38"/>
          <p:cNvSpPr>
            <a:spLocks/>
          </p:cNvSpPr>
          <p:nvPr/>
        </p:nvSpPr>
        <p:spPr bwMode="auto">
          <a:xfrm flipH="1">
            <a:off x="4191000" y="2584450"/>
            <a:ext cx="227013" cy="441325"/>
          </a:xfrm>
          <a:custGeom>
            <a:avLst/>
            <a:gdLst>
              <a:gd name="T0" fmla="*/ 0 w 143"/>
              <a:gd name="T1" fmla="*/ 0 h 278"/>
              <a:gd name="T2" fmla="*/ 2147483647 w 143"/>
              <a:gd name="T3" fmla="*/ 2147483647 h 278"/>
              <a:gd name="T4" fmla="*/ 2147483647 w 143"/>
              <a:gd name="T5" fmla="*/ 2147483647 h 278"/>
              <a:gd name="T6" fmla="*/ 2147483647 w 143"/>
              <a:gd name="T7" fmla="*/ 2147483647 h 278"/>
              <a:gd name="T8" fmla="*/ 2147483647 w 143"/>
              <a:gd name="T9" fmla="*/ 2147483647 h 278"/>
              <a:gd name="T10" fmla="*/ 2147483647 w 143"/>
              <a:gd name="T11" fmla="*/ 2147483647 h 278"/>
              <a:gd name="T12" fmla="*/ 0 w 143"/>
              <a:gd name="T13" fmla="*/ 0 h 278"/>
              <a:gd name="T14" fmla="*/ 0 60000 65536"/>
              <a:gd name="T15" fmla="*/ 0 60000 65536"/>
              <a:gd name="T16" fmla="*/ 0 60000 65536"/>
              <a:gd name="T17" fmla="*/ 0 60000 65536"/>
              <a:gd name="T18" fmla="*/ 0 60000 65536"/>
              <a:gd name="T19" fmla="*/ 0 60000 65536"/>
              <a:gd name="T20" fmla="*/ 0 60000 65536"/>
              <a:gd name="T21" fmla="*/ 0 w 143"/>
              <a:gd name="T22" fmla="*/ 0 h 278"/>
              <a:gd name="T23" fmla="*/ 143 w 143"/>
              <a:gd name="T24" fmla="*/ 278 h 27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43" h="278">
                <a:moveTo>
                  <a:pt x="0" y="0"/>
                </a:moveTo>
                <a:lnTo>
                  <a:pt x="143" y="42"/>
                </a:lnTo>
                <a:lnTo>
                  <a:pt x="143" y="242"/>
                </a:lnTo>
                <a:lnTo>
                  <a:pt x="100" y="278"/>
                </a:lnTo>
                <a:lnTo>
                  <a:pt x="93" y="100"/>
                </a:lnTo>
                <a:lnTo>
                  <a:pt x="7" y="50"/>
                </a:lnTo>
                <a:lnTo>
                  <a:pt x="0" y="0"/>
                </a:lnTo>
                <a:close/>
              </a:path>
            </a:pathLst>
          </a:custGeom>
          <a:solidFill>
            <a:schemeClr val="tx2"/>
          </a:solidFill>
          <a:ln w="9525">
            <a:solidFill>
              <a:schemeClr val="tx1"/>
            </a:solidFill>
            <a:round/>
            <a:headEnd/>
            <a:tailEnd/>
          </a:ln>
          <a:effectLst>
            <a:glow rad="139700">
              <a:schemeClr val="accent3">
                <a:satMod val="175000"/>
                <a:alpha val="40000"/>
              </a:schemeClr>
            </a:glow>
          </a:effectLst>
        </p:spPr>
        <p:txBody>
          <a:bodyPr wrap="none" anchor="ctr"/>
          <a:lstStyle/>
          <a:p>
            <a:endParaRPr lang="en-US" dirty="0">
              <a:latin typeface="Courier New" pitchFamily="49" charset="0"/>
            </a:endParaRPr>
          </a:p>
        </p:txBody>
      </p:sp>
      <p:sp>
        <p:nvSpPr>
          <p:cNvPr id="3103" name="Freeform 39"/>
          <p:cNvSpPr>
            <a:spLocks/>
          </p:cNvSpPr>
          <p:nvPr/>
        </p:nvSpPr>
        <p:spPr bwMode="auto">
          <a:xfrm flipH="1">
            <a:off x="4333875" y="2306638"/>
            <a:ext cx="136525" cy="350837"/>
          </a:xfrm>
          <a:custGeom>
            <a:avLst/>
            <a:gdLst>
              <a:gd name="T0" fmla="*/ 0 w 143"/>
              <a:gd name="T1" fmla="*/ 0 h 278"/>
              <a:gd name="T2" fmla="*/ 2147483647 w 143"/>
              <a:gd name="T3" fmla="*/ 2147483647 h 278"/>
              <a:gd name="T4" fmla="*/ 2147483647 w 143"/>
              <a:gd name="T5" fmla="*/ 2147483647 h 278"/>
              <a:gd name="T6" fmla="*/ 2147483647 w 143"/>
              <a:gd name="T7" fmla="*/ 2147483647 h 278"/>
              <a:gd name="T8" fmla="*/ 2147483647 w 143"/>
              <a:gd name="T9" fmla="*/ 2147483647 h 278"/>
              <a:gd name="T10" fmla="*/ 2147483647 w 143"/>
              <a:gd name="T11" fmla="*/ 2147483647 h 278"/>
              <a:gd name="T12" fmla="*/ 0 w 143"/>
              <a:gd name="T13" fmla="*/ 0 h 278"/>
              <a:gd name="T14" fmla="*/ 0 60000 65536"/>
              <a:gd name="T15" fmla="*/ 0 60000 65536"/>
              <a:gd name="T16" fmla="*/ 0 60000 65536"/>
              <a:gd name="T17" fmla="*/ 0 60000 65536"/>
              <a:gd name="T18" fmla="*/ 0 60000 65536"/>
              <a:gd name="T19" fmla="*/ 0 60000 65536"/>
              <a:gd name="T20" fmla="*/ 0 60000 65536"/>
              <a:gd name="T21" fmla="*/ 0 w 143"/>
              <a:gd name="T22" fmla="*/ 0 h 278"/>
              <a:gd name="T23" fmla="*/ 143 w 143"/>
              <a:gd name="T24" fmla="*/ 278 h 27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43" h="278">
                <a:moveTo>
                  <a:pt x="0" y="0"/>
                </a:moveTo>
                <a:lnTo>
                  <a:pt x="143" y="42"/>
                </a:lnTo>
                <a:lnTo>
                  <a:pt x="143" y="242"/>
                </a:lnTo>
                <a:lnTo>
                  <a:pt x="100" y="278"/>
                </a:lnTo>
                <a:lnTo>
                  <a:pt x="93" y="100"/>
                </a:lnTo>
                <a:lnTo>
                  <a:pt x="7" y="50"/>
                </a:lnTo>
                <a:lnTo>
                  <a:pt x="0" y="0"/>
                </a:lnTo>
                <a:close/>
              </a:path>
            </a:pathLst>
          </a:custGeom>
          <a:solidFill>
            <a:schemeClr val="tx2"/>
          </a:solidFill>
          <a:ln w="9525">
            <a:solidFill>
              <a:schemeClr val="tx1"/>
            </a:solidFill>
            <a:round/>
            <a:headEnd/>
            <a:tailEnd/>
          </a:ln>
          <a:effectLst>
            <a:glow rad="139700">
              <a:schemeClr val="accent3">
                <a:satMod val="175000"/>
                <a:alpha val="40000"/>
              </a:schemeClr>
            </a:glow>
          </a:effectLst>
        </p:spPr>
        <p:txBody>
          <a:bodyPr wrap="none" anchor="ctr"/>
          <a:lstStyle/>
          <a:p>
            <a:endParaRPr lang="en-US" dirty="0">
              <a:latin typeface="Courier New" pitchFamily="49" charset="0"/>
            </a:endParaRPr>
          </a:p>
        </p:txBody>
      </p:sp>
      <p:sp>
        <p:nvSpPr>
          <p:cNvPr id="3104" name="Freeform 40"/>
          <p:cNvSpPr>
            <a:spLocks/>
          </p:cNvSpPr>
          <p:nvPr/>
        </p:nvSpPr>
        <p:spPr bwMode="auto">
          <a:xfrm flipH="1">
            <a:off x="4510088" y="1947863"/>
            <a:ext cx="80962" cy="282575"/>
          </a:xfrm>
          <a:custGeom>
            <a:avLst/>
            <a:gdLst>
              <a:gd name="T0" fmla="*/ 0 w 143"/>
              <a:gd name="T1" fmla="*/ 0 h 278"/>
              <a:gd name="T2" fmla="*/ 2147483647 w 143"/>
              <a:gd name="T3" fmla="*/ 2147483647 h 278"/>
              <a:gd name="T4" fmla="*/ 2147483647 w 143"/>
              <a:gd name="T5" fmla="*/ 2147483647 h 278"/>
              <a:gd name="T6" fmla="*/ 2147483647 w 143"/>
              <a:gd name="T7" fmla="*/ 2147483647 h 278"/>
              <a:gd name="T8" fmla="*/ 2147483647 w 143"/>
              <a:gd name="T9" fmla="*/ 2147483647 h 278"/>
              <a:gd name="T10" fmla="*/ 2147483647 w 143"/>
              <a:gd name="T11" fmla="*/ 2147483647 h 278"/>
              <a:gd name="T12" fmla="*/ 0 w 143"/>
              <a:gd name="T13" fmla="*/ 0 h 278"/>
              <a:gd name="T14" fmla="*/ 0 60000 65536"/>
              <a:gd name="T15" fmla="*/ 0 60000 65536"/>
              <a:gd name="T16" fmla="*/ 0 60000 65536"/>
              <a:gd name="T17" fmla="*/ 0 60000 65536"/>
              <a:gd name="T18" fmla="*/ 0 60000 65536"/>
              <a:gd name="T19" fmla="*/ 0 60000 65536"/>
              <a:gd name="T20" fmla="*/ 0 60000 65536"/>
              <a:gd name="T21" fmla="*/ 0 w 143"/>
              <a:gd name="T22" fmla="*/ 0 h 278"/>
              <a:gd name="T23" fmla="*/ 143 w 143"/>
              <a:gd name="T24" fmla="*/ 278 h 27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43" h="278">
                <a:moveTo>
                  <a:pt x="0" y="0"/>
                </a:moveTo>
                <a:lnTo>
                  <a:pt x="143" y="42"/>
                </a:lnTo>
                <a:lnTo>
                  <a:pt x="143" y="242"/>
                </a:lnTo>
                <a:lnTo>
                  <a:pt x="100" y="278"/>
                </a:lnTo>
                <a:lnTo>
                  <a:pt x="93" y="100"/>
                </a:lnTo>
                <a:lnTo>
                  <a:pt x="7" y="50"/>
                </a:lnTo>
                <a:lnTo>
                  <a:pt x="0" y="0"/>
                </a:lnTo>
                <a:close/>
              </a:path>
            </a:pathLst>
          </a:custGeom>
          <a:solidFill>
            <a:schemeClr val="tx2"/>
          </a:solidFill>
          <a:ln w="9525">
            <a:solidFill>
              <a:schemeClr val="tx1"/>
            </a:solidFill>
            <a:round/>
            <a:headEnd/>
            <a:tailEnd/>
          </a:ln>
          <a:effectLst>
            <a:glow rad="139700">
              <a:schemeClr val="accent3">
                <a:satMod val="175000"/>
                <a:alpha val="40000"/>
              </a:schemeClr>
            </a:glow>
          </a:effectLst>
        </p:spPr>
        <p:txBody>
          <a:bodyPr wrap="none" anchor="ctr"/>
          <a:lstStyle/>
          <a:p>
            <a:endParaRPr lang="en-US" dirty="0">
              <a:latin typeface="Courier New" pitchFamily="49" charset="0"/>
            </a:endParaRPr>
          </a:p>
        </p:txBody>
      </p:sp>
      <p:sp>
        <p:nvSpPr>
          <p:cNvPr id="3105" name="Freeform 41"/>
          <p:cNvSpPr>
            <a:spLocks/>
          </p:cNvSpPr>
          <p:nvPr/>
        </p:nvSpPr>
        <p:spPr bwMode="auto">
          <a:xfrm flipH="1">
            <a:off x="4446588" y="2114550"/>
            <a:ext cx="74612" cy="247650"/>
          </a:xfrm>
          <a:custGeom>
            <a:avLst/>
            <a:gdLst>
              <a:gd name="T0" fmla="*/ 0 w 143"/>
              <a:gd name="T1" fmla="*/ 0 h 278"/>
              <a:gd name="T2" fmla="*/ 2147483647 w 143"/>
              <a:gd name="T3" fmla="*/ 2147483647 h 278"/>
              <a:gd name="T4" fmla="*/ 2147483647 w 143"/>
              <a:gd name="T5" fmla="*/ 2147483647 h 278"/>
              <a:gd name="T6" fmla="*/ 2147483647 w 143"/>
              <a:gd name="T7" fmla="*/ 2147483647 h 278"/>
              <a:gd name="T8" fmla="*/ 2147483647 w 143"/>
              <a:gd name="T9" fmla="*/ 2147483647 h 278"/>
              <a:gd name="T10" fmla="*/ 2147483647 w 143"/>
              <a:gd name="T11" fmla="*/ 2147483647 h 278"/>
              <a:gd name="T12" fmla="*/ 0 w 143"/>
              <a:gd name="T13" fmla="*/ 0 h 278"/>
              <a:gd name="T14" fmla="*/ 0 60000 65536"/>
              <a:gd name="T15" fmla="*/ 0 60000 65536"/>
              <a:gd name="T16" fmla="*/ 0 60000 65536"/>
              <a:gd name="T17" fmla="*/ 0 60000 65536"/>
              <a:gd name="T18" fmla="*/ 0 60000 65536"/>
              <a:gd name="T19" fmla="*/ 0 60000 65536"/>
              <a:gd name="T20" fmla="*/ 0 60000 65536"/>
              <a:gd name="T21" fmla="*/ 0 w 143"/>
              <a:gd name="T22" fmla="*/ 0 h 278"/>
              <a:gd name="T23" fmla="*/ 143 w 143"/>
              <a:gd name="T24" fmla="*/ 278 h 27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43" h="278">
                <a:moveTo>
                  <a:pt x="0" y="0"/>
                </a:moveTo>
                <a:lnTo>
                  <a:pt x="143" y="42"/>
                </a:lnTo>
                <a:lnTo>
                  <a:pt x="143" y="242"/>
                </a:lnTo>
                <a:lnTo>
                  <a:pt x="100" y="278"/>
                </a:lnTo>
                <a:lnTo>
                  <a:pt x="93" y="100"/>
                </a:lnTo>
                <a:lnTo>
                  <a:pt x="7" y="50"/>
                </a:lnTo>
                <a:lnTo>
                  <a:pt x="0" y="0"/>
                </a:lnTo>
                <a:close/>
              </a:path>
            </a:pathLst>
          </a:custGeom>
          <a:solidFill>
            <a:schemeClr val="tx2"/>
          </a:solidFill>
          <a:ln w="9525">
            <a:solidFill>
              <a:schemeClr val="tx1"/>
            </a:solidFill>
            <a:round/>
            <a:headEnd/>
            <a:tailEnd/>
          </a:ln>
          <a:effectLst>
            <a:glow rad="139700">
              <a:schemeClr val="accent3">
                <a:satMod val="175000"/>
                <a:alpha val="40000"/>
              </a:schemeClr>
            </a:glow>
          </a:effectLst>
        </p:spPr>
        <p:txBody>
          <a:bodyPr wrap="none" anchor="ctr"/>
          <a:lstStyle/>
          <a:p>
            <a:endParaRPr lang="en-US" dirty="0">
              <a:latin typeface="Courier New" pitchFamily="49" charset="0"/>
            </a:endParaRPr>
          </a:p>
        </p:txBody>
      </p:sp>
      <p:sp>
        <p:nvSpPr>
          <p:cNvPr id="3106" name="AutoShape 42"/>
          <p:cNvSpPr>
            <a:spLocks noChangeArrowheads="1"/>
          </p:cNvSpPr>
          <p:nvPr/>
        </p:nvSpPr>
        <p:spPr bwMode="auto">
          <a:xfrm flipV="1">
            <a:off x="4381500" y="1851025"/>
            <a:ext cx="1042988" cy="884238"/>
          </a:xfrm>
          <a:custGeom>
            <a:avLst/>
            <a:gdLst>
              <a:gd name="T0" fmla="*/ 2147483647 w 21600"/>
              <a:gd name="T1" fmla="*/ 2147483647 h 21600"/>
              <a:gd name="T2" fmla="*/ 2147483647 w 21600"/>
              <a:gd name="T3" fmla="*/ 2147483647 h 21600"/>
              <a:gd name="T4" fmla="*/ 2147483647 w 21600"/>
              <a:gd name="T5" fmla="*/ 2147483647 h 21600"/>
              <a:gd name="T6" fmla="*/ 2147483647 w 21600"/>
              <a:gd name="T7" fmla="*/ 0 h 21600"/>
              <a:gd name="T8" fmla="*/ 0 60000 65536"/>
              <a:gd name="T9" fmla="*/ 0 60000 65536"/>
              <a:gd name="T10" fmla="*/ 0 60000 65536"/>
              <a:gd name="T11" fmla="*/ 0 60000 65536"/>
              <a:gd name="T12" fmla="*/ 4500 w 21600"/>
              <a:gd name="T13" fmla="*/ 4500 h 21600"/>
              <a:gd name="T14" fmla="*/ 17100 w 21600"/>
              <a:gd name="T15" fmla="*/ 17100 h 21600"/>
            </a:gdLst>
            <a:ahLst/>
            <a:cxnLst>
              <a:cxn ang="T8">
                <a:pos x="T0" y="T1"/>
              </a:cxn>
              <a:cxn ang="T9">
                <a:pos x="T2" y="T3"/>
              </a:cxn>
              <a:cxn ang="T10">
                <a:pos x="T4" y="T5"/>
              </a:cxn>
              <a:cxn ang="T11">
                <a:pos x="T6" y="T7"/>
              </a:cxn>
            </a:cxnLst>
            <a:rect l="T12" t="T13" r="T14" b="T15"/>
            <a:pathLst>
              <a:path w="21600" h="21600">
                <a:moveTo>
                  <a:pt x="0" y="0"/>
                </a:moveTo>
                <a:lnTo>
                  <a:pt x="5400" y="21600"/>
                </a:lnTo>
                <a:lnTo>
                  <a:pt x="16200" y="21600"/>
                </a:lnTo>
                <a:lnTo>
                  <a:pt x="21600" y="0"/>
                </a:lnTo>
                <a:close/>
              </a:path>
            </a:pathLst>
          </a:custGeom>
          <a:solidFill>
            <a:srgbClr val="FFFF00"/>
          </a:solidFill>
          <a:ln w="38100">
            <a:solidFill>
              <a:schemeClr val="tx1"/>
            </a:solidFill>
            <a:miter lim="800000"/>
            <a:headEnd/>
            <a:tailEnd/>
          </a:ln>
          <a:effectLst>
            <a:glow rad="139700">
              <a:schemeClr val="accent3">
                <a:satMod val="175000"/>
                <a:alpha val="40000"/>
              </a:schemeClr>
            </a:glow>
          </a:effectLst>
        </p:spPr>
        <p:txBody>
          <a:bodyPr wrap="none" anchor="ctr"/>
          <a:lstStyle/>
          <a:p>
            <a:endParaRPr lang="en-US" dirty="0">
              <a:latin typeface="Courier New" pitchFamily="49" charset="0"/>
            </a:endParaRPr>
          </a:p>
        </p:txBody>
      </p:sp>
      <p:sp>
        <p:nvSpPr>
          <p:cNvPr id="3107" name="Rectangle 43"/>
          <p:cNvSpPr>
            <a:spLocks noChangeArrowheads="1"/>
          </p:cNvSpPr>
          <p:nvPr/>
        </p:nvSpPr>
        <p:spPr bwMode="auto">
          <a:xfrm>
            <a:off x="4381500" y="2746375"/>
            <a:ext cx="1042988" cy="249238"/>
          </a:xfrm>
          <a:prstGeom prst="rect">
            <a:avLst/>
          </a:prstGeom>
          <a:solidFill>
            <a:srgbClr val="FFFF00"/>
          </a:solidFill>
          <a:ln w="38100">
            <a:solidFill>
              <a:schemeClr val="tx1"/>
            </a:solidFill>
            <a:miter lim="800000"/>
            <a:headEnd/>
            <a:tailEnd/>
          </a:ln>
          <a:effectLst>
            <a:glow rad="139700">
              <a:schemeClr val="accent3">
                <a:satMod val="175000"/>
                <a:alpha val="40000"/>
              </a:schemeClr>
            </a:glow>
          </a:effectLst>
        </p:spPr>
        <p:txBody>
          <a:bodyPr wrap="none" anchor="ctr"/>
          <a:lstStyle/>
          <a:p>
            <a:endParaRPr lang="en-US" dirty="0">
              <a:latin typeface="Courier New" pitchFamily="49" charset="0"/>
            </a:endParaRPr>
          </a:p>
        </p:txBody>
      </p:sp>
      <p:sp>
        <p:nvSpPr>
          <p:cNvPr id="3108" name="Freeform 44"/>
          <p:cNvSpPr>
            <a:spLocks/>
          </p:cNvSpPr>
          <p:nvPr/>
        </p:nvSpPr>
        <p:spPr bwMode="auto">
          <a:xfrm>
            <a:off x="7248525" y="2578100"/>
            <a:ext cx="227013" cy="441325"/>
          </a:xfrm>
          <a:custGeom>
            <a:avLst/>
            <a:gdLst>
              <a:gd name="T0" fmla="*/ 0 w 143"/>
              <a:gd name="T1" fmla="*/ 0 h 278"/>
              <a:gd name="T2" fmla="*/ 2147483647 w 143"/>
              <a:gd name="T3" fmla="*/ 2147483647 h 278"/>
              <a:gd name="T4" fmla="*/ 2147483647 w 143"/>
              <a:gd name="T5" fmla="*/ 2147483647 h 278"/>
              <a:gd name="T6" fmla="*/ 2147483647 w 143"/>
              <a:gd name="T7" fmla="*/ 2147483647 h 278"/>
              <a:gd name="T8" fmla="*/ 2147483647 w 143"/>
              <a:gd name="T9" fmla="*/ 2147483647 h 278"/>
              <a:gd name="T10" fmla="*/ 2147483647 w 143"/>
              <a:gd name="T11" fmla="*/ 2147483647 h 278"/>
              <a:gd name="T12" fmla="*/ 0 w 143"/>
              <a:gd name="T13" fmla="*/ 0 h 278"/>
              <a:gd name="T14" fmla="*/ 0 60000 65536"/>
              <a:gd name="T15" fmla="*/ 0 60000 65536"/>
              <a:gd name="T16" fmla="*/ 0 60000 65536"/>
              <a:gd name="T17" fmla="*/ 0 60000 65536"/>
              <a:gd name="T18" fmla="*/ 0 60000 65536"/>
              <a:gd name="T19" fmla="*/ 0 60000 65536"/>
              <a:gd name="T20" fmla="*/ 0 60000 65536"/>
              <a:gd name="T21" fmla="*/ 0 w 143"/>
              <a:gd name="T22" fmla="*/ 0 h 278"/>
              <a:gd name="T23" fmla="*/ 143 w 143"/>
              <a:gd name="T24" fmla="*/ 278 h 27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43" h="278">
                <a:moveTo>
                  <a:pt x="0" y="0"/>
                </a:moveTo>
                <a:lnTo>
                  <a:pt x="143" y="42"/>
                </a:lnTo>
                <a:lnTo>
                  <a:pt x="143" y="242"/>
                </a:lnTo>
                <a:lnTo>
                  <a:pt x="100" y="278"/>
                </a:lnTo>
                <a:lnTo>
                  <a:pt x="93" y="100"/>
                </a:lnTo>
                <a:lnTo>
                  <a:pt x="7" y="50"/>
                </a:lnTo>
                <a:lnTo>
                  <a:pt x="0" y="0"/>
                </a:lnTo>
                <a:close/>
              </a:path>
            </a:pathLst>
          </a:custGeom>
          <a:solidFill>
            <a:schemeClr val="tx2"/>
          </a:solidFill>
          <a:ln w="9525">
            <a:solidFill>
              <a:schemeClr val="tx1"/>
            </a:solidFill>
            <a:round/>
            <a:headEnd/>
            <a:tailEnd/>
          </a:ln>
          <a:effectLst>
            <a:glow rad="139700">
              <a:schemeClr val="accent3">
                <a:satMod val="175000"/>
                <a:alpha val="40000"/>
              </a:schemeClr>
            </a:glow>
          </a:effectLst>
        </p:spPr>
        <p:txBody>
          <a:bodyPr wrap="none" anchor="ctr"/>
          <a:lstStyle/>
          <a:p>
            <a:endParaRPr lang="en-US" dirty="0">
              <a:latin typeface="Courier New" pitchFamily="49" charset="0"/>
            </a:endParaRPr>
          </a:p>
        </p:txBody>
      </p:sp>
      <p:sp>
        <p:nvSpPr>
          <p:cNvPr id="3109" name="Freeform 45"/>
          <p:cNvSpPr>
            <a:spLocks/>
          </p:cNvSpPr>
          <p:nvPr/>
        </p:nvSpPr>
        <p:spPr bwMode="auto">
          <a:xfrm>
            <a:off x="7197725" y="2276475"/>
            <a:ext cx="136525" cy="350838"/>
          </a:xfrm>
          <a:custGeom>
            <a:avLst/>
            <a:gdLst>
              <a:gd name="T0" fmla="*/ 0 w 143"/>
              <a:gd name="T1" fmla="*/ 0 h 278"/>
              <a:gd name="T2" fmla="*/ 2147483647 w 143"/>
              <a:gd name="T3" fmla="*/ 2147483647 h 278"/>
              <a:gd name="T4" fmla="*/ 2147483647 w 143"/>
              <a:gd name="T5" fmla="*/ 2147483647 h 278"/>
              <a:gd name="T6" fmla="*/ 2147483647 w 143"/>
              <a:gd name="T7" fmla="*/ 2147483647 h 278"/>
              <a:gd name="T8" fmla="*/ 2147483647 w 143"/>
              <a:gd name="T9" fmla="*/ 2147483647 h 278"/>
              <a:gd name="T10" fmla="*/ 2147483647 w 143"/>
              <a:gd name="T11" fmla="*/ 2147483647 h 278"/>
              <a:gd name="T12" fmla="*/ 0 w 143"/>
              <a:gd name="T13" fmla="*/ 0 h 278"/>
              <a:gd name="T14" fmla="*/ 0 60000 65536"/>
              <a:gd name="T15" fmla="*/ 0 60000 65536"/>
              <a:gd name="T16" fmla="*/ 0 60000 65536"/>
              <a:gd name="T17" fmla="*/ 0 60000 65536"/>
              <a:gd name="T18" fmla="*/ 0 60000 65536"/>
              <a:gd name="T19" fmla="*/ 0 60000 65536"/>
              <a:gd name="T20" fmla="*/ 0 60000 65536"/>
              <a:gd name="T21" fmla="*/ 0 w 143"/>
              <a:gd name="T22" fmla="*/ 0 h 278"/>
              <a:gd name="T23" fmla="*/ 143 w 143"/>
              <a:gd name="T24" fmla="*/ 278 h 27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43" h="278">
                <a:moveTo>
                  <a:pt x="0" y="0"/>
                </a:moveTo>
                <a:lnTo>
                  <a:pt x="143" y="42"/>
                </a:lnTo>
                <a:lnTo>
                  <a:pt x="143" y="242"/>
                </a:lnTo>
                <a:lnTo>
                  <a:pt x="100" y="278"/>
                </a:lnTo>
                <a:lnTo>
                  <a:pt x="93" y="100"/>
                </a:lnTo>
                <a:lnTo>
                  <a:pt x="7" y="50"/>
                </a:lnTo>
                <a:lnTo>
                  <a:pt x="0" y="0"/>
                </a:lnTo>
                <a:close/>
              </a:path>
            </a:pathLst>
          </a:custGeom>
          <a:solidFill>
            <a:schemeClr val="tx2"/>
          </a:solidFill>
          <a:ln w="9525">
            <a:solidFill>
              <a:schemeClr val="tx1"/>
            </a:solidFill>
            <a:round/>
            <a:headEnd/>
            <a:tailEnd/>
          </a:ln>
          <a:effectLst>
            <a:glow rad="139700">
              <a:schemeClr val="accent3">
                <a:satMod val="175000"/>
                <a:alpha val="40000"/>
              </a:schemeClr>
            </a:glow>
          </a:effectLst>
        </p:spPr>
        <p:txBody>
          <a:bodyPr wrap="none" anchor="ctr"/>
          <a:lstStyle/>
          <a:p>
            <a:endParaRPr lang="en-US" dirty="0">
              <a:latin typeface="Courier New" pitchFamily="49" charset="0"/>
            </a:endParaRPr>
          </a:p>
        </p:txBody>
      </p:sp>
      <p:sp>
        <p:nvSpPr>
          <p:cNvPr id="3110" name="Freeform 46"/>
          <p:cNvSpPr>
            <a:spLocks/>
          </p:cNvSpPr>
          <p:nvPr/>
        </p:nvSpPr>
        <p:spPr bwMode="auto">
          <a:xfrm>
            <a:off x="7146925" y="2032000"/>
            <a:ext cx="80963" cy="282575"/>
          </a:xfrm>
          <a:custGeom>
            <a:avLst/>
            <a:gdLst>
              <a:gd name="T0" fmla="*/ 0 w 143"/>
              <a:gd name="T1" fmla="*/ 0 h 278"/>
              <a:gd name="T2" fmla="*/ 2147483647 w 143"/>
              <a:gd name="T3" fmla="*/ 2147483647 h 278"/>
              <a:gd name="T4" fmla="*/ 2147483647 w 143"/>
              <a:gd name="T5" fmla="*/ 2147483647 h 278"/>
              <a:gd name="T6" fmla="*/ 2147483647 w 143"/>
              <a:gd name="T7" fmla="*/ 2147483647 h 278"/>
              <a:gd name="T8" fmla="*/ 2147483647 w 143"/>
              <a:gd name="T9" fmla="*/ 2147483647 h 278"/>
              <a:gd name="T10" fmla="*/ 2147483647 w 143"/>
              <a:gd name="T11" fmla="*/ 2147483647 h 278"/>
              <a:gd name="T12" fmla="*/ 0 w 143"/>
              <a:gd name="T13" fmla="*/ 0 h 278"/>
              <a:gd name="T14" fmla="*/ 0 60000 65536"/>
              <a:gd name="T15" fmla="*/ 0 60000 65536"/>
              <a:gd name="T16" fmla="*/ 0 60000 65536"/>
              <a:gd name="T17" fmla="*/ 0 60000 65536"/>
              <a:gd name="T18" fmla="*/ 0 60000 65536"/>
              <a:gd name="T19" fmla="*/ 0 60000 65536"/>
              <a:gd name="T20" fmla="*/ 0 60000 65536"/>
              <a:gd name="T21" fmla="*/ 0 w 143"/>
              <a:gd name="T22" fmla="*/ 0 h 278"/>
              <a:gd name="T23" fmla="*/ 143 w 143"/>
              <a:gd name="T24" fmla="*/ 278 h 27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43" h="278">
                <a:moveTo>
                  <a:pt x="0" y="0"/>
                </a:moveTo>
                <a:lnTo>
                  <a:pt x="143" y="42"/>
                </a:lnTo>
                <a:lnTo>
                  <a:pt x="143" y="242"/>
                </a:lnTo>
                <a:lnTo>
                  <a:pt x="100" y="278"/>
                </a:lnTo>
                <a:lnTo>
                  <a:pt x="93" y="100"/>
                </a:lnTo>
                <a:lnTo>
                  <a:pt x="7" y="50"/>
                </a:lnTo>
                <a:lnTo>
                  <a:pt x="0" y="0"/>
                </a:lnTo>
                <a:close/>
              </a:path>
            </a:pathLst>
          </a:custGeom>
          <a:solidFill>
            <a:schemeClr val="tx2"/>
          </a:solidFill>
          <a:ln w="9525">
            <a:solidFill>
              <a:schemeClr val="tx1"/>
            </a:solidFill>
            <a:round/>
            <a:headEnd/>
            <a:tailEnd/>
          </a:ln>
          <a:effectLst>
            <a:glow rad="139700">
              <a:schemeClr val="accent3">
                <a:satMod val="175000"/>
                <a:alpha val="40000"/>
              </a:schemeClr>
            </a:glow>
          </a:effectLst>
        </p:spPr>
        <p:txBody>
          <a:bodyPr wrap="none" anchor="ctr"/>
          <a:lstStyle/>
          <a:p>
            <a:endParaRPr lang="en-US" dirty="0">
              <a:latin typeface="Courier New" pitchFamily="49" charset="0"/>
            </a:endParaRPr>
          </a:p>
        </p:txBody>
      </p:sp>
      <p:sp>
        <p:nvSpPr>
          <p:cNvPr id="3111" name="Freeform 47"/>
          <p:cNvSpPr>
            <a:spLocks/>
          </p:cNvSpPr>
          <p:nvPr/>
        </p:nvSpPr>
        <p:spPr bwMode="auto">
          <a:xfrm>
            <a:off x="7096125" y="1892300"/>
            <a:ext cx="74613" cy="247650"/>
          </a:xfrm>
          <a:custGeom>
            <a:avLst/>
            <a:gdLst>
              <a:gd name="T0" fmla="*/ 0 w 143"/>
              <a:gd name="T1" fmla="*/ 0 h 278"/>
              <a:gd name="T2" fmla="*/ 2147483647 w 143"/>
              <a:gd name="T3" fmla="*/ 2147483647 h 278"/>
              <a:gd name="T4" fmla="*/ 2147483647 w 143"/>
              <a:gd name="T5" fmla="*/ 2147483647 h 278"/>
              <a:gd name="T6" fmla="*/ 2147483647 w 143"/>
              <a:gd name="T7" fmla="*/ 2147483647 h 278"/>
              <a:gd name="T8" fmla="*/ 2147483647 w 143"/>
              <a:gd name="T9" fmla="*/ 2147483647 h 278"/>
              <a:gd name="T10" fmla="*/ 2147483647 w 143"/>
              <a:gd name="T11" fmla="*/ 2147483647 h 278"/>
              <a:gd name="T12" fmla="*/ 0 w 143"/>
              <a:gd name="T13" fmla="*/ 0 h 278"/>
              <a:gd name="T14" fmla="*/ 0 60000 65536"/>
              <a:gd name="T15" fmla="*/ 0 60000 65536"/>
              <a:gd name="T16" fmla="*/ 0 60000 65536"/>
              <a:gd name="T17" fmla="*/ 0 60000 65536"/>
              <a:gd name="T18" fmla="*/ 0 60000 65536"/>
              <a:gd name="T19" fmla="*/ 0 60000 65536"/>
              <a:gd name="T20" fmla="*/ 0 60000 65536"/>
              <a:gd name="T21" fmla="*/ 0 w 143"/>
              <a:gd name="T22" fmla="*/ 0 h 278"/>
              <a:gd name="T23" fmla="*/ 143 w 143"/>
              <a:gd name="T24" fmla="*/ 278 h 27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43" h="278">
                <a:moveTo>
                  <a:pt x="0" y="0"/>
                </a:moveTo>
                <a:lnTo>
                  <a:pt x="143" y="42"/>
                </a:lnTo>
                <a:lnTo>
                  <a:pt x="143" y="242"/>
                </a:lnTo>
                <a:lnTo>
                  <a:pt x="100" y="278"/>
                </a:lnTo>
                <a:lnTo>
                  <a:pt x="93" y="100"/>
                </a:lnTo>
                <a:lnTo>
                  <a:pt x="7" y="50"/>
                </a:lnTo>
                <a:lnTo>
                  <a:pt x="0" y="0"/>
                </a:lnTo>
                <a:close/>
              </a:path>
            </a:pathLst>
          </a:custGeom>
          <a:solidFill>
            <a:schemeClr val="tx2"/>
          </a:solidFill>
          <a:ln w="9525">
            <a:solidFill>
              <a:schemeClr val="tx1"/>
            </a:solidFill>
            <a:round/>
            <a:headEnd/>
            <a:tailEnd/>
          </a:ln>
          <a:effectLst>
            <a:glow rad="139700">
              <a:schemeClr val="accent3">
                <a:satMod val="175000"/>
                <a:alpha val="40000"/>
              </a:schemeClr>
            </a:glow>
          </a:effectLst>
        </p:spPr>
        <p:txBody>
          <a:bodyPr wrap="none" anchor="ctr"/>
          <a:lstStyle/>
          <a:p>
            <a:endParaRPr lang="en-US" dirty="0">
              <a:latin typeface="Courier New" pitchFamily="49" charset="0"/>
            </a:endParaRPr>
          </a:p>
        </p:txBody>
      </p:sp>
      <p:sp>
        <p:nvSpPr>
          <p:cNvPr id="3112" name="Freeform 48"/>
          <p:cNvSpPr>
            <a:spLocks/>
          </p:cNvSpPr>
          <p:nvPr/>
        </p:nvSpPr>
        <p:spPr bwMode="auto">
          <a:xfrm flipH="1">
            <a:off x="6096000" y="2584450"/>
            <a:ext cx="227013" cy="441325"/>
          </a:xfrm>
          <a:custGeom>
            <a:avLst/>
            <a:gdLst>
              <a:gd name="T0" fmla="*/ 0 w 143"/>
              <a:gd name="T1" fmla="*/ 0 h 278"/>
              <a:gd name="T2" fmla="*/ 2147483647 w 143"/>
              <a:gd name="T3" fmla="*/ 2147483647 h 278"/>
              <a:gd name="T4" fmla="*/ 2147483647 w 143"/>
              <a:gd name="T5" fmla="*/ 2147483647 h 278"/>
              <a:gd name="T6" fmla="*/ 2147483647 w 143"/>
              <a:gd name="T7" fmla="*/ 2147483647 h 278"/>
              <a:gd name="T8" fmla="*/ 2147483647 w 143"/>
              <a:gd name="T9" fmla="*/ 2147483647 h 278"/>
              <a:gd name="T10" fmla="*/ 2147483647 w 143"/>
              <a:gd name="T11" fmla="*/ 2147483647 h 278"/>
              <a:gd name="T12" fmla="*/ 0 w 143"/>
              <a:gd name="T13" fmla="*/ 0 h 278"/>
              <a:gd name="T14" fmla="*/ 0 60000 65536"/>
              <a:gd name="T15" fmla="*/ 0 60000 65536"/>
              <a:gd name="T16" fmla="*/ 0 60000 65536"/>
              <a:gd name="T17" fmla="*/ 0 60000 65536"/>
              <a:gd name="T18" fmla="*/ 0 60000 65536"/>
              <a:gd name="T19" fmla="*/ 0 60000 65536"/>
              <a:gd name="T20" fmla="*/ 0 60000 65536"/>
              <a:gd name="T21" fmla="*/ 0 w 143"/>
              <a:gd name="T22" fmla="*/ 0 h 278"/>
              <a:gd name="T23" fmla="*/ 143 w 143"/>
              <a:gd name="T24" fmla="*/ 278 h 27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43" h="278">
                <a:moveTo>
                  <a:pt x="0" y="0"/>
                </a:moveTo>
                <a:lnTo>
                  <a:pt x="143" y="42"/>
                </a:lnTo>
                <a:lnTo>
                  <a:pt x="143" y="242"/>
                </a:lnTo>
                <a:lnTo>
                  <a:pt x="100" y="278"/>
                </a:lnTo>
                <a:lnTo>
                  <a:pt x="93" y="100"/>
                </a:lnTo>
                <a:lnTo>
                  <a:pt x="7" y="50"/>
                </a:lnTo>
                <a:lnTo>
                  <a:pt x="0" y="0"/>
                </a:lnTo>
                <a:close/>
              </a:path>
            </a:pathLst>
          </a:custGeom>
          <a:solidFill>
            <a:schemeClr val="tx2"/>
          </a:solidFill>
          <a:ln w="9525">
            <a:solidFill>
              <a:schemeClr val="tx1"/>
            </a:solidFill>
            <a:round/>
            <a:headEnd/>
            <a:tailEnd/>
          </a:ln>
          <a:effectLst>
            <a:glow rad="139700">
              <a:schemeClr val="accent3">
                <a:satMod val="175000"/>
                <a:alpha val="40000"/>
              </a:schemeClr>
            </a:glow>
          </a:effectLst>
        </p:spPr>
        <p:txBody>
          <a:bodyPr wrap="none" anchor="ctr"/>
          <a:lstStyle/>
          <a:p>
            <a:endParaRPr lang="en-US" dirty="0">
              <a:latin typeface="Courier New" pitchFamily="49" charset="0"/>
            </a:endParaRPr>
          </a:p>
        </p:txBody>
      </p:sp>
      <p:sp>
        <p:nvSpPr>
          <p:cNvPr id="3113" name="Freeform 49"/>
          <p:cNvSpPr>
            <a:spLocks/>
          </p:cNvSpPr>
          <p:nvPr/>
        </p:nvSpPr>
        <p:spPr bwMode="auto">
          <a:xfrm flipH="1">
            <a:off x="6238875" y="2306638"/>
            <a:ext cx="136525" cy="350837"/>
          </a:xfrm>
          <a:custGeom>
            <a:avLst/>
            <a:gdLst>
              <a:gd name="T0" fmla="*/ 0 w 143"/>
              <a:gd name="T1" fmla="*/ 0 h 278"/>
              <a:gd name="T2" fmla="*/ 2147483647 w 143"/>
              <a:gd name="T3" fmla="*/ 2147483647 h 278"/>
              <a:gd name="T4" fmla="*/ 2147483647 w 143"/>
              <a:gd name="T5" fmla="*/ 2147483647 h 278"/>
              <a:gd name="T6" fmla="*/ 2147483647 w 143"/>
              <a:gd name="T7" fmla="*/ 2147483647 h 278"/>
              <a:gd name="T8" fmla="*/ 2147483647 w 143"/>
              <a:gd name="T9" fmla="*/ 2147483647 h 278"/>
              <a:gd name="T10" fmla="*/ 2147483647 w 143"/>
              <a:gd name="T11" fmla="*/ 2147483647 h 278"/>
              <a:gd name="T12" fmla="*/ 0 w 143"/>
              <a:gd name="T13" fmla="*/ 0 h 278"/>
              <a:gd name="T14" fmla="*/ 0 60000 65536"/>
              <a:gd name="T15" fmla="*/ 0 60000 65536"/>
              <a:gd name="T16" fmla="*/ 0 60000 65536"/>
              <a:gd name="T17" fmla="*/ 0 60000 65536"/>
              <a:gd name="T18" fmla="*/ 0 60000 65536"/>
              <a:gd name="T19" fmla="*/ 0 60000 65536"/>
              <a:gd name="T20" fmla="*/ 0 60000 65536"/>
              <a:gd name="T21" fmla="*/ 0 w 143"/>
              <a:gd name="T22" fmla="*/ 0 h 278"/>
              <a:gd name="T23" fmla="*/ 143 w 143"/>
              <a:gd name="T24" fmla="*/ 278 h 27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43" h="278">
                <a:moveTo>
                  <a:pt x="0" y="0"/>
                </a:moveTo>
                <a:lnTo>
                  <a:pt x="143" y="42"/>
                </a:lnTo>
                <a:lnTo>
                  <a:pt x="143" y="242"/>
                </a:lnTo>
                <a:lnTo>
                  <a:pt x="100" y="278"/>
                </a:lnTo>
                <a:lnTo>
                  <a:pt x="93" y="100"/>
                </a:lnTo>
                <a:lnTo>
                  <a:pt x="7" y="50"/>
                </a:lnTo>
                <a:lnTo>
                  <a:pt x="0" y="0"/>
                </a:lnTo>
                <a:close/>
              </a:path>
            </a:pathLst>
          </a:custGeom>
          <a:solidFill>
            <a:schemeClr val="tx2"/>
          </a:solidFill>
          <a:ln w="9525">
            <a:solidFill>
              <a:schemeClr val="tx1"/>
            </a:solidFill>
            <a:round/>
            <a:headEnd/>
            <a:tailEnd/>
          </a:ln>
          <a:effectLst>
            <a:glow rad="139700">
              <a:schemeClr val="accent3">
                <a:satMod val="175000"/>
                <a:alpha val="40000"/>
              </a:schemeClr>
            </a:glow>
          </a:effectLst>
        </p:spPr>
        <p:txBody>
          <a:bodyPr wrap="none" anchor="ctr"/>
          <a:lstStyle/>
          <a:p>
            <a:endParaRPr lang="en-US" dirty="0">
              <a:latin typeface="Courier New" pitchFamily="49" charset="0"/>
            </a:endParaRPr>
          </a:p>
        </p:txBody>
      </p:sp>
      <p:sp>
        <p:nvSpPr>
          <p:cNvPr id="3114" name="Freeform 50"/>
          <p:cNvSpPr>
            <a:spLocks/>
          </p:cNvSpPr>
          <p:nvPr/>
        </p:nvSpPr>
        <p:spPr bwMode="auto">
          <a:xfrm flipH="1">
            <a:off x="6415088" y="1947863"/>
            <a:ext cx="80962" cy="282575"/>
          </a:xfrm>
          <a:custGeom>
            <a:avLst/>
            <a:gdLst>
              <a:gd name="T0" fmla="*/ 0 w 143"/>
              <a:gd name="T1" fmla="*/ 0 h 278"/>
              <a:gd name="T2" fmla="*/ 2147483647 w 143"/>
              <a:gd name="T3" fmla="*/ 2147483647 h 278"/>
              <a:gd name="T4" fmla="*/ 2147483647 w 143"/>
              <a:gd name="T5" fmla="*/ 2147483647 h 278"/>
              <a:gd name="T6" fmla="*/ 2147483647 w 143"/>
              <a:gd name="T7" fmla="*/ 2147483647 h 278"/>
              <a:gd name="T8" fmla="*/ 2147483647 w 143"/>
              <a:gd name="T9" fmla="*/ 2147483647 h 278"/>
              <a:gd name="T10" fmla="*/ 2147483647 w 143"/>
              <a:gd name="T11" fmla="*/ 2147483647 h 278"/>
              <a:gd name="T12" fmla="*/ 0 w 143"/>
              <a:gd name="T13" fmla="*/ 0 h 278"/>
              <a:gd name="T14" fmla="*/ 0 60000 65536"/>
              <a:gd name="T15" fmla="*/ 0 60000 65536"/>
              <a:gd name="T16" fmla="*/ 0 60000 65536"/>
              <a:gd name="T17" fmla="*/ 0 60000 65536"/>
              <a:gd name="T18" fmla="*/ 0 60000 65536"/>
              <a:gd name="T19" fmla="*/ 0 60000 65536"/>
              <a:gd name="T20" fmla="*/ 0 60000 65536"/>
              <a:gd name="T21" fmla="*/ 0 w 143"/>
              <a:gd name="T22" fmla="*/ 0 h 278"/>
              <a:gd name="T23" fmla="*/ 143 w 143"/>
              <a:gd name="T24" fmla="*/ 278 h 27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43" h="278">
                <a:moveTo>
                  <a:pt x="0" y="0"/>
                </a:moveTo>
                <a:lnTo>
                  <a:pt x="143" y="42"/>
                </a:lnTo>
                <a:lnTo>
                  <a:pt x="143" y="242"/>
                </a:lnTo>
                <a:lnTo>
                  <a:pt x="100" y="278"/>
                </a:lnTo>
                <a:lnTo>
                  <a:pt x="93" y="100"/>
                </a:lnTo>
                <a:lnTo>
                  <a:pt x="7" y="50"/>
                </a:lnTo>
                <a:lnTo>
                  <a:pt x="0" y="0"/>
                </a:lnTo>
                <a:close/>
              </a:path>
            </a:pathLst>
          </a:custGeom>
          <a:solidFill>
            <a:schemeClr val="tx2"/>
          </a:solidFill>
          <a:ln w="9525">
            <a:solidFill>
              <a:schemeClr val="tx1"/>
            </a:solidFill>
            <a:round/>
            <a:headEnd/>
            <a:tailEnd/>
          </a:ln>
          <a:effectLst>
            <a:glow rad="139700">
              <a:schemeClr val="accent3">
                <a:satMod val="175000"/>
                <a:alpha val="40000"/>
              </a:schemeClr>
            </a:glow>
          </a:effectLst>
        </p:spPr>
        <p:txBody>
          <a:bodyPr wrap="none" anchor="ctr"/>
          <a:lstStyle/>
          <a:p>
            <a:endParaRPr lang="en-US" dirty="0">
              <a:latin typeface="Courier New" pitchFamily="49" charset="0"/>
            </a:endParaRPr>
          </a:p>
        </p:txBody>
      </p:sp>
      <p:sp>
        <p:nvSpPr>
          <p:cNvPr id="3115" name="Freeform 51"/>
          <p:cNvSpPr>
            <a:spLocks/>
          </p:cNvSpPr>
          <p:nvPr/>
        </p:nvSpPr>
        <p:spPr bwMode="auto">
          <a:xfrm flipH="1">
            <a:off x="6351588" y="2114550"/>
            <a:ext cx="74612" cy="247650"/>
          </a:xfrm>
          <a:custGeom>
            <a:avLst/>
            <a:gdLst>
              <a:gd name="T0" fmla="*/ 0 w 143"/>
              <a:gd name="T1" fmla="*/ 0 h 278"/>
              <a:gd name="T2" fmla="*/ 2147483647 w 143"/>
              <a:gd name="T3" fmla="*/ 2147483647 h 278"/>
              <a:gd name="T4" fmla="*/ 2147483647 w 143"/>
              <a:gd name="T5" fmla="*/ 2147483647 h 278"/>
              <a:gd name="T6" fmla="*/ 2147483647 w 143"/>
              <a:gd name="T7" fmla="*/ 2147483647 h 278"/>
              <a:gd name="T8" fmla="*/ 2147483647 w 143"/>
              <a:gd name="T9" fmla="*/ 2147483647 h 278"/>
              <a:gd name="T10" fmla="*/ 2147483647 w 143"/>
              <a:gd name="T11" fmla="*/ 2147483647 h 278"/>
              <a:gd name="T12" fmla="*/ 0 w 143"/>
              <a:gd name="T13" fmla="*/ 0 h 278"/>
              <a:gd name="T14" fmla="*/ 0 60000 65536"/>
              <a:gd name="T15" fmla="*/ 0 60000 65536"/>
              <a:gd name="T16" fmla="*/ 0 60000 65536"/>
              <a:gd name="T17" fmla="*/ 0 60000 65536"/>
              <a:gd name="T18" fmla="*/ 0 60000 65536"/>
              <a:gd name="T19" fmla="*/ 0 60000 65536"/>
              <a:gd name="T20" fmla="*/ 0 60000 65536"/>
              <a:gd name="T21" fmla="*/ 0 w 143"/>
              <a:gd name="T22" fmla="*/ 0 h 278"/>
              <a:gd name="T23" fmla="*/ 143 w 143"/>
              <a:gd name="T24" fmla="*/ 278 h 27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43" h="278">
                <a:moveTo>
                  <a:pt x="0" y="0"/>
                </a:moveTo>
                <a:lnTo>
                  <a:pt x="143" y="42"/>
                </a:lnTo>
                <a:lnTo>
                  <a:pt x="143" y="242"/>
                </a:lnTo>
                <a:lnTo>
                  <a:pt x="100" y="278"/>
                </a:lnTo>
                <a:lnTo>
                  <a:pt x="93" y="100"/>
                </a:lnTo>
                <a:lnTo>
                  <a:pt x="7" y="50"/>
                </a:lnTo>
                <a:lnTo>
                  <a:pt x="0" y="0"/>
                </a:lnTo>
                <a:close/>
              </a:path>
            </a:pathLst>
          </a:custGeom>
          <a:solidFill>
            <a:schemeClr val="tx2"/>
          </a:solidFill>
          <a:ln w="9525">
            <a:solidFill>
              <a:schemeClr val="tx1"/>
            </a:solidFill>
            <a:round/>
            <a:headEnd/>
            <a:tailEnd/>
          </a:ln>
          <a:effectLst>
            <a:glow rad="139700">
              <a:schemeClr val="accent3">
                <a:satMod val="175000"/>
                <a:alpha val="40000"/>
              </a:schemeClr>
            </a:glow>
          </a:effectLst>
        </p:spPr>
        <p:txBody>
          <a:bodyPr wrap="none" anchor="ctr"/>
          <a:lstStyle/>
          <a:p>
            <a:endParaRPr lang="en-US" dirty="0">
              <a:latin typeface="Courier New" pitchFamily="49" charset="0"/>
            </a:endParaRPr>
          </a:p>
        </p:txBody>
      </p:sp>
      <p:sp>
        <p:nvSpPr>
          <p:cNvPr id="3116" name="AutoShape 52"/>
          <p:cNvSpPr>
            <a:spLocks noChangeArrowheads="1"/>
          </p:cNvSpPr>
          <p:nvPr/>
        </p:nvSpPr>
        <p:spPr bwMode="auto">
          <a:xfrm flipV="1">
            <a:off x="6286500" y="1851025"/>
            <a:ext cx="1042988" cy="884238"/>
          </a:xfrm>
          <a:custGeom>
            <a:avLst/>
            <a:gdLst>
              <a:gd name="T0" fmla="*/ 2147483647 w 21600"/>
              <a:gd name="T1" fmla="*/ 2147483647 h 21600"/>
              <a:gd name="T2" fmla="*/ 2147483647 w 21600"/>
              <a:gd name="T3" fmla="*/ 2147483647 h 21600"/>
              <a:gd name="T4" fmla="*/ 2147483647 w 21600"/>
              <a:gd name="T5" fmla="*/ 2147483647 h 21600"/>
              <a:gd name="T6" fmla="*/ 2147483647 w 21600"/>
              <a:gd name="T7" fmla="*/ 0 h 21600"/>
              <a:gd name="T8" fmla="*/ 0 60000 65536"/>
              <a:gd name="T9" fmla="*/ 0 60000 65536"/>
              <a:gd name="T10" fmla="*/ 0 60000 65536"/>
              <a:gd name="T11" fmla="*/ 0 60000 65536"/>
              <a:gd name="T12" fmla="*/ 4500 w 21600"/>
              <a:gd name="T13" fmla="*/ 4500 h 21600"/>
              <a:gd name="T14" fmla="*/ 17100 w 21600"/>
              <a:gd name="T15" fmla="*/ 17100 h 21600"/>
            </a:gdLst>
            <a:ahLst/>
            <a:cxnLst>
              <a:cxn ang="T8">
                <a:pos x="T0" y="T1"/>
              </a:cxn>
              <a:cxn ang="T9">
                <a:pos x="T2" y="T3"/>
              </a:cxn>
              <a:cxn ang="T10">
                <a:pos x="T4" y="T5"/>
              </a:cxn>
              <a:cxn ang="T11">
                <a:pos x="T6" y="T7"/>
              </a:cxn>
            </a:cxnLst>
            <a:rect l="T12" t="T13" r="T14" b="T15"/>
            <a:pathLst>
              <a:path w="21600" h="21600">
                <a:moveTo>
                  <a:pt x="0" y="0"/>
                </a:moveTo>
                <a:lnTo>
                  <a:pt x="5400" y="21600"/>
                </a:lnTo>
                <a:lnTo>
                  <a:pt x="16200" y="21600"/>
                </a:lnTo>
                <a:lnTo>
                  <a:pt x="21600" y="0"/>
                </a:lnTo>
                <a:close/>
              </a:path>
            </a:pathLst>
          </a:custGeom>
          <a:solidFill>
            <a:schemeClr val="accent2"/>
          </a:solidFill>
          <a:ln w="38100">
            <a:solidFill>
              <a:schemeClr val="tx1"/>
            </a:solidFill>
            <a:miter lim="800000"/>
            <a:headEnd/>
            <a:tailEnd/>
          </a:ln>
          <a:effectLst>
            <a:glow rad="139700">
              <a:schemeClr val="accent3">
                <a:satMod val="175000"/>
                <a:alpha val="40000"/>
              </a:schemeClr>
            </a:glow>
          </a:effectLst>
        </p:spPr>
        <p:txBody>
          <a:bodyPr wrap="none" anchor="ctr"/>
          <a:lstStyle/>
          <a:p>
            <a:endParaRPr lang="en-US" dirty="0">
              <a:latin typeface="Courier New" pitchFamily="49" charset="0"/>
            </a:endParaRPr>
          </a:p>
        </p:txBody>
      </p:sp>
      <p:sp>
        <p:nvSpPr>
          <p:cNvPr id="3117" name="Rectangle 53"/>
          <p:cNvSpPr>
            <a:spLocks noChangeArrowheads="1"/>
          </p:cNvSpPr>
          <p:nvPr/>
        </p:nvSpPr>
        <p:spPr bwMode="auto">
          <a:xfrm>
            <a:off x="6286500" y="2746375"/>
            <a:ext cx="1042988" cy="249238"/>
          </a:xfrm>
          <a:prstGeom prst="rect">
            <a:avLst/>
          </a:prstGeom>
          <a:solidFill>
            <a:schemeClr val="accent2"/>
          </a:solidFill>
          <a:ln w="38100">
            <a:solidFill>
              <a:schemeClr val="tx1"/>
            </a:solidFill>
            <a:miter lim="800000"/>
            <a:headEnd/>
            <a:tailEnd/>
          </a:ln>
          <a:effectLst>
            <a:glow rad="139700">
              <a:schemeClr val="accent3">
                <a:satMod val="175000"/>
                <a:alpha val="40000"/>
              </a:schemeClr>
            </a:glow>
          </a:effectLst>
        </p:spPr>
        <p:txBody>
          <a:bodyPr wrap="none" anchor="ctr"/>
          <a:lstStyle/>
          <a:p>
            <a:endParaRPr lang="en-US" dirty="0">
              <a:latin typeface="Courier New" pitchFamily="49" charset="0"/>
            </a:endParaRPr>
          </a:p>
        </p:txBody>
      </p:sp>
      <p:sp>
        <p:nvSpPr>
          <p:cNvPr id="3118" name="Freeform 54"/>
          <p:cNvSpPr>
            <a:spLocks/>
          </p:cNvSpPr>
          <p:nvPr/>
        </p:nvSpPr>
        <p:spPr bwMode="auto">
          <a:xfrm>
            <a:off x="4191000" y="2932113"/>
            <a:ext cx="1397000" cy="1843087"/>
          </a:xfrm>
          <a:custGeom>
            <a:avLst/>
            <a:gdLst>
              <a:gd name="T0" fmla="*/ 2147483647 w 880"/>
              <a:gd name="T1" fmla="*/ 0 h 1136"/>
              <a:gd name="T2" fmla="*/ 2147483647 w 880"/>
              <a:gd name="T3" fmla="*/ 2147483647 h 1136"/>
              <a:gd name="T4" fmla="*/ 0 w 880"/>
              <a:gd name="T5" fmla="*/ 2147483647 h 1136"/>
              <a:gd name="T6" fmla="*/ 0 60000 65536"/>
              <a:gd name="T7" fmla="*/ 0 60000 65536"/>
              <a:gd name="T8" fmla="*/ 0 60000 65536"/>
              <a:gd name="T9" fmla="*/ 0 w 880"/>
              <a:gd name="T10" fmla="*/ 0 h 1136"/>
              <a:gd name="T11" fmla="*/ 880 w 880"/>
              <a:gd name="T12" fmla="*/ 1136 h 1136"/>
            </a:gdLst>
            <a:ahLst/>
            <a:cxnLst>
              <a:cxn ang="T6">
                <a:pos x="T0" y="T1"/>
              </a:cxn>
              <a:cxn ang="T7">
                <a:pos x="T2" y="T3"/>
              </a:cxn>
              <a:cxn ang="T8">
                <a:pos x="T4" y="T5"/>
              </a:cxn>
            </a:cxnLst>
            <a:rect l="T9" t="T10" r="T11" b="T12"/>
            <a:pathLst>
              <a:path w="880" h="1136">
                <a:moveTo>
                  <a:pt x="48" y="0"/>
                </a:moveTo>
                <a:lnTo>
                  <a:pt x="880" y="1136"/>
                </a:lnTo>
                <a:lnTo>
                  <a:pt x="0" y="48"/>
                </a:lnTo>
              </a:path>
            </a:pathLst>
          </a:custGeom>
          <a:solidFill>
            <a:schemeClr val="tx2"/>
          </a:solidFill>
          <a:ln w="9525">
            <a:solidFill>
              <a:schemeClr val="bg1"/>
            </a:solidFill>
            <a:round/>
            <a:headEnd/>
            <a:tailEnd type="triangle" w="med" len="med"/>
          </a:ln>
        </p:spPr>
        <p:txBody>
          <a:bodyPr wrap="none" anchor="ctr"/>
          <a:lstStyle/>
          <a:p>
            <a:endParaRPr lang="en-US" dirty="0">
              <a:latin typeface="Courier New" pitchFamily="49" charset="0"/>
            </a:endParaRPr>
          </a:p>
        </p:txBody>
      </p:sp>
      <p:sp>
        <p:nvSpPr>
          <p:cNvPr id="3119" name="Freeform 55"/>
          <p:cNvSpPr>
            <a:spLocks/>
          </p:cNvSpPr>
          <p:nvPr/>
        </p:nvSpPr>
        <p:spPr bwMode="auto">
          <a:xfrm>
            <a:off x="6516688" y="2944813"/>
            <a:ext cx="946150" cy="1192212"/>
          </a:xfrm>
          <a:custGeom>
            <a:avLst/>
            <a:gdLst>
              <a:gd name="T0" fmla="*/ 2147483647 w 596"/>
              <a:gd name="T1" fmla="*/ 2147483647 h 734"/>
              <a:gd name="T2" fmla="*/ 0 w 596"/>
              <a:gd name="T3" fmla="*/ 2147483647 h 734"/>
              <a:gd name="T4" fmla="*/ 2147483647 w 596"/>
              <a:gd name="T5" fmla="*/ 0 h 734"/>
              <a:gd name="T6" fmla="*/ 0 60000 65536"/>
              <a:gd name="T7" fmla="*/ 0 60000 65536"/>
              <a:gd name="T8" fmla="*/ 0 60000 65536"/>
              <a:gd name="T9" fmla="*/ 0 w 596"/>
              <a:gd name="T10" fmla="*/ 0 h 734"/>
              <a:gd name="T11" fmla="*/ 596 w 596"/>
              <a:gd name="T12" fmla="*/ 734 h 734"/>
            </a:gdLst>
            <a:ahLst/>
            <a:cxnLst>
              <a:cxn ang="T6">
                <a:pos x="T0" y="T1"/>
              </a:cxn>
              <a:cxn ang="T7">
                <a:pos x="T2" y="T3"/>
              </a:cxn>
              <a:cxn ang="T8">
                <a:pos x="T4" y="T5"/>
              </a:cxn>
            </a:cxnLst>
            <a:rect l="T9" t="T10" r="T11" b="T12"/>
            <a:pathLst>
              <a:path w="596" h="734">
                <a:moveTo>
                  <a:pt x="596" y="35"/>
                </a:moveTo>
                <a:lnTo>
                  <a:pt x="0" y="734"/>
                </a:lnTo>
                <a:lnTo>
                  <a:pt x="551" y="0"/>
                </a:lnTo>
              </a:path>
            </a:pathLst>
          </a:custGeom>
          <a:solidFill>
            <a:schemeClr val="tx2"/>
          </a:solidFill>
          <a:ln w="9525">
            <a:solidFill>
              <a:schemeClr val="bg1"/>
            </a:solidFill>
            <a:round/>
            <a:headEnd/>
            <a:tailEnd type="triangle" w="med" len="med"/>
          </a:ln>
        </p:spPr>
        <p:txBody>
          <a:bodyPr wrap="none" anchor="ctr"/>
          <a:lstStyle/>
          <a:p>
            <a:endParaRPr lang="en-US" dirty="0">
              <a:latin typeface="Courier New" pitchFamily="49" charset="0"/>
            </a:endParaRPr>
          </a:p>
        </p:txBody>
      </p:sp>
    </p:spTree>
    <p:extLst>
      <p:ext uri="{BB962C8B-B14F-4D97-AF65-F5344CB8AC3E}">
        <p14:creationId xmlns:p14="http://schemas.microsoft.com/office/powerpoint/2010/main" val="207960792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3"/>
          <p:cNvSpPr>
            <a:spLocks noGrp="1"/>
          </p:cNvSpPr>
          <p:nvPr>
            <p:ph type="ftr" sz="quarter" idx="10"/>
          </p:nvPr>
        </p:nvSpPr>
        <p:spPr>
          <a:xfrm>
            <a:off x="3124200" y="6248400"/>
            <a:ext cx="2895600" cy="457200"/>
          </a:xfrm>
        </p:spPr>
        <p:txBody>
          <a:bodyPr/>
          <a:lstStyle/>
          <a:p>
            <a:pPr>
              <a:defRPr/>
            </a:pPr>
            <a:r>
              <a:rPr lang="en-US" b="0" dirty="0">
                <a:solidFill>
                  <a:schemeClr val="tx1"/>
                </a:solidFill>
                <a:latin typeface="Arial" pitchFamily="34" charset="0"/>
                <a:cs typeface="+mn-cs"/>
              </a:rPr>
              <a:t>Art of Multiprocessor Programming</a:t>
            </a:r>
          </a:p>
        </p:txBody>
      </p:sp>
      <p:sp>
        <p:nvSpPr>
          <p:cNvPr id="6" name="Slide Number Placeholder 4"/>
          <p:cNvSpPr>
            <a:spLocks noGrp="1"/>
          </p:cNvSpPr>
          <p:nvPr>
            <p:ph type="sldNum" sz="quarter" idx="11"/>
          </p:nvPr>
        </p:nvSpPr>
        <p:spPr>
          <a:xfrm>
            <a:off x="6553200" y="6248400"/>
            <a:ext cx="1905000" cy="457200"/>
          </a:xfrm>
        </p:spPr>
        <p:txBody>
          <a:bodyPr/>
          <a:lstStyle/>
          <a:p>
            <a:pPr>
              <a:defRPr/>
            </a:pPr>
            <a:fld id="{BEA7F28C-E5F2-4660-907D-627257EB9B1D}" type="slidenum">
              <a:rPr lang="x-none" b="0">
                <a:solidFill>
                  <a:schemeClr val="tx1"/>
                </a:solidFill>
                <a:latin typeface="Arial" pitchFamily="34" charset="0"/>
                <a:cs typeface="+mn-cs"/>
              </a:rPr>
              <a:pPr>
                <a:defRPr/>
              </a:pPr>
              <a:t>4</a:t>
            </a:fld>
            <a:endParaRPr lang="en-US" b="0" dirty="0">
              <a:solidFill>
                <a:schemeClr val="tx1"/>
              </a:solidFill>
              <a:latin typeface="Arial" pitchFamily="34" charset="0"/>
              <a:cs typeface="+mn-cs"/>
            </a:endParaRPr>
          </a:p>
        </p:txBody>
      </p:sp>
      <p:sp>
        <p:nvSpPr>
          <p:cNvPr id="4101" name="Rectangle 2"/>
          <p:cNvSpPr>
            <a:spLocks noGrp="1" noChangeArrowheads="1"/>
          </p:cNvSpPr>
          <p:nvPr>
            <p:ph type="title" idx="4294967295"/>
          </p:nvPr>
        </p:nvSpPr>
        <p:spPr/>
        <p:txBody>
          <a:bodyPr/>
          <a:lstStyle/>
          <a:p>
            <a:pPr eaLnBrk="1" hangingPunct="1"/>
            <a:r>
              <a:rPr lang="en-US" dirty="0"/>
              <a:t>What is a Concurrent Object?</a:t>
            </a:r>
          </a:p>
        </p:txBody>
      </p:sp>
      <p:sp>
        <p:nvSpPr>
          <p:cNvPr id="2" name="TextBox 1">
            <a:extLst>
              <a:ext uri="{FF2B5EF4-FFF2-40B4-BE49-F238E27FC236}">
                <a16:creationId xmlns:a16="http://schemas.microsoft.com/office/drawing/2014/main" id="{AA1F5550-4B4A-270C-2AF2-540DA0534D28}"/>
              </a:ext>
            </a:extLst>
          </p:cNvPr>
          <p:cNvSpPr txBox="1"/>
          <p:nvPr/>
        </p:nvSpPr>
        <p:spPr bwMode="auto">
          <a:xfrm>
            <a:off x="1884924" y="3462338"/>
            <a:ext cx="4624984" cy="523220"/>
          </a:xfrm>
          <a:prstGeom prst="rect">
            <a:avLst/>
          </a:prstGeom>
          <a:solidFill>
            <a:schemeClr val="tx1"/>
          </a:solidFill>
          <a:ln w="76200">
            <a:solidFill>
              <a:srgbClr val="FFC000"/>
            </a:solidFill>
            <a:miter lim="800000"/>
            <a:headEnd/>
            <a:tailEnd/>
          </a:ln>
          <a:effectLst>
            <a:outerShdw blurRad="50800" dist="38100" dir="2700000" algn="tl" rotWithShape="0">
              <a:prstClr val="black">
                <a:alpha val="40000"/>
              </a:prstClr>
            </a:outerShdw>
          </a:effec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r>
              <a:rPr lang="en-US" sz="2800" b="0" dirty="0">
                <a:solidFill>
                  <a:srgbClr val="FFFF00"/>
                </a:solidFill>
                <a:latin typeface="Arial" panose="020B0604020202020204" pitchFamily="34" charset="0"/>
                <a:cs typeface="Arial" panose="020B0604020202020204" pitchFamily="34" charset="0"/>
              </a:rPr>
              <a:t>How do we implement one?</a:t>
            </a:r>
          </a:p>
        </p:txBody>
      </p:sp>
      <p:sp>
        <p:nvSpPr>
          <p:cNvPr id="3" name="TextBox 3">
            <a:extLst>
              <a:ext uri="{FF2B5EF4-FFF2-40B4-BE49-F238E27FC236}">
                <a16:creationId xmlns:a16="http://schemas.microsoft.com/office/drawing/2014/main" id="{68EF09AC-5381-2AF2-183F-50164928B1F1}"/>
              </a:ext>
            </a:extLst>
          </p:cNvPr>
          <p:cNvSpPr txBox="1"/>
          <p:nvPr/>
        </p:nvSpPr>
        <p:spPr bwMode="auto">
          <a:xfrm>
            <a:off x="1884924" y="2621255"/>
            <a:ext cx="4325223" cy="523220"/>
          </a:xfrm>
          <a:prstGeom prst="rect">
            <a:avLst/>
          </a:prstGeom>
          <a:solidFill>
            <a:schemeClr val="tx1"/>
          </a:solidFill>
          <a:ln w="76200">
            <a:solidFill>
              <a:schemeClr val="accent2">
                <a:lumMod val="40000"/>
                <a:lumOff val="60000"/>
              </a:schemeClr>
            </a:solidFill>
            <a:miter lim="800000"/>
            <a:headEnd/>
            <a:tailEnd/>
          </a:ln>
          <a:effectLst>
            <a:outerShdw blurRad="50800" dist="38100" dir="2700000" algn="tl" rotWithShape="0">
              <a:prstClr val="black">
                <a:alpha val="40000"/>
              </a:prstClr>
            </a:outerShdw>
          </a:effec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r>
              <a:rPr lang="en-US" sz="2800" b="0" dirty="0">
                <a:solidFill>
                  <a:srgbClr val="FFFF00"/>
                </a:solidFill>
                <a:latin typeface="Arial" panose="020B0604020202020204" pitchFamily="34" charset="0"/>
                <a:cs typeface="Arial" panose="020B0604020202020204" pitchFamily="34" charset="0"/>
              </a:rPr>
              <a:t>How do we describe one?</a:t>
            </a:r>
          </a:p>
        </p:txBody>
      </p:sp>
      <p:sp>
        <p:nvSpPr>
          <p:cNvPr id="4" name="TextBox 3">
            <a:extLst>
              <a:ext uri="{FF2B5EF4-FFF2-40B4-BE49-F238E27FC236}">
                <a16:creationId xmlns:a16="http://schemas.microsoft.com/office/drawing/2014/main" id="{CE6FC2AE-7998-CD17-FD88-38D39F2AE517}"/>
              </a:ext>
            </a:extLst>
          </p:cNvPr>
          <p:cNvSpPr txBox="1"/>
          <p:nvPr/>
        </p:nvSpPr>
        <p:spPr bwMode="auto">
          <a:xfrm>
            <a:off x="1884924" y="4303421"/>
            <a:ext cx="4762842" cy="523220"/>
          </a:xfrm>
          <a:prstGeom prst="rect">
            <a:avLst/>
          </a:prstGeom>
          <a:solidFill>
            <a:schemeClr val="tx1"/>
          </a:solidFill>
          <a:ln w="76200">
            <a:solidFill>
              <a:srgbClr val="FF66FF"/>
            </a:solidFill>
            <a:miter lim="800000"/>
            <a:headEnd/>
            <a:tailEnd/>
          </a:ln>
          <a:effectLst>
            <a:outerShdw blurRad="50800" dist="38100" dir="2700000" algn="tl" rotWithShape="0">
              <a:prstClr val="black">
                <a:alpha val="40000"/>
              </a:prstClr>
            </a:outerShdw>
          </a:effec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r>
              <a:rPr lang="en-US" sz="2800" b="0" dirty="0">
                <a:solidFill>
                  <a:srgbClr val="FFFF00"/>
                </a:solidFill>
                <a:latin typeface="Arial" panose="020B0604020202020204" pitchFamily="34" charset="0"/>
                <a:cs typeface="Arial" panose="020B0604020202020204" pitchFamily="34" charset="0"/>
              </a:rPr>
              <a:t>How do we tell if we’re right?</a:t>
            </a:r>
          </a:p>
        </p:txBody>
      </p:sp>
    </p:spTree>
    <p:extLst>
      <p:ext uri="{BB962C8B-B14F-4D97-AF65-F5344CB8AC3E}">
        <p14:creationId xmlns:p14="http://schemas.microsoft.com/office/powerpoint/2010/main" val="5904358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grpId="0" nodeType="click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fade">
                                      <p:cBhvr>
                                        <p:cTn id="11" dur="500"/>
                                        <p:tgtEl>
                                          <p:spTgt spid="2"/>
                                        </p:tgtEl>
                                      </p:cBhvr>
                                    </p:animEffec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grpId="0" nodeType="clickEffect">
                                  <p:stCondLst>
                                    <p:cond delay="0"/>
                                  </p:stCondLst>
                                  <p:childTnLst>
                                    <p:set>
                                      <p:cBhvr>
                                        <p:cTn id="15"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Footer Placeholder 2"/>
          <p:cNvSpPr>
            <a:spLocks noGrp="1"/>
          </p:cNvSpPr>
          <p:nvPr>
            <p:ph type="ftr" sz="quarter" idx="10"/>
          </p:nvPr>
        </p:nvSpPr>
        <p:spPr>
          <a:xfrm>
            <a:off x="3124200" y="6248400"/>
            <a:ext cx="2895600" cy="457200"/>
          </a:xfrm>
        </p:spPr>
        <p:txBody>
          <a:bodyPr/>
          <a:lstStyle/>
          <a:p>
            <a:pPr>
              <a:defRPr/>
            </a:pPr>
            <a:r>
              <a:rPr lang="en-US" b="0" dirty="0">
                <a:latin typeface="Arial" pitchFamily="34" charset="0"/>
                <a:cs typeface="+mn-cs"/>
              </a:rPr>
              <a:t>Art of Multiprocessor Programming</a:t>
            </a:r>
          </a:p>
        </p:txBody>
      </p:sp>
      <p:sp>
        <p:nvSpPr>
          <p:cNvPr id="34" name="Slide Number Placeholder 3"/>
          <p:cNvSpPr>
            <a:spLocks noGrp="1"/>
          </p:cNvSpPr>
          <p:nvPr>
            <p:ph type="sldNum" sz="quarter" idx="11"/>
          </p:nvPr>
        </p:nvSpPr>
        <p:spPr>
          <a:xfrm>
            <a:off x="6553200" y="6248400"/>
            <a:ext cx="1905000" cy="457200"/>
          </a:xfrm>
        </p:spPr>
        <p:txBody>
          <a:bodyPr/>
          <a:lstStyle/>
          <a:p>
            <a:pPr>
              <a:defRPr/>
            </a:pPr>
            <a:fld id="{1E9DD7FD-B32C-4B47-956C-78A5555B5AFA}" type="slidenum">
              <a:rPr lang="x-none" b="0">
                <a:latin typeface="Arial" pitchFamily="34" charset="0"/>
                <a:cs typeface="+mn-cs"/>
              </a:rPr>
              <a:pPr>
                <a:defRPr/>
              </a:pPr>
              <a:t>5</a:t>
            </a:fld>
            <a:endParaRPr lang="en-US" b="0" dirty="0">
              <a:latin typeface="Arial" pitchFamily="34" charset="0"/>
              <a:cs typeface="+mn-cs"/>
            </a:endParaRPr>
          </a:p>
        </p:txBody>
      </p:sp>
      <p:sp>
        <p:nvSpPr>
          <p:cNvPr id="6149" name="Rectangle 4"/>
          <p:cNvSpPr>
            <a:spLocks noGrp="1" noChangeArrowheads="1"/>
          </p:cNvSpPr>
          <p:nvPr>
            <p:ph type="title" idx="4294967295"/>
          </p:nvPr>
        </p:nvSpPr>
        <p:spPr/>
        <p:txBody>
          <a:bodyPr/>
          <a:lstStyle/>
          <a:p>
            <a:pPr eaLnBrk="1" hangingPunct="1"/>
            <a:r>
              <a:rPr lang="en-US" sz="4000" dirty="0"/>
              <a:t>FIFO Queue: Enqueue Method</a:t>
            </a:r>
          </a:p>
        </p:txBody>
      </p:sp>
      <p:grpSp>
        <p:nvGrpSpPr>
          <p:cNvPr id="6150" name="Group 8"/>
          <p:cNvGrpSpPr>
            <a:grpSpLocks/>
          </p:cNvGrpSpPr>
          <p:nvPr/>
        </p:nvGrpSpPr>
        <p:grpSpPr bwMode="auto">
          <a:xfrm>
            <a:off x="2971800" y="3716338"/>
            <a:ext cx="430213" cy="341312"/>
            <a:chOff x="2928" y="1465"/>
            <a:chExt cx="271" cy="215"/>
          </a:xfrm>
          <a:effectLst>
            <a:glow rad="228600">
              <a:schemeClr val="accent3">
                <a:satMod val="175000"/>
                <a:alpha val="40000"/>
              </a:schemeClr>
            </a:glow>
          </a:effectLst>
        </p:grpSpPr>
        <p:sp>
          <p:nvSpPr>
            <p:cNvPr id="6177" name="Oval 9"/>
            <p:cNvSpPr>
              <a:spLocks noChangeArrowheads="1"/>
            </p:cNvSpPr>
            <p:nvPr/>
          </p:nvSpPr>
          <p:spPr bwMode="auto">
            <a:xfrm>
              <a:off x="2928" y="1465"/>
              <a:ext cx="271" cy="215"/>
            </a:xfrm>
            <a:prstGeom prst="ellipse">
              <a:avLst/>
            </a:prstGeom>
            <a:solidFill>
              <a:srgbClr val="3399FF"/>
            </a:solidFill>
            <a:ln w="38100">
              <a:solidFill>
                <a:schemeClr val="tx1"/>
              </a:solidFill>
              <a:round/>
              <a:headEnd/>
              <a:tailEnd/>
            </a:ln>
          </p:spPr>
          <p:txBody>
            <a:bodyPr wrap="none" anchor="ctr"/>
            <a:lstStyle/>
            <a:p>
              <a:pPr algn="r"/>
              <a:endParaRPr lang="en-US" sz="4400" b="0" u="sng" dirty="0">
                <a:solidFill>
                  <a:srgbClr val="0000FF"/>
                </a:solidFill>
                <a:latin typeface="Arial" pitchFamily="34" charset="0"/>
              </a:endParaRPr>
            </a:p>
          </p:txBody>
        </p:sp>
        <p:sp>
          <p:nvSpPr>
            <p:cNvPr id="6178" name="Oval 10"/>
            <p:cNvSpPr>
              <a:spLocks noChangeArrowheads="1"/>
            </p:cNvSpPr>
            <p:nvPr/>
          </p:nvSpPr>
          <p:spPr bwMode="auto">
            <a:xfrm>
              <a:off x="3082" y="1503"/>
              <a:ext cx="71" cy="60"/>
            </a:xfrm>
            <a:prstGeom prst="ellipse">
              <a:avLst/>
            </a:prstGeom>
            <a:solidFill>
              <a:srgbClr val="00FFFF"/>
            </a:solidFill>
            <a:ln w="19050">
              <a:solidFill>
                <a:schemeClr val="tx1"/>
              </a:solidFill>
              <a:round/>
              <a:headEnd/>
              <a:tailEnd/>
            </a:ln>
          </p:spPr>
          <p:txBody>
            <a:bodyPr wrap="none" anchor="ctr"/>
            <a:lstStyle/>
            <a:p>
              <a:endParaRPr lang="en-US" dirty="0">
                <a:latin typeface="Courier New" pitchFamily="49" charset="0"/>
              </a:endParaRPr>
            </a:p>
          </p:txBody>
        </p:sp>
      </p:grpSp>
      <p:sp>
        <p:nvSpPr>
          <p:cNvPr id="6151" name="Rectangle 11"/>
          <p:cNvSpPr>
            <a:spLocks noChangeArrowheads="1"/>
          </p:cNvSpPr>
          <p:nvPr/>
        </p:nvSpPr>
        <p:spPr bwMode="auto">
          <a:xfrm>
            <a:off x="2743200" y="3429000"/>
            <a:ext cx="914400" cy="914400"/>
          </a:xfrm>
          <a:prstGeom prst="rect">
            <a:avLst/>
          </a:prstGeom>
          <a:noFill/>
          <a:ln w="38100">
            <a:solidFill>
              <a:schemeClr val="bg1"/>
            </a:solidFill>
            <a:miter lim="800000"/>
            <a:headEnd/>
            <a:tailEnd/>
          </a:ln>
        </p:spPr>
        <p:txBody>
          <a:bodyPr wrap="none" anchor="ctr"/>
          <a:lstStyle/>
          <a:p>
            <a:endParaRPr lang="en-US" dirty="0">
              <a:latin typeface="Courier New" pitchFamily="49" charset="0"/>
            </a:endParaRPr>
          </a:p>
        </p:txBody>
      </p:sp>
      <p:sp>
        <p:nvSpPr>
          <p:cNvPr id="6152" name="Rectangle 12"/>
          <p:cNvSpPr>
            <a:spLocks noChangeArrowheads="1"/>
          </p:cNvSpPr>
          <p:nvPr/>
        </p:nvSpPr>
        <p:spPr bwMode="auto">
          <a:xfrm>
            <a:off x="3657600" y="3429000"/>
            <a:ext cx="914400" cy="914400"/>
          </a:xfrm>
          <a:prstGeom prst="rect">
            <a:avLst/>
          </a:prstGeom>
          <a:noFill/>
          <a:ln w="38100">
            <a:solidFill>
              <a:schemeClr val="bg1"/>
            </a:solidFill>
            <a:miter lim="800000"/>
            <a:headEnd/>
            <a:tailEnd/>
          </a:ln>
        </p:spPr>
        <p:txBody>
          <a:bodyPr wrap="none" anchor="ctr"/>
          <a:lstStyle/>
          <a:p>
            <a:endParaRPr lang="en-US" dirty="0">
              <a:latin typeface="Courier New" pitchFamily="49" charset="0"/>
            </a:endParaRPr>
          </a:p>
        </p:txBody>
      </p:sp>
      <p:sp>
        <p:nvSpPr>
          <p:cNvPr id="6153" name="Rectangle 13"/>
          <p:cNvSpPr>
            <a:spLocks noChangeArrowheads="1"/>
          </p:cNvSpPr>
          <p:nvPr/>
        </p:nvSpPr>
        <p:spPr bwMode="auto">
          <a:xfrm>
            <a:off x="4572000" y="3429000"/>
            <a:ext cx="914400" cy="914400"/>
          </a:xfrm>
          <a:prstGeom prst="rect">
            <a:avLst/>
          </a:prstGeom>
          <a:noFill/>
          <a:ln w="38100">
            <a:solidFill>
              <a:schemeClr val="bg1"/>
            </a:solidFill>
            <a:miter lim="800000"/>
            <a:headEnd/>
            <a:tailEnd/>
          </a:ln>
        </p:spPr>
        <p:txBody>
          <a:bodyPr wrap="none" anchor="ctr"/>
          <a:lstStyle/>
          <a:p>
            <a:endParaRPr lang="en-US" dirty="0">
              <a:latin typeface="Courier New" pitchFamily="49" charset="0"/>
            </a:endParaRPr>
          </a:p>
        </p:txBody>
      </p:sp>
      <p:sp>
        <p:nvSpPr>
          <p:cNvPr id="6154" name="Line 14"/>
          <p:cNvSpPr>
            <a:spLocks noChangeShapeType="1"/>
          </p:cNvSpPr>
          <p:nvPr/>
        </p:nvSpPr>
        <p:spPr bwMode="auto">
          <a:xfrm>
            <a:off x="5410200" y="3429000"/>
            <a:ext cx="914400" cy="0"/>
          </a:xfrm>
          <a:prstGeom prst="line">
            <a:avLst/>
          </a:prstGeom>
          <a:noFill/>
          <a:ln w="38100">
            <a:solidFill>
              <a:schemeClr val="bg1"/>
            </a:solidFill>
            <a:round/>
            <a:headEnd/>
            <a:tailEnd/>
          </a:ln>
        </p:spPr>
        <p:txBody>
          <a:bodyPr wrap="none" anchor="ctr"/>
          <a:lstStyle/>
          <a:p>
            <a:endParaRPr lang="en-US" dirty="0">
              <a:latin typeface="Courier New" pitchFamily="49" charset="0"/>
            </a:endParaRPr>
          </a:p>
        </p:txBody>
      </p:sp>
      <p:sp>
        <p:nvSpPr>
          <p:cNvPr id="6155" name="Line 15"/>
          <p:cNvSpPr>
            <a:spLocks noChangeShapeType="1"/>
          </p:cNvSpPr>
          <p:nvPr/>
        </p:nvSpPr>
        <p:spPr bwMode="auto">
          <a:xfrm>
            <a:off x="5410200" y="4343400"/>
            <a:ext cx="914400" cy="0"/>
          </a:xfrm>
          <a:prstGeom prst="line">
            <a:avLst/>
          </a:prstGeom>
          <a:noFill/>
          <a:ln w="38100">
            <a:solidFill>
              <a:schemeClr val="bg1"/>
            </a:solidFill>
            <a:round/>
            <a:headEnd/>
            <a:tailEnd/>
          </a:ln>
        </p:spPr>
        <p:txBody>
          <a:bodyPr wrap="none" anchor="ctr"/>
          <a:lstStyle/>
          <a:p>
            <a:endParaRPr lang="en-US" dirty="0">
              <a:latin typeface="Courier New" pitchFamily="49" charset="0"/>
            </a:endParaRPr>
          </a:p>
        </p:txBody>
      </p:sp>
      <p:grpSp>
        <p:nvGrpSpPr>
          <p:cNvPr id="3" name="Group 23"/>
          <p:cNvGrpSpPr>
            <a:grpSpLocks/>
          </p:cNvGrpSpPr>
          <p:nvPr/>
        </p:nvGrpSpPr>
        <p:grpSpPr bwMode="auto">
          <a:xfrm>
            <a:off x="4876800" y="4267200"/>
            <a:ext cx="430213" cy="341313"/>
            <a:chOff x="2744" y="3360"/>
            <a:chExt cx="271" cy="215"/>
          </a:xfrm>
          <a:effectLst>
            <a:glow rad="228600">
              <a:schemeClr val="accent3">
                <a:satMod val="175000"/>
                <a:alpha val="40000"/>
              </a:schemeClr>
            </a:glow>
          </a:effectLst>
        </p:grpSpPr>
        <p:sp>
          <p:nvSpPr>
            <p:cNvPr id="6175" name="Oval 17"/>
            <p:cNvSpPr>
              <a:spLocks noChangeArrowheads="1"/>
            </p:cNvSpPr>
            <p:nvPr/>
          </p:nvSpPr>
          <p:spPr bwMode="auto">
            <a:xfrm>
              <a:off x="2744" y="3360"/>
              <a:ext cx="271" cy="215"/>
            </a:xfrm>
            <a:prstGeom prst="ellipse">
              <a:avLst/>
            </a:prstGeom>
            <a:solidFill>
              <a:srgbClr val="66FF33"/>
            </a:solidFill>
            <a:ln w="38100">
              <a:solidFill>
                <a:schemeClr val="tx1"/>
              </a:solidFill>
              <a:round/>
              <a:headEnd/>
              <a:tailEnd/>
            </a:ln>
          </p:spPr>
          <p:txBody>
            <a:bodyPr wrap="none" anchor="ctr"/>
            <a:lstStyle/>
            <a:p>
              <a:pPr algn="r"/>
              <a:endParaRPr lang="en-US" sz="4400" b="0" u="sng" dirty="0">
                <a:solidFill>
                  <a:srgbClr val="0000FF"/>
                </a:solidFill>
                <a:latin typeface="Arial" pitchFamily="34" charset="0"/>
              </a:endParaRPr>
            </a:p>
          </p:txBody>
        </p:sp>
        <p:sp>
          <p:nvSpPr>
            <p:cNvPr id="6176" name="Oval 18"/>
            <p:cNvSpPr>
              <a:spLocks noChangeArrowheads="1"/>
            </p:cNvSpPr>
            <p:nvPr/>
          </p:nvSpPr>
          <p:spPr bwMode="auto">
            <a:xfrm>
              <a:off x="2898" y="3398"/>
              <a:ext cx="71" cy="60"/>
            </a:xfrm>
            <a:prstGeom prst="ellipse">
              <a:avLst/>
            </a:prstGeom>
            <a:solidFill>
              <a:srgbClr val="00FFFF"/>
            </a:solidFill>
            <a:ln w="19050">
              <a:solidFill>
                <a:schemeClr val="tx1"/>
              </a:solidFill>
              <a:round/>
              <a:headEnd/>
              <a:tailEnd/>
            </a:ln>
          </p:spPr>
          <p:txBody>
            <a:bodyPr wrap="none" anchor="ctr"/>
            <a:lstStyle/>
            <a:p>
              <a:endParaRPr lang="en-US" dirty="0">
                <a:latin typeface="Courier New" pitchFamily="49" charset="0"/>
              </a:endParaRPr>
            </a:p>
          </p:txBody>
        </p:sp>
      </p:grpSp>
      <p:grpSp>
        <p:nvGrpSpPr>
          <p:cNvPr id="6157" name="Group 22"/>
          <p:cNvGrpSpPr>
            <a:grpSpLocks/>
          </p:cNvGrpSpPr>
          <p:nvPr/>
        </p:nvGrpSpPr>
        <p:grpSpPr bwMode="auto">
          <a:xfrm>
            <a:off x="3886200" y="3716338"/>
            <a:ext cx="430213" cy="341312"/>
            <a:chOff x="3648" y="3312"/>
            <a:chExt cx="271" cy="215"/>
          </a:xfrm>
          <a:effectLst>
            <a:glow rad="228600">
              <a:schemeClr val="accent3">
                <a:satMod val="175000"/>
                <a:alpha val="40000"/>
              </a:schemeClr>
            </a:glow>
          </a:effectLst>
        </p:grpSpPr>
        <p:sp>
          <p:nvSpPr>
            <p:cNvPr id="6173" name="Oval 20"/>
            <p:cNvSpPr>
              <a:spLocks noChangeArrowheads="1"/>
            </p:cNvSpPr>
            <p:nvPr/>
          </p:nvSpPr>
          <p:spPr bwMode="auto">
            <a:xfrm>
              <a:off x="3648" y="3312"/>
              <a:ext cx="271" cy="215"/>
            </a:xfrm>
            <a:prstGeom prst="ellipse">
              <a:avLst/>
            </a:prstGeom>
            <a:solidFill>
              <a:srgbClr val="FF0000"/>
            </a:solidFill>
            <a:ln w="38100">
              <a:solidFill>
                <a:schemeClr val="tx1"/>
              </a:solidFill>
              <a:round/>
              <a:headEnd/>
              <a:tailEnd/>
            </a:ln>
          </p:spPr>
          <p:txBody>
            <a:bodyPr wrap="none" anchor="ctr"/>
            <a:lstStyle/>
            <a:p>
              <a:pPr algn="r"/>
              <a:endParaRPr lang="en-US" sz="4400" b="0" u="sng" dirty="0">
                <a:solidFill>
                  <a:srgbClr val="0000FF"/>
                </a:solidFill>
                <a:latin typeface="Arial" pitchFamily="34" charset="0"/>
              </a:endParaRPr>
            </a:p>
          </p:txBody>
        </p:sp>
        <p:sp>
          <p:nvSpPr>
            <p:cNvPr id="6174" name="Oval 21"/>
            <p:cNvSpPr>
              <a:spLocks noChangeArrowheads="1"/>
            </p:cNvSpPr>
            <p:nvPr/>
          </p:nvSpPr>
          <p:spPr bwMode="auto">
            <a:xfrm>
              <a:off x="3802" y="3350"/>
              <a:ext cx="71" cy="60"/>
            </a:xfrm>
            <a:prstGeom prst="ellipse">
              <a:avLst/>
            </a:prstGeom>
            <a:solidFill>
              <a:srgbClr val="FF7C80"/>
            </a:solidFill>
            <a:ln w="19050">
              <a:solidFill>
                <a:schemeClr val="tx1"/>
              </a:solidFill>
              <a:round/>
              <a:headEnd/>
              <a:tailEnd/>
            </a:ln>
          </p:spPr>
          <p:txBody>
            <a:bodyPr wrap="none" anchor="ctr"/>
            <a:lstStyle/>
            <a:p>
              <a:endParaRPr lang="en-US" dirty="0">
                <a:latin typeface="Courier New" pitchFamily="49" charset="0"/>
              </a:endParaRPr>
            </a:p>
          </p:txBody>
        </p:sp>
      </p:grpSp>
      <p:sp>
        <p:nvSpPr>
          <p:cNvPr id="6159" name="Freeform 34"/>
          <p:cNvSpPr>
            <a:spLocks/>
          </p:cNvSpPr>
          <p:nvPr/>
        </p:nvSpPr>
        <p:spPr bwMode="auto">
          <a:xfrm>
            <a:off x="5105400" y="4419600"/>
            <a:ext cx="1295400" cy="1143000"/>
          </a:xfrm>
          <a:custGeom>
            <a:avLst/>
            <a:gdLst>
              <a:gd name="T0" fmla="*/ 2147483647 w 816"/>
              <a:gd name="T1" fmla="*/ 2147483647 h 720"/>
              <a:gd name="T2" fmla="*/ 2147483647 w 816"/>
              <a:gd name="T3" fmla="*/ 2147483647 h 720"/>
              <a:gd name="T4" fmla="*/ 0 w 816"/>
              <a:gd name="T5" fmla="*/ 0 h 720"/>
              <a:gd name="T6" fmla="*/ 2147483647 w 816"/>
              <a:gd name="T7" fmla="*/ 2147483647 h 720"/>
              <a:gd name="T8" fmla="*/ 0 60000 65536"/>
              <a:gd name="T9" fmla="*/ 0 60000 65536"/>
              <a:gd name="T10" fmla="*/ 0 60000 65536"/>
              <a:gd name="T11" fmla="*/ 0 60000 65536"/>
              <a:gd name="T12" fmla="*/ 0 w 816"/>
              <a:gd name="T13" fmla="*/ 0 h 720"/>
              <a:gd name="T14" fmla="*/ 816 w 816"/>
              <a:gd name="T15" fmla="*/ 720 h 720"/>
            </a:gdLst>
            <a:ahLst/>
            <a:cxnLst>
              <a:cxn ang="T8">
                <a:pos x="T0" y="T1"/>
              </a:cxn>
              <a:cxn ang="T9">
                <a:pos x="T2" y="T3"/>
              </a:cxn>
              <a:cxn ang="T10">
                <a:pos x="T4" y="T5"/>
              </a:cxn>
              <a:cxn ang="T11">
                <a:pos x="T6" y="T7"/>
              </a:cxn>
            </a:cxnLst>
            <a:rect l="T12" t="T13" r="T14" b="T15"/>
            <a:pathLst>
              <a:path w="816" h="720">
                <a:moveTo>
                  <a:pt x="768" y="720"/>
                </a:moveTo>
                <a:lnTo>
                  <a:pt x="816" y="624"/>
                </a:lnTo>
                <a:lnTo>
                  <a:pt x="0" y="0"/>
                </a:lnTo>
                <a:lnTo>
                  <a:pt x="768" y="720"/>
                </a:lnTo>
                <a:close/>
              </a:path>
            </a:pathLst>
          </a:custGeom>
          <a:solidFill>
            <a:schemeClr val="tx1"/>
          </a:solidFill>
          <a:ln w="9525">
            <a:solidFill>
              <a:schemeClr val="tx1"/>
            </a:solidFill>
            <a:round/>
            <a:headEnd/>
            <a:tailEnd/>
          </a:ln>
          <a:effectLst>
            <a:glow rad="139700">
              <a:schemeClr val="accent3">
                <a:satMod val="175000"/>
                <a:alpha val="40000"/>
              </a:schemeClr>
            </a:glow>
          </a:effectLst>
        </p:spPr>
        <p:txBody>
          <a:bodyPr wrap="none" anchor="ctr"/>
          <a:lstStyle/>
          <a:p>
            <a:endParaRPr lang="en-US" dirty="0">
              <a:latin typeface="Courier New" pitchFamily="49" charset="0"/>
            </a:endParaRPr>
          </a:p>
        </p:txBody>
      </p:sp>
      <p:sp>
        <p:nvSpPr>
          <p:cNvPr id="6160" name="AutoShape 35"/>
          <p:cNvSpPr>
            <a:spLocks noChangeArrowheads="1"/>
          </p:cNvSpPr>
          <p:nvPr/>
        </p:nvSpPr>
        <p:spPr bwMode="auto">
          <a:xfrm>
            <a:off x="4953000" y="2019300"/>
            <a:ext cx="3429000" cy="838200"/>
          </a:xfrm>
          <a:prstGeom prst="wedgeRoundRectCallout">
            <a:avLst>
              <a:gd name="adj1" fmla="val 6111"/>
              <a:gd name="adj2" fmla="val 278032"/>
              <a:gd name="adj3" fmla="val 16667"/>
            </a:avLst>
          </a:prstGeom>
          <a:noFill/>
          <a:ln w="38100">
            <a:solidFill>
              <a:srgbClr val="FF0000"/>
            </a:solidFill>
            <a:miter lim="800000"/>
            <a:headEnd/>
            <a:tailEnd/>
          </a:ln>
        </p:spPr>
        <p:txBody>
          <a:bodyPr anchor="ctr"/>
          <a:lstStyle/>
          <a:p>
            <a:pPr algn="ctr"/>
            <a:r>
              <a:rPr lang="en-US" sz="4400" dirty="0">
                <a:solidFill>
                  <a:srgbClr val="FFFF00"/>
                </a:solidFill>
                <a:latin typeface="Courier New" pitchFamily="49" charset="0"/>
              </a:rPr>
              <a:t>q.enq( )</a:t>
            </a:r>
          </a:p>
        </p:txBody>
      </p:sp>
      <p:grpSp>
        <p:nvGrpSpPr>
          <p:cNvPr id="6161" name="Group 36"/>
          <p:cNvGrpSpPr>
            <a:grpSpLocks/>
          </p:cNvGrpSpPr>
          <p:nvPr/>
        </p:nvGrpSpPr>
        <p:grpSpPr bwMode="auto">
          <a:xfrm>
            <a:off x="7265988" y="2286000"/>
            <a:ext cx="430212" cy="341313"/>
            <a:chOff x="2744" y="3360"/>
            <a:chExt cx="271" cy="215"/>
          </a:xfrm>
          <a:effectLst>
            <a:glow rad="228600">
              <a:schemeClr val="accent3">
                <a:satMod val="175000"/>
                <a:alpha val="40000"/>
              </a:schemeClr>
            </a:glow>
          </a:effectLst>
        </p:grpSpPr>
        <p:sp>
          <p:nvSpPr>
            <p:cNvPr id="6162" name="Oval 37"/>
            <p:cNvSpPr>
              <a:spLocks noChangeArrowheads="1"/>
            </p:cNvSpPr>
            <p:nvPr/>
          </p:nvSpPr>
          <p:spPr bwMode="auto">
            <a:xfrm>
              <a:off x="2744" y="3360"/>
              <a:ext cx="271" cy="215"/>
            </a:xfrm>
            <a:prstGeom prst="ellipse">
              <a:avLst/>
            </a:prstGeom>
            <a:solidFill>
              <a:srgbClr val="66FF33"/>
            </a:solidFill>
            <a:ln w="38100">
              <a:solidFill>
                <a:schemeClr val="tx1"/>
              </a:solidFill>
              <a:round/>
              <a:headEnd/>
              <a:tailEnd/>
            </a:ln>
          </p:spPr>
          <p:txBody>
            <a:bodyPr wrap="none" anchor="ctr"/>
            <a:lstStyle/>
            <a:p>
              <a:pPr algn="r"/>
              <a:endParaRPr lang="en-US" sz="4400" b="0" u="sng" dirty="0">
                <a:solidFill>
                  <a:srgbClr val="0000FF"/>
                </a:solidFill>
                <a:latin typeface="Arial" pitchFamily="34" charset="0"/>
              </a:endParaRPr>
            </a:p>
          </p:txBody>
        </p:sp>
        <p:sp>
          <p:nvSpPr>
            <p:cNvPr id="6163" name="Oval 38"/>
            <p:cNvSpPr>
              <a:spLocks noChangeArrowheads="1"/>
            </p:cNvSpPr>
            <p:nvPr/>
          </p:nvSpPr>
          <p:spPr bwMode="auto">
            <a:xfrm>
              <a:off x="2898" y="3398"/>
              <a:ext cx="71" cy="60"/>
            </a:xfrm>
            <a:prstGeom prst="ellipse">
              <a:avLst/>
            </a:prstGeom>
            <a:solidFill>
              <a:srgbClr val="00FFFF"/>
            </a:solidFill>
            <a:ln w="19050">
              <a:solidFill>
                <a:schemeClr val="tx1"/>
              </a:solidFill>
              <a:round/>
              <a:headEnd/>
              <a:tailEnd/>
            </a:ln>
          </p:spPr>
          <p:txBody>
            <a:bodyPr wrap="none" anchor="ctr"/>
            <a:lstStyle/>
            <a:p>
              <a:endParaRPr lang="en-US" dirty="0">
                <a:latin typeface="Courier New" pitchFamily="49" charset="0"/>
              </a:endParaRPr>
            </a:p>
          </p:txBody>
        </p:sp>
      </p:grpSp>
      <p:grpSp>
        <p:nvGrpSpPr>
          <p:cNvPr id="6158" name="Group 24"/>
          <p:cNvGrpSpPr>
            <a:grpSpLocks/>
          </p:cNvGrpSpPr>
          <p:nvPr/>
        </p:nvGrpSpPr>
        <p:grpSpPr bwMode="auto">
          <a:xfrm>
            <a:off x="6324600" y="4876800"/>
            <a:ext cx="1447800" cy="1295400"/>
            <a:chOff x="3168" y="1824"/>
            <a:chExt cx="912" cy="816"/>
          </a:xfrm>
          <a:effectLst>
            <a:glow rad="228600">
              <a:schemeClr val="accent3">
                <a:satMod val="175000"/>
                <a:alpha val="40000"/>
              </a:schemeClr>
            </a:glow>
          </a:effectLst>
        </p:grpSpPr>
        <p:sp>
          <p:nvSpPr>
            <p:cNvPr id="6164" name="Freeform 25"/>
            <p:cNvSpPr>
              <a:spLocks/>
            </p:cNvSpPr>
            <p:nvPr/>
          </p:nvSpPr>
          <p:spPr bwMode="auto">
            <a:xfrm>
              <a:off x="3936" y="2064"/>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Courier New" pitchFamily="49" charset="0"/>
              </a:endParaRPr>
            </a:p>
          </p:txBody>
        </p:sp>
        <p:sp>
          <p:nvSpPr>
            <p:cNvPr id="6165" name="Freeform 26"/>
            <p:cNvSpPr>
              <a:spLocks/>
            </p:cNvSpPr>
            <p:nvPr/>
          </p:nvSpPr>
          <p:spPr bwMode="auto">
            <a:xfrm>
              <a:off x="3728" y="1920"/>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Courier New" pitchFamily="49" charset="0"/>
              </a:endParaRPr>
            </a:p>
          </p:txBody>
        </p:sp>
        <p:sp>
          <p:nvSpPr>
            <p:cNvPr id="6166" name="Freeform 27"/>
            <p:cNvSpPr>
              <a:spLocks/>
            </p:cNvSpPr>
            <p:nvPr/>
          </p:nvSpPr>
          <p:spPr bwMode="auto">
            <a:xfrm>
              <a:off x="3504" y="1824"/>
              <a:ext cx="144" cy="288"/>
            </a:xfrm>
            <a:custGeom>
              <a:avLst/>
              <a:gdLst>
                <a:gd name="T0" fmla="*/ 0 w 144"/>
                <a:gd name="T1" fmla="*/ 10 h 336"/>
                <a:gd name="T2" fmla="*/ 96 w 144"/>
                <a:gd name="T3" fmla="*/ 0 h 336"/>
                <a:gd name="T4" fmla="*/ 144 w 144"/>
                <a:gd name="T5" fmla="*/ 10 h 336"/>
                <a:gd name="T6" fmla="*/ 144 w 144"/>
                <a:gd name="T7" fmla="*/ 73 h 336"/>
                <a:gd name="T8" fmla="*/ 96 w 144"/>
                <a:gd name="T9" fmla="*/ 63 h 336"/>
                <a:gd name="T10" fmla="*/ 96 w 144"/>
                <a:gd name="T11" fmla="*/ 21 h 336"/>
                <a:gd name="T12" fmla="*/ 0 w 144"/>
                <a:gd name="T13" fmla="*/ 31 h 336"/>
                <a:gd name="T14" fmla="*/ 0 w 144"/>
                <a:gd name="T15" fmla="*/ 10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Courier New" pitchFamily="49" charset="0"/>
              </a:endParaRPr>
            </a:p>
          </p:txBody>
        </p:sp>
        <p:sp>
          <p:nvSpPr>
            <p:cNvPr id="6167" name="Freeform 28"/>
            <p:cNvSpPr>
              <a:spLocks/>
            </p:cNvSpPr>
            <p:nvPr/>
          </p:nvSpPr>
          <p:spPr bwMode="auto">
            <a:xfrm>
              <a:off x="3243" y="1824"/>
              <a:ext cx="789" cy="535"/>
            </a:xfrm>
            <a:custGeom>
              <a:avLst/>
              <a:gdLst>
                <a:gd name="T0" fmla="*/ 261 w 789"/>
                <a:gd name="T1" fmla="*/ 0 h 535"/>
                <a:gd name="T2" fmla="*/ 789 w 789"/>
                <a:gd name="T3" fmla="*/ 336 h 535"/>
                <a:gd name="T4" fmla="*/ 494 w 789"/>
                <a:gd name="T5" fmla="*/ 535 h 535"/>
                <a:gd name="T6" fmla="*/ 0 w 789"/>
                <a:gd name="T7" fmla="*/ 96 h 535"/>
                <a:gd name="T8" fmla="*/ 261 w 789"/>
                <a:gd name="T9" fmla="*/ 0 h 535"/>
                <a:gd name="T10" fmla="*/ 0 60000 65536"/>
                <a:gd name="T11" fmla="*/ 0 60000 65536"/>
                <a:gd name="T12" fmla="*/ 0 60000 65536"/>
                <a:gd name="T13" fmla="*/ 0 60000 65536"/>
                <a:gd name="T14" fmla="*/ 0 60000 65536"/>
                <a:gd name="T15" fmla="*/ 0 w 789"/>
                <a:gd name="T16" fmla="*/ 0 h 535"/>
                <a:gd name="T17" fmla="*/ 789 w 789"/>
                <a:gd name="T18" fmla="*/ 535 h 535"/>
              </a:gdLst>
              <a:ahLst/>
              <a:cxnLst>
                <a:cxn ang="T10">
                  <a:pos x="T0" y="T1"/>
                </a:cxn>
                <a:cxn ang="T11">
                  <a:pos x="T2" y="T3"/>
                </a:cxn>
                <a:cxn ang="T12">
                  <a:pos x="T4" y="T5"/>
                </a:cxn>
                <a:cxn ang="T13">
                  <a:pos x="T6" y="T7"/>
                </a:cxn>
                <a:cxn ang="T14">
                  <a:pos x="T8" y="T9"/>
                </a:cxn>
              </a:cxnLst>
              <a:rect l="T15" t="T16" r="T17" b="T18"/>
              <a:pathLst>
                <a:path w="789" h="535">
                  <a:moveTo>
                    <a:pt x="261" y="0"/>
                  </a:moveTo>
                  <a:lnTo>
                    <a:pt x="789" y="336"/>
                  </a:lnTo>
                  <a:lnTo>
                    <a:pt x="494" y="535"/>
                  </a:lnTo>
                  <a:lnTo>
                    <a:pt x="0" y="96"/>
                  </a:lnTo>
                  <a:lnTo>
                    <a:pt x="261" y="0"/>
                  </a:lnTo>
                  <a:close/>
                </a:path>
              </a:pathLst>
            </a:custGeom>
            <a:solidFill>
              <a:srgbClr val="FF0000"/>
            </a:solidFill>
            <a:ln w="38100">
              <a:solidFill>
                <a:schemeClr val="tx1"/>
              </a:solidFill>
              <a:round/>
              <a:headEnd/>
              <a:tailEnd/>
            </a:ln>
          </p:spPr>
          <p:txBody>
            <a:bodyPr wrap="none" anchor="ctr"/>
            <a:lstStyle/>
            <a:p>
              <a:endParaRPr lang="en-US" dirty="0">
                <a:latin typeface="Courier New" pitchFamily="49" charset="0"/>
              </a:endParaRPr>
            </a:p>
          </p:txBody>
        </p:sp>
        <p:sp>
          <p:nvSpPr>
            <p:cNvPr id="6168" name="Freeform 29"/>
            <p:cNvSpPr>
              <a:spLocks/>
            </p:cNvSpPr>
            <p:nvPr/>
          </p:nvSpPr>
          <p:spPr bwMode="auto">
            <a:xfrm>
              <a:off x="3253" y="1920"/>
              <a:ext cx="491" cy="567"/>
            </a:xfrm>
            <a:custGeom>
              <a:avLst/>
              <a:gdLst>
                <a:gd name="T0" fmla="*/ 11 w 491"/>
                <a:gd name="T1" fmla="*/ 0 h 567"/>
                <a:gd name="T2" fmla="*/ 491 w 491"/>
                <a:gd name="T3" fmla="*/ 432 h 567"/>
                <a:gd name="T4" fmla="*/ 484 w 491"/>
                <a:gd name="T5" fmla="*/ 567 h 567"/>
                <a:gd name="T6" fmla="*/ 0 w 491"/>
                <a:gd name="T7" fmla="*/ 119 h 567"/>
                <a:gd name="T8" fmla="*/ 11 w 491"/>
                <a:gd name="T9" fmla="*/ 0 h 567"/>
                <a:gd name="T10" fmla="*/ 0 60000 65536"/>
                <a:gd name="T11" fmla="*/ 0 60000 65536"/>
                <a:gd name="T12" fmla="*/ 0 60000 65536"/>
                <a:gd name="T13" fmla="*/ 0 60000 65536"/>
                <a:gd name="T14" fmla="*/ 0 60000 65536"/>
                <a:gd name="T15" fmla="*/ 0 w 491"/>
                <a:gd name="T16" fmla="*/ 0 h 567"/>
                <a:gd name="T17" fmla="*/ 491 w 491"/>
                <a:gd name="T18" fmla="*/ 567 h 567"/>
              </a:gdLst>
              <a:ahLst/>
              <a:cxnLst>
                <a:cxn ang="T10">
                  <a:pos x="T0" y="T1"/>
                </a:cxn>
                <a:cxn ang="T11">
                  <a:pos x="T2" y="T3"/>
                </a:cxn>
                <a:cxn ang="T12">
                  <a:pos x="T4" y="T5"/>
                </a:cxn>
                <a:cxn ang="T13">
                  <a:pos x="T6" y="T7"/>
                </a:cxn>
                <a:cxn ang="T14">
                  <a:pos x="T8" y="T9"/>
                </a:cxn>
              </a:cxnLst>
              <a:rect l="T15" t="T16" r="T17" b="T18"/>
              <a:pathLst>
                <a:path w="491" h="567">
                  <a:moveTo>
                    <a:pt x="11" y="0"/>
                  </a:moveTo>
                  <a:lnTo>
                    <a:pt x="491" y="432"/>
                  </a:lnTo>
                  <a:lnTo>
                    <a:pt x="484" y="567"/>
                  </a:lnTo>
                  <a:lnTo>
                    <a:pt x="0" y="119"/>
                  </a:lnTo>
                  <a:lnTo>
                    <a:pt x="11" y="0"/>
                  </a:lnTo>
                  <a:close/>
                </a:path>
              </a:pathLst>
            </a:custGeom>
            <a:solidFill>
              <a:srgbClr val="FF0000"/>
            </a:solidFill>
            <a:ln w="38100">
              <a:solidFill>
                <a:schemeClr val="tx1"/>
              </a:solidFill>
              <a:round/>
              <a:headEnd/>
              <a:tailEnd/>
            </a:ln>
          </p:spPr>
          <p:txBody>
            <a:bodyPr wrap="none" anchor="ctr"/>
            <a:lstStyle/>
            <a:p>
              <a:endParaRPr lang="en-US" dirty="0">
                <a:latin typeface="Courier New" pitchFamily="49" charset="0"/>
              </a:endParaRPr>
            </a:p>
          </p:txBody>
        </p:sp>
        <p:sp>
          <p:nvSpPr>
            <p:cNvPr id="6169" name="Freeform 30"/>
            <p:cNvSpPr>
              <a:spLocks/>
            </p:cNvSpPr>
            <p:nvPr/>
          </p:nvSpPr>
          <p:spPr bwMode="auto">
            <a:xfrm>
              <a:off x="3728" y="2160"/>
              <a:ext cx="304" cy="327"/>
            </a:xfrm>
            <a:custGeom>
              <a:avLst/>
              <a:gdLst>
                <a:gd name="T0" fmla="*/ 304 w 304"/>
                <a:gd name="T1" fmla="*/ 0 h 327"/>
                <a:gd name="T2" fmla="*/ 304 w 304"/>
                <a:gd name="T3" fmla="*/ 96 h 327"/>
                <a:gd name="T4" fmla="*/ 0 w 304"/>
                <a:gd name="T5" fmla="*/ 327 h 327"/>
                <a:gd name="T6" fmla="*/ 18 w 304"/>
                <a:gd name="T7" fmla="*/ 181 h 327"/>
                <a:gd name="T8" fmla="*/ 304 w 304"/>
                <a:gd name="T9" fmla="*/ 0 h 327"/>
                <a:gd name="T10" fmla="*/ 0 60000 65536"/>
                <a:gd name="T11" fmla="*/ 0 60000 65536"/>
                <a:gd name="T12" fmla="*/ 0 60000 65536"/>
                <a:gd name="T13" fmla="*/ 0 60000 65536"/>
                <a:gd name="T14" fmla="*/ 0 60000 65536"/>
                <a:gd name="T15" fmla="*/ 0 w 304"/>
                <a:gd name="T16" fmla="*/ 0 h 327"/>
                <a:gd name="T17" fmla="*/ 304 w 304"/>
                <a:gd name="T18" fmla="*/ 327 h 327"/>
              </a:gdLst>
              <a:ahLst/>
              <a:cxnLst>
                <a:cxn ang="T10">
                  <a:pos x="T0" y="T1"/>
                </a:cxn>
                <a:cxn ang="T11">
                  <a:pos x="T2" y="T3"/>
                </a:cxn>
                <a:cxn ang="T12">
                  <a:pos x="T4" y="T5"/>
                </a:cxn>
                <a:cxn ang="T13">
                  <a:pos x="T6" y="T7"/>
                </a:cxn>
                <a:cxn ang="T14">
                  <a:pos x="T8" y="T9"/>
                </a:cxn>
              </a:cxnLst>
              <a:rect l="T15" t="T16" r="T17" b="T18"/>
              <a:pathLst>
                <a:path w="304" h="327">
                  <a:moveTo>
                    <a:pt x="304" y="0"/>
                  </a:moveTo>
                  <a:lnTo>
                    <a:pt x="304" y="96"/>
                  </a:lnTo>
                  <a:lnTo>
                    <a:pt x="0" y="327"/>
                  </a:lnTo>
                  <a:lnTo>
                    <a:pt x="18" y="181"/>
                  </a:lnTo>
                  <a:lnTo>
                    <a:pt x="304" y="0"/>
                  </a:lnTo>
                  <a:close/>
                </a:path>
              </a:pathLst>
            </a:custGeom>
            <a:solidFill>
              <a:srgbClr val="FF0000"/>
            </a:solidFill>
            <a:ln w="38100">
              <a:solidFill>
                <a:schemeClr val="tx1"/>
              </a:solidFill>
              <a:round/>
              <a:headEnd/>
              <a:tailEnd/>
            </a:ln>
          </p:spPr>
          <p:txBody>
            <a:bodyPr wrap="none" anchor="ctr"/>
            <a:lstStyle/>
            <a:p>
              <a:endParaRPr lang="en-US" dirty="0">
                <a:latin typeface="Courier New" pitchFamily="49" charset="0"/>
              </a:endParaRPr>
            </a:p>
          </p:txBody>
        </p:sp>
        <p:sp>
          <p:nvSpPr>
            <p:cNvPr id="6170" name="Freeform 31"/>
            <p:cNvSpPr>
              <a:spLocks/>
            </p:cNvSpPr>
            <p:nvPr/>
          </p:nvSpPr>
          <p:spPr bwMode="auto">
            <a:xfrm>
              <a:off x="3504" y="2304"/>
              <a:ext cx="240" cy="336"/>
            </a:xfrm>
            <a:custGeom>
              <a:avLst/>
              <a:gdLst>
                <a:gd name="T0" fmla="*/ 7 w 336"/>
                <a:gd name="T1" fmla="*/ 0 h 432"/>
                <a:gd name="T2" fmla="*/ 11 w 336"/>
                <a:gd name="T3" fmla="*/ 7 h 432"/>
                <a:gd name="T4" fmla="*/ 3 w 336"/>
                <a:gd name="T5" fmla="*/ 12 h 432"/>
                <a:gd name="T6" fmla="*/ 3 w 336"/>
                <a:gd name="T7" fmla="*/ 35 h 432"/>
                <a:gd name="T8" fmla="*/ 0 w 336"/>
                <a:gd name="T9" fmla="*/ 27 h 432"/>
                <a:gd name="T10" fmla="*/ 0 w 336"/>
                <a:gd name="T11" fmla="*/ 4 h 432"/>
                <a:gd name="T12" fmla="*/ 7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Courier New" pitchFamily="49" charset="0"/>
              </a:endParaRPr>
            </a:p>
          </p:txBody>
        </p:sp>
        <p:sp>
          <p:nvSpPr>
            <p:cNvPr id="6171" name="Freeform 32"/>
            <p:cNvSpPr>
              <a:spLocks/>
            </p:cNvSpPr>
            <p:nvPr/>
          </p:nvSpPr>
          <p:spPr bwMode="auto">
            <a:xfrm>
              <a:off x="3312" y="2160"/>
              <a:ext cx="240" cy="288"/>
            </a:xfrm>
            <a:custGeom>
              <a:avLst/>
              <a:gdLst>
                <a:gd name="T0" fmla="*/ 7 w 336"/>
                <a:gd name="T1" fmla="*/ 0 h 432"/>
                <a:gd name="T2" fmla="*/ 11 w 336"/>
                <a:gd name="T3" fmla="*/ 2 h 432"/>
                <a:gd name="T4" fmla="*/ 3 w 336"/>
                <a:gd name="T5" fmla="*/ 3 h 432"/>
                <a:gd name="T6" fmla="*/ 3 w 336"/>
                <a:gd name="T7" fmla="*/ 7 h 432"/>
                <a:gd name="T8" fmla="*/ 0 w 336"/>
                <a:gd name="T9" fmla="*/ 6 h 432"/>
                <a:gd name="T10" fmla="*/ 0 w 336"/>
                <a:gd name="T11" fmla="*/ 1 h 432"/>
                <a:gd name="T12" fmla="*/ 7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Courier New" pitchFamily="49" charset="0"/>
              </a:endParaRPr>
            </a:p>
          </p:txBody>
        </p:sp>
        <p:sp>
          <p:nvSpPr>
            <p:cNvPr id="6172" name="Freeform 33"/>
            <p:cNvSpPr>
              <a:spLocks/>
            </p:cNvSpPr>
            <p:nvPr/>
          </p:nvSpPr>
          <p:spPr bwMode="auto">
            <a:xfrm>
              <a:off x="3168" y="2016"/>
              <a:ext cx="192" cy="288"/>
            </a:xfrm>
            <a:custGeom>
              <a:avLst/>
              <a:gdLst>
                <a:gd name="T0" fmla="*/ 1 w 336"/>
                <a:gd name="T1" fmla="*/ 0 h 432"/>
                <a:gd name="T2" fmla="*/ 1 w 336"/>
                <a:gd name="T3" fmla="*/ 2 h 432"/>
                <a:gd name="T4" fmla="*/ 1 w 336"/>
                <a:gd name="T5" fmla="*/ 3 h 432"/>
                <a:gd name="T6" fmla="*/ 1 w 336"/>
                <a:gd name="T7" fmla="*/ 7 h 432"/>
                <a:gd name="T8" fmla="*/ 0 w 336"/>
                <a:gd name="T9" fmla="*/ 6 h 432"/>
                <a:gd name="T10" fmla="*/ 0 w 336"/>
                <a:gd name="T11" fmla="*/ 1 h 432"/>
                <a:gd name="T12" fmla="*/ 1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Courier New" pitchFamily="49" charset="0"/>
              </a:endParaRPr>
            </a:p>
          </p:txBody>
        </p:sp>
      </p:grpSp>
    </p:spTree>
    <p:extLst>
      <p:ext uri="{BB962C8B-B14F-4D97-AF65-F5344CB8AC3E}">
        <p14:creationId xmlns:p14="http://schemas.microsoft.com/office/powerpoint/2010/main" val="21547917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0" presetClass="path" presetSubtype="0" accel="50000" decel="50000" fill="hold" nodeType="clickEffect">
                                  <p:stCondLst>
                                    <p:cond delay="0"/>
                                  </p:stCondLst>
                                  <p:childTnLst>
                                    <p:animMotion origin="layout" path="M 8.33333E-7 8.67362E-19 L 8.33333E-7 -0.07986 " pathEditMode="relative" ptsTypes="AA">
                                      <p:cBhvr>
                                        <p:cTn id="6" dur="1000" fill="hold"/>
                                        <p:tgtEl>
                                          <p:spTgt spid="3"/>
                                        </p:tgtEl>
                                        <p:attrNameLst>
                                          <p:attrName>ppt_x</p:attrName>
                                          <p:attrName>ppt_y</p:attrName>
                                        </p:attrNameLst>
                                      </p:cBhvr>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Footer Placeholder 2"/>
          <p:cNvSpPr>
            <a:spLocks noGrp="1"/>
          </p:cNvSpPr>
          <p:nvPr>
            <p:ph type="ftr" sz="quarter" idx="10"/>
          </p:nvPr>
        </p:nvSpPr>
        <p:spPr>
          <a:xfrm>
            <a:off x="3124200" y="6248400"/>
            <a:ext cx="2895600" cy="457200"/>
          </a:xfrm>
        </p:spPr>
        <p:txBody>
          <a:bodyPr/>
          <a:lstStyle/>
          <a:p>
            <a:pPr>
              <a:defRPr/>
            </a:pPr>
            <a:r>
              <a:rPr lang="en-US" b="0" dirty="0">
                <a:solidFill>
                  <a:srgbClr val="FFFFCC"/>
                </a:solidFill>
                <a:latin typeface="Arial" pitchFamily="34" charset="0"/>
                <a:cs typeface="+mn-cs"/>
              </a:rPr>
              <a:t>Art of Multiprocessor Programming</a:t>
            </a:r>
          </a:p>
        </p:txBody>
      </p:sp>
      <p:sp>
        <p:nvSpPr>
          <p:cNvPr id="34" name="Slide Number Placeholder 3"/>
          <p:cNvSpPr>
            <a:spLocks noGrp="1"/>
          </p:cNvSpPr>
          <p:nvPr>
            <p:ph type="sldNum" sz="quarter" idx="11"/>
          </p:nvPr>
        </p:nvSpPr>
        <p:spPr>
          <a:xfrm>
            <a:off x="6553200" y="6248400"/>
            <a:ext cx="1905000" cy="457200"/>
          </a:xfrm>
        </p:spPr>
        <p:txBody>
          <a:bodyPr/>
          <a:lstStyle/>
          <a:p>
            <a:pPr>
              <a:defRPr/>
            </a:pPr>
            <a:fld id="{05D1EA4F-A352-4795-97EC-2EA4CD9EC3C0}" type="slidenum">
              <a:rPr lang="x-none" b="0">
                <a:solidFill>
                  <a:srgbClr val="FFFFCC"/>
                </a:solidFill>
                <a:latin typeface="Arial" pitchFamily="34" charset="0"/>
                <a:cs typeface="+mn-cs"/>
              </a:rPr>
              <a:pPr>
                <a:defRPr/>
              </a:pPr>
              <a:t>6</a:t>
            </a:fld>
            <a:endParaRPr lang="en-US" b="0" dirty="0">
              <a:solidFill>
                <a:srgbClr val="FFFFCC"/>
              </a:solidFill>
              <a:latin typeface="Arial" pitchFamily="34" charset="0"/>
              <a:cs typeface="+mn-cs"/>
            </a:endParaRPr>
          </a:p>
        </p:txBody>
      </p:sp>
      <p:sp>
        <p:nvSpPr>
          <p:cNvPr id="7173" name="Rectangle 2"/>
          <p:cNvSpPr>
            <a:spLocks noGrp="1" noChangeArrowheads="1"/>
          </p:cNvSpPr>
          <p:nvPr>
            <p:ph type="title" idx="4294967295"/>
          </p:nvPr>
        </p:nvSpPr>
        <p:spPr/>
        <p:txBody>
          <a:bodyPr/>
          <a:lstStyle/>
          <a:p>
            <a:pPr eaLnBrk="1" hangingPunct="1"/>
            <a:r>
              <a:rPr lang="en-US" sz="4000" dirty="0"/>
              <a:t>FIFO Queue: Dequeue Method</a:t>
            </a:r>
          </a:p>
        </p:txBody>
      </p:sp>
      <p:sp>
        <p:nvSpPr>
          <p:cNvPr id="7174" name="Rectangle 6"/>
          <p:cNvSpPr>
            <a:spLocks noChangeArrowheads="1"/>
          </p:cNvSpPr>
          <p:nvPr/>
        </p:nvSpPr>
        <p:spPr bwMode="auto">
          <a:xfrm>
            <a:off x="2743200" y="3429000"/>
            <a:ext cx="914400" cy="914400"/>
          </a:xfrm>
          <a:prstGeom prst="rect">
            <a:avLst/>
          </a:prstGeom>
          <a:noFill/>
          <a:ln w="38100">
            <a:solidFill>
              <a:schemeClr val="bg1"/>
            </a:solidFill>
            <a:miter lim="800000"/>
            <a:headEnd/>
            <a:tailEnd/>
          </a:ln>
        </p:spPr>
        <p:txBody>
          <a:bodyPr wrap="none" anchor="ctr"/>
          <a:lstStyle/>
          <a:p>
            <a:endParaRPr lang="en-US" dirty="0">
              <a:latin typeface="Courier New" pitchFamily="49" charset="0"/>
            </a:endParaRPr>
          </a:p>
        </p:txBody>
      </p:sp>
      <p:sp>
        <p:nvSpPr>
          <p:cNvPr id="7175" name="Rectangle 7"/>
          <p:cNvSpPr>
            <a:spLocks noChangeArrowheads="1"/>
          </p:cNvSpPr>
          <p:nvPr/>
        </p:nvSpPr>
        <p:spPr bwMode="auto">
          <a:xfrm>
            <a:off x="3657600" y="3429000"/>
            <a:ext cx="914400" cy="914400"/>
          </a:xfrm>
          <a:prstGeom prst="rect">
            <a:avLst/>
          </a:prstGeom>
          <a:noFill/>
          <a:ln w="38100">
            <a:solidFill>
              <a:schemeClr val="bg1"/>
            </a:solidFill>
            <a:miter lim="800000"/>
            <a:headEnd/>
            <a:tailEnd/>
          </a:ln>
        </p:spPr>
        <p:txBody>
          <a:bodyPr wrap="none" anchor="ctr"/>
          <a:lstStyle/>
          <a:p>
            <a:endParaRPr lang="en-US" dirty="0">
              <a:latin typeface="Courier New" pitchFamily="49" charset="0"/>
            </a:endParaRPr>
          </a:p>
        </p:txBody>
      </p:sp>
      <p:sp>
        <p:nvSpPr>
          <p:cNvPr id="7176" name="Rectangle 8"/>
          <p:cNvSpPr>
            <a:spLocks noChangeArrowheads="1"/>
          </p:cNvSpPr>
          <p:nvPr/>
        </p:nvSpPr>
        <p:spPr bwMode="auto">
          <a:xfrm>
            <a:off x="4572000" y="3429000"/>
            <a:ext cx="914400" cy="914400"/>
          </a:xfrm>
          <a:prstGeom prst="rect">
            <a:avLst/>
          </a:prstGeom>
          <a:noFill/>
          <a:ln w="38100">
            <a:solidFill>
              <a:schemeClr val="bg1"/>
            </a:solidFill>
            <a:miter lim="800000"/>
            <a:headEnd/>
            <a:tailEnd/>
          </a:ln>
        </p:spPr>
        <p:txBody>
          <a:bodyPr wrap="none" anchor="ctr"/>
          <a:lstStyle/>
          <a:p>
            <a:endParaRPr lang="en-US" dirty="0">
              <a:latin typeface="Courier New" pitchFamily="49" charset="0"/>
            </a:endParaRPr>
          </a:p>
        </p:txBody>
      </p:sp>
      <p:sp>
        <p:nvSpPr>
          <p:cNvPr id="7177" name="Line 9"/>
          <p:cNvSpPr>
            <a:spLocks noChangeShapeType="1"/>
          </p:cNvSpPr>
          <p:nvPr/>
        </p:nvSpPr>
        <p:spPr bwMode="auto">
          <a:xfrm>
            <a:off x="5410200" y="3429000"/>
            <a:ext cx="914400" cy="0"/>
          </a:xfrm>
          <a:prstGeom prst="line">
            <a:avLst/>
          </a:prstGeom>
          <a:noFill/>
          <a:ln w="38100">
            <a:solidFill>
              <a:schemeClr val="bg1"/>
            </a:solidFill>
            <a:round/>
            <a:headEnd/>
            <a:tailEnd/>
          </a:ln>
        </p:spPr>
        <p:txBody>
          <a:bodyPr wrap="none" anchor="ctr"/>
          <a:lstStyle/>
          <a:p>
            <a:endParaRPr lang="en-US" dirty="0">
              <a:latin typeface="Courier New" pitchFamily="49" charset="0"/>
            </a:endParaRPr>
          </a:p>
        </p:txBody>
      </p:sp>
      <p:sp>
        <p:nvSpPr>
          <p:cNvPr id="7178" name="Line 10"/>
          <p:cNvSpPr>
            <a:spLocks noChangeShapeType="1"/>
          </p:cNvSpPr>
          <p:nvPr/>
        </p:nvSpPr>
        <p:spPr bwMode="auto">
          <a:xfrm>
            <a:off x="5410200" y="4343400"/>
            <a:ext cx="914400" cy="0"/>
          </a:xfrm>
          <a:prstGeom prst="line">
            <a:avLst/>
          </a:prstGeom>
          <a:noFill/>
          <a:ln w="38100">
            <a:solidFill>
              <a:schemeClr val="bg1"/>
            </a:solidFill>
            <a:round/>
            <a:headEnd/>
            <a:tailEnd/>
          </a:ln>
        </p:spPr>
        <p:txBody>
          <a:bodyPr wrap="none" anchor="ctr"/>
          <a:lstStyle/>
          <a:p>
            <a:endParaRPr lang="en-US" dirty="0">
              <a:latin typeface="Courier New" pitchFamily="49" charset="0"/>
            </a:endParaRPr>
          </a:p>
        </p:txBody>
      </p:sp>
      <p:grpSp>
        <p:nvGrpSpPr>
          <p:cNvPr id="2" name="Group 11"/>
          <p:cNvGrpSpPr>
            <a:grpSpLocks/>
          </p:cNvGrpSpPr>
          <p:nvPr/>
        </p:nvGrpSpPr>
        <p:grpSpPr bwMode="auto">
          <a:xfrm>
            <a:off x="4710113" y="3746500"/>
            <a:ext cx="430212" cy="341313"/>
            <a:chOff x="2744" y="3360"/>
            <a:chExt cx="271" cy="215"/>
          </a:xfrm>
          <a:effectLst>
            <a:glow rad="228600">
              <a:schemeClr val="accent3">
                <a:satMod val="175000"/>
                <a:alpha val="40000"/>
              </a:schemeClr>
            </a:glow>
          </a:effectLst>
        </p:grpSpPr>
        <p:sp>
          <p:nvSpPr>
            <p:cNvPr id="7201" name="Oval 12"/>
            <p:cNvSpPr>
              <a:spLocks noChangeArrowheads="1"/>
            </p:cNvSpPr>
            <p:nvPr/>
          </p:nvSpPr>
          <p:spPr bwMode="auto">
            <a:xfrm>
              <a:off x="2744" y="3360"/>
              <a:ext cx="271" cy="215"/>
            </a:xfrm>
            <a:prstGeom prst="ellipse">
              <a:avLst/>
            </a:prstGeom>
            <a:solidFill>
              <a:srgbClr val="66FF33"/>
            </a:solidFill>
            <a:ln w="38100">
              <a:solidFill>
                <a:schemeClr val="tx1"/>
              </a:solidFill>
              <a:round/>
              <a:headEnd/>
              <a:tailEnd/>
            </a:ln>
          </p:spPr>
          <p:txBody>
            <a:bodyPr wrap="none" anchor="ctr"/>
            <a:lstStyle/>
            <a:p>
              <a:endParaRPr lang="en-US" sz="4400" b="0" u="sng" dirty="0">
                <a:solidFill>
                  <a:srgbClr val="0000FF"/>
                </a:solidFill>
                <a:latin typeface="Arial" pitchFamily="34" charset="0"/>
              </a:endParaRPr>
            </a:p>
          </p:txBody>
        </p:sp>
        <p:sp>
          <p:nvSpPr>
            <p:cNvPr id="7202" name="Oval 13"/>
            <p:cNvSpPr>
              <a:spLocks noChangeArrowheads="1"/>
            </p:cNvSpPr>
            <p:nvPr/>
          </p:nvSpPr>
          <p:spPr bwMode="auto">
            <a:xfrm>
              <a:off x="2898" y="3398"/>
              <a:ext cx="71" cy="60"/>
            </a:xfrm>
            <a:prstGeom prst="ellipse">
              <a:avLst/>
            </a:prstGeom>
            <a:solidFill>
              <a:srgbClr val="00FFFF"/>
            </a:solidFill>
            <a:ln w="19050">
              <a:solidFill>
                <a:schemeClr val="tx1"/>
              </a:solidFill>
              <a:round/>
              <a:headEnd/>
              <a:tailEnd/>
            </a:ln>
          </p:spPr>
          <p:txBody>
            <a:bodyPr wrap="none" anchor="ctr"/>
            <a:lstStyle/>
            <a:p>
              <a:endParaRPr lang="en-US" dirty="0">
                <a:latin typeface="Courier New" pitchFamily="49" charset="0"/>
              </a:endParaRPr>
            </a:p>
          </p:txBody>
        </p:sp>
      </p:grpSp>
      <p:grpSp>
        <p:nvGrpSpPr>
          <p:cNvPr id="3" name="Group 14"/>
          <p:cNvGrpSpPr>
            <a:grpSpLocks/>
          </p:cNvGrpSpPr>
          <p:nvPr/>
        </p:nvGrpSpPr>
        <p:grpSpPr bwMode="auto">
          <a:xfrm>
            <a:off x="3851275" y="3746500"/>
            <a:ext cx="430213" cy="341313"/>
            <a:chOff x="3648" y="3312"/>
            <a:chExt cx="271" cy="215"/>
          </a:xfrm>
          <a:effectLst>
            <a:glow rad="228600">
              <a:schemeClr val="accent3">
                <a:satMod val="175000"/>
                <a:alpha val="40000"/>
              </a:schemeClr>
            </a:glow>
          </a:effectLst>
        </p:grpSpPr>
        <p:sp>
          <p:nvSpPr>
            <p:cNvPr id="7199" name="Oval 15"/>
            <p:cNvSpPr>
              <a:spLocks noChangeArrowheads="1"/>
            </p:cNvSpPr>
            <p:nvPr/>
          </p:nvSpPr>
          <p:spPr bwMode="auto">
            <a:xfrm>
              <a:off x="3648" y="3312"/>
              <a:ext cx="271" cy="215"/>
            </a:xfrm>
            <a:prstGeom prst="ellipse">
              <a:avLst/>
            </a:prstGeom>
            <a:solidFill>
              <a:srgbClr val="FF0000"/>
            </a:solidFill>
            <a:ln w="38100">
              <a:solidFill>
                <a:schemeClr val="tx1"/>
              </a:solidFill>
              <a:round/>
              <a:headEnd/>
              <a:tailEnd/>
            </a:ln>
          </p:spPr>
          <p:txBody>
            <a:bodyPr wrap="none" anchor="ctr"/>
            <a:lstStyle/>
            <a:p>
              <a:endParaRPr lang="en-US" sz="4400" b="0" u="sng" dirty="0">
                <a:solidFill>
                  <a:srgbClr val="0000FF"/>
                </a:solidFill>
                <a:latin typeface="Arial" pitchFamily="34" charset="0"/>
              </a:endParaRPr>
            </a:p>
          </p:txBody>
        </p:sp>
        <p:sp>
          <p:nvSpPr>
            <p:cNvPr id="7200" name="Oval 16"/>
            <p:cNvSpPr>
              <a:spLocks noChangeArrowheads="1"/>
            </p:cNvSpPr>
            <p:nvPr/>
          </p:nvSpPr>
          <p:spPr bwMode="auto">
            <a:xfrm>
              <a:off x="3802" y="3350"/>
              <a:ext cx="71" cy="60"/>
            </a:xfrm>
            <a:prstGeom prst="ellipse">
              <a:avLst/>
            </a:prstGeom>
            <a:solidFill>
              <a:srgbClr val="FF7C80"/>
            </a:solidFill>
            <a:ln w="19050">
              <a:solidFill>
                <a:schemeClr val="tx1"/>
              </a:solidFill>
              <a:round/>
              <a:headEnd/>
              <a:tailEnd/>
            </a:ln>
          </p:spPr>
          <p:txBody>
            <a:bodyPr wrap="none" anchor="ctr"/>
            <a:lstStyle/>
            <a:p>
              <a:endParaRPr lang="en-US" dirty="0">
                <a:latin typeface="Courier New" pitchFamily="49" charset="0"/>
              </a:endParaRPr>
            </a:p>
          </p:txBody>
        </p:sp>
      </p:grpSp>
      <p:grpSp>
        <p:nvGrpSpPr>
          <p:cNvPr id="7181" name="Group 51"/>
          <p:cNvGrpSpPr>
            <a:grpSpLocks/>
          </p:cNvGrpSpPr>
          <p:nvPr/>
        </p:nvGrpSpPr>
        <p:grpSpPr bwMode="auto">
          <a:xfrm>
            <a:off x="990600" y="4495800"/>
            <a:ext cx="1447800" cy="1295400"/>
            <a:chOff x="624" y="2832"/>
            <a:chExt cx="912" cy="816"/>
          </a:xfrm>
          <a:effectLst>
            <a:glow rad="139700">
              <a:schemeClr val="accent3">
                <a:satMod val="175000"/>
                <a:alpha val="40000"/>
              </a:schemeClr>
            </a:glow>
          </a:effectLst>
        </p:grpSpPr>
        <p:sp>
          <p:nvSpPr>
            <p:cNvPr id="7190" name="Freeform 18"/>
            <p:cNvSpPr>
              <a:spLocks/>
            </p:cNvSpPr>
            <p:nvPr/>
          </p:nvSpPr>
          <p:spPr bwMode="auto">
            <a:xfrm flipH="1">
              <a:off x="624" y="3072"/>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Courier New" pitchFamily="49" charset="0"/>
              </a:endParaRPr>
            </a:p>
          </p:txBody>
        </p:sp>
        <p:sp>
          <p:nvSpPr>
            <p:cNvPr id="7191" name="Freeform 19"/>
            <p:cNvSpPr>
              <a:spLocks/>
            </p:cNvSpPr>
            <p:nvPr/>
          </p:nvSpPr>
          <p:spPr bwMode="auto">
            <a:xfrm flipH="1">
              <a:off x="832" y="2928"/>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Courier New" pitchFamily="49" charset="0"/>
              </a:endParaRPr>
            </a:p>
          </p:txBody>
        </p:sp>
        <p:sp>
          <p:nvSpPr>
            <p:cNvPr id="7192" name="Freeform 20"/>
            <p:cNvSpPr>
              <a:spLocks/>
            </p:cNvSpPr>
            <p:nvPr/>
          </p:nvSpPr>
          <p:spPr bwMode="auto">
            <a:xfrm flipH="1">
              <a:off x="1056" y="2832"/>
              <a:ext cx="144" cy="288"/>
            </a:xfrm>
            <a:custGeom>
              <a:avLst/>
              <a:gdLst>
                <a:gd name="T0" fmla="*/ 0 w 144"/>
                <a:gd name="T1" fmla="*/ 10 h 336"/>
                <a:gd name="T2" fmla="*/ 96 w 144"/>
                <a:gd name="T3" fmla="*/ 0 h 336"/>
                <a:gd name="T4" fmla="*/ 144 w 144"/>
                <a:gd name="T5" fmla="*/ 10 h 336"/>
                <a:gd name="T6" fmla="*/ 144 w 144"/>
                <a:gd name="T7" fmla="*/ 73 h 336"/>
                <a:gd name="T8" fmla="*/ 96 w 144"/>
                <a:gd name="T9" fmla="*/ 63 h 336"/>
                <a:gd name="T10" fmla="*/ 96 w 144"/>
                <a:gd name="T11" fmla="*/ 21 h 336"/>
                <a:gd name="T12" fmla="*/ 0 w 144"/>
                <a:gd name="T13" fmla="*/ 31 h 336"/>
                <a:gd name="T14" fmla="*/ 0 w 144"/>
                <a:gd name="T15" fmla="*/ 10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Courier New" pitchFamily="49" charset="0"/>
              </a:endParaRPr>
            </a:p>
          </p:txBody>
        </p:sp>
        <p:sp>
          <p:nvSpPr>
            <p:cNvPr id="7193" name="Freeform 21"/>
            <p:cNvSpPr>
              <a:spLocks/>
            </p:cNvSpPr>
            <p:nvPr/>
          </p:nvSpPr>
          <p:spPr bwMode="auto">
            <a:xfrm flipH="1">
              <a:off x="672" y="2832"/>
              <a:ext cx="789" cy="535"/>
            </a:xfrm>
            <a:custGeom>
              <a:avLst/>
              <a:gdLst>
                <a:gd name="T0" fmla="*/ 261 w 789"/>
                <a:gd name="T1" fmla="*/ 0 h 535"/>
                <a:gd name="T2" fmla="*/ 789 w 789"/>
                <a:gd name="T3" fmla="*/ 336 h 535"/>
                <a:gd name="T4" fmla="*/ 494 w 789"/>
                <a:gd name="T5" fmla="*/ 535 h 535"/>
                <a:gd name="T6" fmla="*/ 0 w 789"/>
                <a:gd name="T7" fmla="*/ 96 h 535"/>
                <a:gd name="T8" fmla="*/ 261 w 789"/>
                <a:gd name="T9" fmla="*/ 0 h 535"/>
                <a:gd name="T10" fmla="*/ 0 60000 65536"/>
                <a:gd name="T11" fmla="*/ 0 60000 65536"/>
                <a:gd name="T12" fmla="*/ 0 60000 65536"/>
                <a:gd name="T13" fmla="*/ 0 60000 65536"/>
                <a:gd name="T14" fmla="*/ 0 60000 65536"/>
                <a:gd name="T15" fmla="*/ 0 w 789"/>
                <a:gd name="T16" fmla="*/ 0 h 535"/>
                <a:gd name="T17" fmla="*/ 789 w 789"/>
                <a:gd name="T18" fmla="*/ 535 h 535"/>
              </a:gdLst>
              <a:ahLst/>
              <a:cxnLst>
                <a:cxn ang="T10">
                  <a:pos x="T0" y="T1"/>
                </a:cxn>
                <a:cxn ang="T11">
                  <a:pos x="T2" y="T3"/>
                </a:cxn>
                <a:cxn ang="T12">
                  <a:pos x="T4" y="T5"/>
                </a:cxn>
                <a:cxn ang="T13">
                  <a:pos x="T6" y="T7"/>
                </a:cxn>
                <a:cxn ang="T14">
                  <a:pos x="T8" y="T9"/>
                </a:cxn>
              </a:cxnLst>
              <a:rect l="T15" t="T16" r="T17" b="T18"/>
              <a:pathLst>
                <a:path w="789" h="535">
                  <a:moveTo>
                    <a:pt x="261" y="0"/>
                  </a:moveTo>
                  <a:lnTo>
                    <a:pt x="789" y="336"/>
                  </a:lnTo>
                  <a:lnTo>
                    <a:pt x="494" y="535"/>
                  </a:lnTo>
                  <a:lnTo>
                    <a:pt x="0" y="96"/>
                  </a:lnTo>
                  <a:lnTo>
                    <a:pt x="261" y="0"/>
                  </a:lnTo>
                  <a:close/>
                </a:path>
              </a:pathLst>
            </a:custGeom>
            <a:solidFill>
              <a:srgbClr val="0000FF"/>
            </a:solidFill>
            <a:ln w="38100">
              <a:solidFill>
                <a:schemeClr val="tx1"/>
              </a:solidFill>
              <a:round/>
              <a:headEnd/>
              <a:tailEnd/>
            </a:ln>
          </p:spPr>
          <p:txBody>
            <a:bodyPr wrap="none" anchor="ctr"/>
            <a:lstStyle/>
            <a:p>
              <a:endParaRPr lang="en-US" dirty="0">
                <a:latin typeface="Courier New" pitchFamily="49" charset="0"/>
              </a:endParaRPr>
            </a:p>
          </p:txBody>
        </p:sp>
        <p:sp>
          <p:nvSpPr>
            <p:cNvPr id="7194" name="Freeform 22"/>
            <p:cNvSpPr>
              <a:spLocks/>
            </p:cNvSpPr>
            <p:nvPr/>
          </p:nvSpPr>
          <p:spPr bwMode="auto">
            <a:xfrm flipH="1">
              <a:off x="960" y="2928"/>
              <a:ext cx="491" cy="567"/>
            </a:xfrm>
            <a:custGeom>
              <a:avLst/>
              <a:gdLst>
                <a:gd name="T0" fmla="*/ 11 w 491"/>
                <a:gd name="T1" fmla="*/ 0 h 567"/>
                <a:gd name="T2" fmla="*/ 491 w 491"/>
                <a:gd name="T3" fmla="*/ 432 h 567"/>
                <a:gd name="T4" fmla="*/ 484 w 491"/>
                <a:gd name="T5" fmla="*/ 567 h 567"/>
                <a:gd name="T6" fmla="*/ 0 w 491"/>
                <a:gd name="T7" fmla="*/ 119 h 567"/>
                <a:gd name="T8" fmla="*/ 11 w 491"/>
                <a:gd name="T9" fmla="*/ 0 h 567"/>
                <a:gd name="T10" fmla="*/ 0 60000 65536"/>
                <a:gd name="T11" fmla="*/ 0 60000 65536"/>
                <a:gd name="T12" fmla="*/ 0 60000 65536"/>
                <a:gd name="T13" fmla="*/ 0 60000 65536"/>
                <a:gd name="T14" fmla="*/ 0 60000 65536"/>
                <a:gd name="T15" fmla="*/ 0 w 491"/>
                <a:gd name="T16" fmla="*/ 0 h 567"/>
                <a:gd name="T17" fmla="*/ 491 w 491"/>
                <a:gd name="T18" fmla="*/ 567 h 567"/>
              </a:gdLst>
              <a:ahLst/>
              <a:cxnLst>
                <a:cxn ang="T10">
                  <a:pos x="T0" y="T1"/>
                </a:cxn>
                <a:cxn ang="T11">
                  <a:pos x="T2" y="T3"/>
                </a:cxn>
                <a:cxn ang="T12">
                  <a:pos x="T4" y="T5"/>
                </a:cxn>
                <a:cxn ang="T13">
                  <a:pos x="T6" y="T7"/>
                </a:cxn>
                <a:cxn ang="T14">
                  <a:pos x="T8" y="T9"/>
                </a:cxn>
              </a:cxnLst>
              <a:rect l="T15" t="T16" r="T17" b="T18"/>
              <a:pathLst>
                <a:path w="491" h="567">
                  <a:moveTo>
                    <a:pt x="11" y="0"/>
                  </a:moveTo>
                  <a:lnTo>
                    <a:pt x="491" y="432"/>
                  </a:lnTo>
                  <a:lnTo>
                    <a:pt x="484" y="567"/>
                  </a:lnTo>
                  <a:lnTo>
                    <a:pt x="0" y="119"/>
                  </a:lnTo>
                  <a:lnTo>
                    <a:pt x="11" y="0"/>
                  </a:lnTo>
                  <a:close/>
                </a:path>
              </a:pathLst>
            </a:custGeom>
            <a:solidFill>
              <a:srgbClr val="0000FF"/>
            </a:solidFill>
            <a:ln w="38100">
              <a:solidFill>
                <a:schemeClr val="tx1"/>
              </a:solidFill>
              <a:round/>
              <a:headEnd/>
              <a:tailEnd/>
            </a:ln>
          </p:spPr>
          <p:txBody>
            <a:bodyPr wrap="none" anchor="ctr"/>
            <a:lstStyle/>
            <a:p>
              <a:endParaRPr lang="en-US" dirty="0">
                <a:latin typeface="Courier New" pitchFamily="49" charset="0"/>
              </a:endParaRPr>
            </a:p>
          </p:txBody>
        </p:sp>
        <p:sp>
          <p:nvSpPr>
            <p:cNvPr id="7195" name="Freeform 23"/>
            <p:cNvSpPr>
              <a:spLocks/>
            </p:cNvSpPr>
            <p:nvPr/>
          </p:nvSpPr>
          <p:spPr bwMode="auto">
            <a:xfrm flipH="1">
              <a:off x="672" y="3168"/>
              <a:ext cx="304" cy="327"/>
            </a:xfrm>
            <a:custGeom>
              <a:avLst/>
              <a:gdLst>
                <a:gd name="T0" fmla="*/ 304 w 304"/>
                <a:gd name="T1" fmla="*/ 0 h 327"/>
                <a:gd name="T2" fmla="*/ 304 w 304"/>
                <a:gd name="T3" fmla="*/ 96 h 327"/>
                <a:gd name="T4" fmla="*/ 0 w 304"/>
                <a:gd name="T5" fmla="*/ 327 h 327"/>
                <a:gd name="T6" fmla="*/ 18 w 304"/>
                <a:gd name="T7" fmla="*/ 181 h 327"/>
                <a:gd name="T8" fmla="*/ 304 w 304"/>
                <a:gd name="T9" fmla="*/ 0 h 327"/>
                <a:gd name="T10" fmla="*/ 0 60000 65536"/>
                <a:gd name="T11" fmla="*/ 0 60000 65536"/>
                <a:gd name="T12" fmla="*/ 0 60000 65536"/>
                <a:gd name="T13" fmla="*/ 0 60000 65536"/>
                <a:gd name="T14" fmla="*/ 0 60000 65536"/>
                <a:gd name="T15" fmla="*/ 0 w 304"/>
                <a:gd name="T16" fmla="*/ 0 h 327"/>
                <a:gd name="T17" fmla="*/ 304 w 304"/>
                <a:gd name="T18" fmla="*/ 327 h 327"/>
              </a:gdLst>
              <a:ahLst/>
              <a:cxnLst>
                <a:cxn ang="T10">
                  <a:pos x="T0" y="T1"/>
                </a:cxn>
                <a:cxn ang="T11">
                  <a:pos x="T2" y="T3"/>
                </a:cxn>
                <a:cxn ang="T12">
                  <a:pos x="T4" y="T5"/>
                </a:cxn>
                <a:cxn ang="T13">
                  <a:pos x="T6" y="T7"/>
                </a:cxn>
                <a:cxn ang="T14">
                  <a:pos x="T8" y="T9"/>
                </a:cxn>
              </a:cxnLst>
              <a:rect l="T15" t="T16" r="T17" b="T18"/>
              <a:pathLst>
                <a:path w="304" h="327">
                  <a:moveTo>
                    <a:pt x="304" y="0"/>
                  </a:moveTo>
                  <a:lnTo>
                    <a:pt x="304" y="96"/>
                  </a:lnTo>
                  <a:lnTo>
                    <a:pt x="0" y="327"/>
                  </a:lnTo>
                  <a:lnTo>
                    <a:pt x="18" y="181"/>
                  </a:lnTo>
                  <a:lnTo>
                    <a:pt x="304" y="0"/>
                  </a:lnTo>
                  <a:close/>
                </a:path>
              </a:pathLst>
            </a:custGeom>
            <a:solidFill>
              <a:srgbClr val="0000FF"/>
            </a:solidFill>
            <a:ln w="38100">
              <a:solidFill>
                <a:schemeClr val="tx1"/>
              </a:solidFill>
              <a:round/>
              <a:headEnd/>
              <a:tailEnd/>
            </a:ln>
          </p:spPr>
          <p:txBody>
            <a:bodyPr wrap="none" anchor="ctr"/>
            <a:lstStyle/>
            <a:p>
              <a:endParaRPr lang="en-US" dirty="0">
                <a:latin typeface="Courier New" pitchFamily="49" charset="0"/>
              </a:endParaRPr>
            </a:p>
          </p:txBody>
        </p:sp>
        <p:sp>
          <p:nvSpPr>
            <p:cNvPr id="7196" name="Freeform 24"/>
            <p:cNvSpPr>
              <a:spLocks/>
            </p:cNvSpPr>
            <p:nvPr/>
          </p:nvSpPr>
          <p:spPr bwMode="auto">
            <a:xfrm flipH="1">
              <a:off x="960" y="3312"/>
              <a:ext cx="240" cy="336"/>
            </a:xfrm>
            <a:custGeom>
              <a:avLst/>
              <a:gdLst>
                <a:gd name="T0" fmla="*/ 7 w 336"/>
                <a:gd name="T1" fmla="*/ 0 h 432"/>
                <a:gd name="T2" fmla="*/ 11 w 336"/>
                <a:gd name="T3" fmla="*/ 7 h 432"/>
                <a:gd name="T4" fmla="*/ 3 w 336"/>
                <a:gd name="T5" fmla="*/ 12 h 432"/>
                <a:gd name="T6" fmla="*/ 3 w 336"/>
                <a:gd name="T7" fmla="*/ 35 h 432"/>
                <a:gd name="T8" fmla="*/ 0 w 336"/>
                <a:gd name="T9" fmla="*/ 27 h 432"/>
                <a:gd name="T10" fmla="*/ 0 w 336"/>
                <a:gd name="T11" fmla="*/ 4 h 432"/>
                <a:gd name="T12" fmla="*/ 7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Courier New" pitchFamily="49" charset="0"/>
              </a:endParaRPr>
            </a:p>
          </p:txBody>
        </p:sp>
        <p:sp>
          <p:nvSpPr>
            <p:cNvPr id="7197" name="Freeform 25"/>
            <p:cNvSpPr>
              <a:spLocks/>
            </p:cNvSpPr>
            <p:nvPr/>
          </p:nvSpPr>
          <p:spPr bwMode="auto">
            <a:xfrm flipH="1">
              <a:off x="1152" y="3168"/>
              <a:ext cx="240" cy="288"/>
            </a:xfrm>
            <a:custGeom>
              <a:avLst/>
              <a:gdLst>
                <a:gd name="T0" fmla="*/ 7 w 336"/>
                <a:gd name="T1" fmla="*/ 0 h 432"/>
                <a:gd name="T2" fmla="*/ 11 w 336"/>
                <a:gd name="T3" fmla="*/ 2 h 432"/>
                <a:gd name="T4" fmla="*/ 3 w 336"/>
                <a:gd name="T5" fmla="*/ 3 h 432"/>
                <a:gd name="T6" fmla="*/ 3 w 336"/>
                <a:gd name="T7" fmla="*/ 7 h 432"/>
                <a:gd name="T8" fmla="*/ 0 w 336"/>
                <a:gd name="T9" fmla="*/ 6 h 432"/>
                <a:gd name="T10" fmla="*/ 0 w 336"/>
                <a:gd name="T11" fmla="*/ 1 h 432"/>
                <a:gd name="T12" fmla="*/ 7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Courier New" pitchFamily="49" charset="0"/>
              </a:endParaRPr>
            </a:p>
          </p:txBody>
        </p:sp>
        <p:sp>
          <p:nvSpPr>
            <p:cNvPr id="7198" name="Freeform 26"/>
            <p:cNvSpPr>
              <a:spLocks/>
            </p:cNvSpPr>
            <p:nvPr/>
          </p:nvSpPr>
          <p:spPr bwMode="auto">
            <a:xfrm flipH="1">
              <a:off x="1344" y="3024"/>
              <a:ext cx="192" cy="288"/>
            </a:xfrm>
            <a:custGeom>
              <a:avLst/>
              <a:gdLst>
                <a:gd name="T0" fmla="*/ 1 w 336"/>
                <a:gd name="T1" fmla="*/ 0 h 432"/>
                <a:gd name="T2" fmla="*/ 1 w 336"/>
                <a:gd name="T3" fmla="*/ 2 h 432"/>
                <a:gd name="T4" fmla="*/ 1 w 336"/>
                <a:gd name="T5" fmla="*/ 3 h 432"/>
                <a:gd name="T6" fmla="*/ 1 w 336"/>
                <a:gd name="T7" fmla="*/ 7 h 432"/>
                <a:gd name="T8" fmla="*/ 0 w 336"/>
                <a:gd name="T9" fmla="*/ 6 h 432"/>
                <a:gd name="T10" fmla="*/ 0 w 336"/>
                <a:gd name="T11" fmla="*/ 1 h 432"/>
                <a:gd name="T12" fmla="*/ 1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Courier New" pitchFamily="49" charset="0"/>
              </a:endParaRPr>
            </a:p>
          </p:txBody>
        </p:sp>
      </p:grpSp>
      <p:sp>
        <p:nvSpPr>
          <p:cNvPr id="7182" name="Freeform 27"/>
          <p:cNvSpPr>
            <a:spLocks/>
          </p:cNvSpPr>
          <p:nvPr/>
        </p:nvSpPr>
        <p:spPr bwMode="auto">
          <a:xfrm>
            <a:off x="2362200" y="4557713"/>
            <a:ext cx="758825" cy="700087"/>
          </a:xfrm>
          <a:custGeom>
            <a:avLst/>
            <a:gdLst>
              <a:gd name="T0" fmla="*/ 0 w 478"/>
              <a:gd name="T1" fmla="*/ 2147483647 h 441"/>
              <a:gd name="T2" fmla="*/ 2147483647 w 478"/>
              <a:gd name="T3" fmla="*/ 2147483647 h 441"/>
              <a:gd name="T4" fmla="*/ 2147483647 w 478"/>
              <a:gd name="T5" fmla="*/ 0 h 441"/>
              <a:gd name="T6" fmla="*/ 0 w 478"/>
              <a:gd name="T7" fmla="*/ 2147483647 h 441"/>
              <a:gd name="T8" fmla="*/ 0 60000 65536"/>
              <a:gd name="T9" fmla="*/ 0 60000 65536"/>
              <a:gd name="T10" fmla="*/ 0 60000 65536"/>
              <a:gd name="T11" fmla="*/ 0 60000 65536"/>
              <a:gd name="T12" fmla="*/ 0 w 478"/>
              <a:gd name="T13" fmla="*/ 0 h 441"/>
              <a:gd name="T14" fmla="*/ 478 w 478"/>
              <a:gd name="T15" fmla="*/ 441 h 441"/>
            </a:gdLst>
            <a:ahLst/>
            <a:cxnLst>
              <a:cxn ang="T8">
                <a:pos x="T0" y="T1"/>
              </a:cxn>
              <a:cxn ang="T9">
                <a:pos x="T2" y="T3"/>
              </a:cxn>
              <a:cxn ang="T10">
                <a:pos x="T4" y="T5"/>
              </a:cxn>
              <a:cxn ang="T11">
                <a:pos x="T6" y="T7"/>
              </a:cxn>
            </a:cxnLst>
            <a:rect l="T12" t="T13" r="T14" b="T15"/>
            <a:pathLst>
              <a:path w="478" h="441">
                <a:moveTo>
                  <a:pt x="0" y="441"/>
                </a:moveTo>
                <a:lnTo>
                  <a:pt x="48" y="345"/>
                </a:lnTo>
                <a:lnTo>
                  <a:pt x="478" y="0"/>
                </a:lnTo>
                <a:lnTo>
                  <a:pt x="0" y="441"/>
                </a:lnTo>
                <a:close/>
              </a:path>
            </a:pathLst>
          </a:custGeom>
          <a:solidFill>
            <a:schemeClr val="tx1"/>
          </a:solidFill>
          <a:ln w="9525">
            <a:solidFill>
              <a:schemeClr val="tx1"/>
            </a:solidFill>
            <a:round/>
            <a:headEnd/>
            <a:tailEnd/>
          </a:ln>
          <a:effectLst>
            <a:glow rad="139700">
              <a:schemeClr val="accent3">
                <a:satMod val="175000"/>
                <a:alpha val="40000"/>
              </a:schemeClr>
            </a:glow>
          </a:effectLst>
        </p:spPr>
        <p:txBody>
          <a:bodyPr wrap="none" anchor="ctr"/>
          <a:lstStyle/>
          <a:p>
            <a:endParaRPr lang="en-US" dirty="0">
              <a:solidFill>
                <a:srgbClr val="FFFF00"/>
              </a:solidFill>
              <a:latin typeface="Courier New" pitchFamily="49" charset="0"/>
            </a:endParaRPr>
          </a:p>
        </p:txBody>
      </p:sp>
      <p:sp>
        <p:nvSpPr>
          <p:cNvPr id="7183" name="AutoShape 28"/>
          <p:cNvSpPr>
            <a:spLocks noChangeArrowheads="1"/>
          </p:cNvSpPr>
          <p:nvPr/>
        </p:nvSpPr>
        <p:spPr bwMode="auto">
          <a:xfrm>
            <a:off x="1219200" y="1981200"/>
            <a:ext cx="4038600" cy="914400"/>
          </a:xfrm>
          <a:prstGeom prst="wedgeRoundRectCallout">
            <a:avLst>
              <a:gd name="adj1" fmla="val -28773"/>
              <a:gd name="adj2" fmla="val 209028"/>
              <a:gd name="adj3" fmla="val 16667"/>
            </a:avLst>
          </a:prstGeom>
          <a:noFill/>
          <a:ln w="38100">
            <a:solidFill>
              <a:srgbClr val="00B0F0"/>
            </a:solidFill>
            <a:miter lim="800000"/>
            <a:headEnd/>
            <a:tailEnd/>
          </a:ln>
        </p:spPr>
        <p:txBody>
          <a:bodyPr anchor="ctr"/>
          <a:lstStyle/>
          <a:p>
            <a:pPr algn="ctr"/>
            <a:r>
              <a:rPr lang="en-US" sz="4400" dirty="0">
                <a:solidFill>
                  <a:srgbClr val="FFFF00"/>
                </a:solidFill>
                <a:latin typeface="Courier New" pitchFamily="49" charset="0"/>
              </a:rPr>
              <a:t>q.deq()/</a:t>
            </a:r>
          </a:p>
        </p:txBody>
      </p:sp>
      <p:grpSp>
        <p:nvGrpSpPr>
          <p:cNvPr id="5" name="Group 3"/>
          <p:cNvGrpSpPr>
            <a:grpSpLocks/>
          </p:cNvGrpSpPr>
          <p:nvPr/>
        </p:nvGrpSpPr>
        <p:grpSpPr bwMode="auto">
          <a:xfrm>
            <a:off x="2971800" y="3746500"/>
            <a:ext cx="430213" cy="341313"/>
            <a:chOff x="2928" y="1465"/>
            <a:chExt cx="271" cy="215"/>
          </a:xfrm>
          <a:effectLst>
            <a:glow rad="228600">
              <a:schemeClr val="accent3">
                <a:satMod val="175000"/>
                <a:alpha val="40000"/>
              </a:schemeClr>
            </a:glow>
          </a:effectLst>
        </p:grpSpPr>
        <p:sp>
          <p:nvSpPr>
            <p:cNvPr id="7188" name="Oval 4"/>
            <p:cNvSpPr>
              <a:spLocks noChangeArrowheads="1"/>
            </p:cNvSpPr>
            <p:nvPr/>
          </p:nvSpPr>
          <p:spPr bwMode="auto">
            <a:xfrm>
              <a:off x="2928" y="1465"/>
              <a:ext cx="271" cy="215"/>
            </a:xfrm>
            <a:prstGeom prst="ellipse">
              <a:avLst/>
            </a:prstGeom>
            <a:solidFill>
              <a:srgbClr val="3399FF"/>
            </a:solidFill>
            <a:ln w="38100">
              <a:solidFill>
                <a:schemeClr val="tx1"/>
              </a:solidFill>
              <a:round/>
              <a:headEnd/>
              <a:tailEnd/>
            </a:ln>
          </p:spPr>
          <p:txBody>
            <a:bodyPr wrap="none" anchor="ctr"/>
            <a:lstStyle/>
            <a:p>
              <a:pPr algn="r"/>
              <a:endParaRPr lang="en-US" sz="4400" b="0" u="sng" dirty="0">
                <a:solidFill>
                  <a:srgbClr val="0000FF"/>
                </a:solidFill>
                <a:latin typeface="Arial" pitchFamily="34" charset="0"/>
              </a:endParaRPr>
            </a:p>
          </p:txBody>
        </p:sp>
        <p:sp>
          <p:nvSpPr>
            <p:cNvPr id="7189" name="Oval 5"/>
            <p:cNvSpPr>
              <a:spLocks noChangeArrowheads="1"/>
            </p:cNvSpPr>
            <p:nvPr/>
          </p:nvSpPr>
          <p:spPr bwMode="auto">
            <a:xfrm>
              <a:off x="3082" y="1503"/>
              <a:ext cx="71" cy="60"/>
            </a:xfrm>
            <a:prstGeom prst="ellipse">
              <a:avLst/>
            </a:prstGeom>
            <a:solidFill>
              <a:srgbClr val="00FFFF"/>
            </a:solidFill>
            <a:ln w="19050">
              <a:solidFill>
                <a:schemeClr val="tx1"/>
              </a:solidFill>
              <a:round/>
              <a:headEnd/>
              <a:tailEnd/>
            </a:ln>
          </p:spPr>
          <p:txBody>
            <a:bodyPr wrap="none" anchor="ctr"/>
            <a:lstStyle/>
            <a:p>
              <a:endParaRPr lang="en-US" dirty="0">
                <a:latin typeface="Courier New" pitchFamily="49" charset="0"/>
              </a:endParaRPr>
            </a:p>
          </p:txBody>
        </p:sp>
      </p:grpSp>
      <p:grpSp>
        <p:nvGrpSpPr>
          <p:cNvPr id="7185" name="Group 48"/>
          <p:cNvGrpSpPr>
            <a:grpSpLocks/>
          </p:cNvGrpSpPr>
          <p:nvPr/>
        </p:nvGrpSpPr>
        <p:grpSpPr bwMode="auto">
          <a:xfrm>
            <a:off x="4572000" y="2266950"/>
            <a:ext cx="430213" cy="341313"/>
            <a:chOff x="2928" y="1465"/>
            <a:chExt cx="271" cy="215"/>
          </a:xfrm>
          <a:effectLst>
            <a:glow rad="228600">
              <a:schemeClr val="accent3">
                <a:satMod val="175000"/>
                <a:alpha val="40000"/>
              </a:schemeClr>
            </a:glow>
          </a:effectLst>
        </p:grpSpPr>
        <p:sp>
          <p:nvSpPr>
            <p:cNvPr id="7186" name="Oval 49"/>
            <p:cNvSpPr>
              <a:spLocks noChangeArrowheads="1"/>
            </p:cNvSpPr>
            <p:nvPr/>
          </p:nvSpPr>
          <p:spPr bwMode="auto">
            <a:xfrm>
              <a:off x="2928" y="1465"/>
              <a:ext cx="271" cy="215"/>
            </a:xfrm>
            <a:prstGeom prst="ellipse">
              <a:avLst/>
            </a:prstGeom>
            <a:solidFill>
              <a:srgbClr val="3399FF"/>
            </a:solidFill>
            <a:ln w="38100">
              <a:solidFill>
                <a:schemeClr val="tx1"/>
              </a:solidFill>
              <a:round/>
              <a:headEnd/>
              <a:tailEnd/>
            </a:ln>
          </p:spPr>
          <p:txBody>
            <a:bodyPr wrap="none" anchor="ctr"/>
            <a:lstStyle/>
            <a:p>
              <a:pPr algn="r"/>
              <a:endParaRPr lang="en-US" sz="4400" b="0" u="sng" dirty="0">
                <a:solidFill>
                  <a:srgbClr val="0000FF"/>
                </a:solidFill>
                <a:latin typeface="Arial" pitchFamily="34" charset="0"/>
              </a:endParaRPr>
            </a:p>
          </p:txBody>
        </p:sp>
        <p:sp>
          <p:nvSpPr>
            <p:cNvPr id="7187" name="Oval 50"/>
            <p:cNvSpPr>
              <a:spLocks noChangeArrowheads="1"/>
            </p:cNvSpPr>
            <p:nvPr/>
          </p:nvSpPr>
          <p:spPr bwMode="auto">
            <a:xfrm>
              <a:off x="3082" y="1503"/>
              <a:ext cx="71" cy="60"/>
            </a:xfrm>
            <a:prstGeom prst="ellipse">
              <a:avLst/>
            </a:prstGeom>
            <a:solidFill>
              <a:srgbClr val="00FFFF"/>
            </a:solidFill>
            <a:ln w="19050">
              <a:solidFill>
                <a:schemeClr val="tx1"/>
              </a:solidFill>
              <a:round/>
              <a:headEnd/>
              <a:tailEnd/>
            </a:ln>
          </p:spPr>
          <p:txBody>
            <a:bodyPr wrap="none" anchor="ctr"/>
            <a:lstStyle/>
            <a:p>
              <a:endParaRPr lang="en-US" dirty="0">
                <a:latin typeface="Courier New" pitchFamily="49" charset="0"/>
              </a:endParaRPr>
            </a:p>
          </p:txBody>
        </p:sp>
      </p:grpSp>
    </p:spTree>
    <p:extLst>
      <p:ext uri="{BB962C8B-B14F-4D97-AF65-F5344CB8AC3E}">
        <p14:creationId xmlns:p14="http://schemas.microsoft.com/office/powerpoint/2010/main" val="21182070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0" presetClass="path" presetSubtype="0" accel="50000" decel="50000" fill="hold" nodeType="clickEffect">
                                  <p:stCondLst>
                                    <p:cond delay="0"/>
                                  </p:stCondLst>
                                  <p:childTnLst>
                                    <p:animMotion origin="layout" path="M -0.00018 -4.81481E-6 L -0.00018 0.1 " pathEditMode="relative" ptsTypes="AA">
                                      <p:cBhvr>
                                        <p:cTn id="6" dur="1000" fill="hold"/>
                                        <p:tgtEl>
                                          <p:spTgt spid="5"/>
                                        </p:tgtEl>
                                        <p:attrNameLst>
                                          <p:attrName>ppt_x</p:attrName>
                                          <p:attrName>ppt_y</p:attrName>
                                        </p:attrNameLst>
                                      </p:cBhvr>
                                    </p:animMotion>
                                  </p:childTnLst>
                                </p:cTn>
                              </p:par>
                              <p:par>
                                <p:cTn id="7" presetID="0" presetClass="path" presetSubtype="0" accel="50000" decel="50000" fill="hold" nodeType="withEffect">
                                  <p:stCondLst>
                                    <p:cond delay="0"/>
                                  </p:stCondLst>
                                  <p:childTnLst>
                                    <p:animMotion origin="layout" path="M 0.0 0.0 L -0.08837 0.0 " pathEditMode="relative" ptsTypes="AA">
                                      <p:cBhvr>
                                        <p:cTn id="8" dur="1000" fill="hold"/>
                                        <p:tgtEl>
                                          <p:spTgt spid="3"/>
                                        </p:tgtEl>
                                        <p:attrNameLst>
                                          <p:attrName>ppt_x</p:attrName>
                                          <p:attrName>ppt_y</p:attrName>
                                        </p:attrNameLst>
                                      </p:cBhvr>
                                    </p:animMotion>
                                  </p:childTnLst>
                                </p:cTn>
                              </p:par>
                              <p:par>
                                <p:cTn id="9" presetID="0" presetClass="path" presetSubtype="0" accel="50000" decel="50000" fill="hold" nodeType="withEffect">
                                  <p:stCondLst>
                                    <p:cond delay="0"/>
                                  </p:stCondLst>
                                  <p:childTnLst>
                                    <p:animMotion origin="layout" path="M 0.0 0.0 L -0.08837 0.0 " pathEditMode="relative" ptsTypes="AA">
                                      <p:cBhvr>
                                        <p:cTn id="10" dur="1000" fill="hold"/>
                                        <p:tgtEl>
                                          <p:spTgt spid="2"/>
                                        </p:tgtEl>
                                        <p:attrNameLst>
                                          <p:attrName>ppt_x</p:attrName>
                                          <p:attrName>ppt_y</p:attrName>
                                        </p:attrNameLst>
                                      </p:cBhvr>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Footer Placeholder 2"/>
          <p:cNvSpPr>
            <a:spLocks noGrp="1"/>
          </p:cNvSpPr>
          <p:nvPr>
            <p:ph type="ftr" sz="quarter" idx="10"/>
          </p:nvPr>
        </p:nvSpPr>
        <p:spPr>
          <a:xfrm>
            <a:off x="3124200" y="6248400"/>
            <a:ext cx="2895600" cy="457200"/>
          </a:xfrm>
        </p:spPr>
        <p:txBody>
          <a:bodyPr/>
          <a:lstStyle/>
          <a:p>
            <a:pPr>
              <a:defRPr/>
            </a:pPr>
            <a:r>
              <a:rPr lang="en-US" b="0" dirty="0">
                <a:solidFill>
                  <a:srgbClr val="FFFFCC"/>
                </a:solidFill>
                <a:latin typeface="Arial" pitchFamily="34" charset="0"/>
                <a:cs typeface="+mn-cs"/>
              </a:rPr>
              <a:t>Art of Multiprocessor Programming</a:t>
            </a:r>
          </a:p>
        </p:txBody>
      </p:sp>
      <p:sp>
        <p:nvSpPr>
          <p:cNvPr id="30" name="Slide Number Placeholder 3"/>
          <p:cNvSpPr>
            <a:spLocks noGrp="1"/>
          </p:cNvSpPr>
          <p:nvPr>
            <p:ph type="sldNum" sz="quarter" idx="11"/>
          </p:nvPr>
        </p:nvSpPr>
        <p:spPr>
          <a:xfrm>
            <a:off x="6553200" y="6248400"/>
            <a:ext cx="1905000" cy="457200"/>
          </a:xfrm>
        </p:spPr>
        <p:txBody>
          <a:bodyPr/>
          <a:lstStyle/>
          <a:p>
            <a:pPr>
              <a:defRPr/>
            </a:pPr>
            <a:fld id="{7D815C70-AFE7-4526-98C8-F16A2D0F27E3}" type="slidenum">
              <a:rPr lang="x-none" b="0">
                <a:solidFill>
                  <a:srgbClr val="FFFFCC"/>
                </a:solidFill>
                <a:latin typeface="Arial" pitchFamily="34" charset="0"/>
                <a:cs typeface="+mn-cs"/>
              </a:rPr>
              <a:pPr>
                <a:defRPr/>
              </a:pPr>
              <a:t>7</a:t>
            </a:fld>
            <a:endParaRPr lang="en-US" b="0" dirty="0">
              <a:solidFill>
                <a:srgbClr val="FFFFCC"/>
              </a:solidFill>
              <a:latin typeface="Arial" pitchFamily="34" charset="0"/>
              <a:cs typeface="+mn-cs"/>
            </a:endParaRPr>
          </a:p>
        </p:txBody>
      </p:sp>
      <p:sp>
        <p:nvSpPr>
          <p:cNvPr id="20485" name="Rectangle 3"/>
          <p:cNvSpPr>
            <a:spLocks noGrp="1" noChangeArrowheads="1"/>
          </p:cNvSpPr>
          <p:nvPr>
            <p:ph type="title" idx="4294967295"/>
          </p:nvPr>
        </p:nvSpPr>
        <p:spPr/>
        <p:txBody>
          <a:bodyPr/>
          <a:lstStyle/>
          <a:p>
            <a:pPr eaLnBrk="1" hangingPunct="1"/>
            <a:r>
              <a:rPr lang="en-US" dirty="0"/>
              <a:t>Lock-Based Queue</a:t>
            </a:r>
          </a:p>
        </p:txBody>
      </p:sp>
      <p:sp>
        <p:nvSpPr>
          <p:cNvPr id="32" name="TextBox 31"/>
          <p:cNvSpPr txBox="1"/>
          <p:nvPr/>
        </p:nvSpPr>
        <p:spPr>
          <a:xfrm>
            <a:off x="4999393" y="2072332"/>
            <a:ext cx="370614" cy="461665"/>
          </a:xfrm>
          <a:prstGeom prst="rect">
            <a:avLst/>
          </a:prstGeom>
          <a:noFill/>
        </p:spPr>
        <p:txBody>
          <a:bodyPr wrap="none" rtlCol="0">
            <a:spAutoFit/>
          </a:bodyPr>
          <a:lstStyle/>
          <a:p>
            <a:r>
              <a:rPr lang="en-US" dirty="0">
                <a:solidFill>
                  <a:schemeClr val="tx1"/>
                </a:solidFill>
                <a:latin typeface="Courier New" pitchFamily="49" charset="0"/>
              </a:rPr>
              <a:t>y</a:t>
            </a:r>
          </a:p>
        </p:txBody>
      </p:sp>
      <p:sp>
        <p:nvSpPr>
          <p:cNvPr id="33" name="TextBox 32"/>
          <p:cNvSpPr txBox="1"/>
          <p:nvPr/>
        </p:nvSpPr>
        <p:spPr>
          <a:xfrm>
            <a:off x="4059889" y="2097733"/>
            <a:ext cx="370614" cy="461665"/>
          </a:xfrm>
          <a:prstGeom prst="rect">
            <a:avLst/>
          </a:prstGeom>
          <a:noFill/>
        </p:spPr>
        <p:txBody>
          <a:bodyPr wrap="none" rtlCol="0">
            <a:spAutoFit/>
          </a:bodyPr>
          <a:lstStyle/>
          <a:p>
            <a:r>
              <a:rPr lang="en-US" dirty="0">
                <a:solidFill>
                  <a:schemeClr val="tx1"/>
                </a:solidFill>
                <a:latin typeface="Courier New" pitchFamily="49" charset="0"/>
              </a:rPr>
              <a:t>x</a:t>
            </a:r>
          </a:p>
        </p:txBody>
      </p:sp>
      <p:sp>
        <p:nvSpPr>
          <p:cNvPr id="35" name="TextBox 34"/>
          <p:cNvSpPr txBox="1"/>
          <p:nvPr/>
        </p:nvSpPr>
        <p:spPr>
          <a:xfrm>
            <a:off x="6260113" y="5374332"/>
            <a:ext cx="2416046" cy="461665"/>
          </a:xfrm>
          <a:prstGeom prst="rect">
            <a:avLst/>
          </a:prstGeom>
          <a:noFill/>
        </p:spPr>
        <p:txBody>
          <a:bodyPr wrap="none" rtlCol="0">
            <a:spAutoFit/>
          </a:bodyPr>
          <a:lstStyle/>
          <a:p>
            <a:r>
              <a:rPr lang="en-US" dirty="0">
                <a:solidFill>
                  <a:srgbClr val="FFFF00"/>
                </a:solidFill>
                <a:latin typeface="Courier New" pitchFamily="49" charset="0"/>
              </a:rPr>
              <a:t>capacity = 8</a:t>
            </a:r>
          </a:p>
        </p:txBody>
      </p:sp>
      <p:sp>
        <p:nvSpPr>
          <p:cNvPr id="4" name="TextBox 3">
            <a:extLst>
              <a:ext uri="{FF2B5EF4-FFF2-40B4-BE49-F238E27FC236}">
                <a16:creationId xmlns:a16="http://schemas.microsoft.com/office/drawing/2014/main" id="{9A33EAFA-6887-E74D-70BE-45D1BF0C7DD7}"/>
              </a:ext>
            </a:extLst>
          </p:cNvPr>
          <p:cNvSpPr txBox="1"/>
          <p:nvPr/>
        </p:nvSpPr>
        <p:spPr>
          <a:xfrm>
            <a:off x="2235199" y="1635423"/>
            <a:ext cx="928459" cy="461665"/>
          </a:xfrm>
          <a:prstGeom prst="rect">
            <a:avLst/>
          </a:prstGeom>
          <a:noFill/>
          <a:ln>
            <a:noFill/>
          </a:ln>
        </p:spPr>
        <p:txBody>
          <a:bodyPr wrap="none" rtlCol="0">
            <a:spAutoFit/>
          </a:bodyPr>
          <a:lstStyle/>
          <a:p>
            <a:r>
              <a:rPr lang="en-US" dirty="0">
                <a:solidFill>
                  <a:srgbClr val="FFFF00"/>
                </a:solidFill>
                <a:latin typeface="Courier New" pitchFamily="49" charset="0"/>
              </a:rPr>
              <a:t>head</a:t>
            </a:r>
          </a:p>
        </p:txBody>
      </p:sp>
      <p:sp>
        <p:nvSpPr>
          <p:cNvPr id="7" name="Freeform: Shape 6">
            <a:extLst>
              <a:ext uri="{FF2B5EF4-FFF2-40B4-BE49-F238E27FC236}">
                <a16:creationId xmlns:a16="http://schemas.microsoft.com/office/drawing/2014/main" id="{07440311-95EC-C06D-B131-5953BCCA1A92}"/>
              </a:ext>
            </a:extLst>
          </p:cNvPr>
          <p:cNvSpPr/>
          <p:nvPr/>
        </p:nvSpPr>
        <p:spPr bwMode="auto">
          <a:xfrm flipH="1">
            <a:off x="3177711" y="2000646"/>
            <a:ext cx="631553" cy="147162"/>
          </a:xfrm>
          <a:custGeom>
            <a:avLst/>
            <a:gdLst>
              <a:gd name="connsiteX0" fmla="*/ 1098596 w 1098596"/>
              <a:gd name="connsiteY0" fmla="*/ 13895 h 579639"/>
              <a:gd name="connsiteX1" fmla="*/ 302607 w 1098596"/>
              <a:gd name="connsiteY1" fmla="*/ 73101 h 579639"/>
              <a:gd name="connsiteX2" fmla="*/ 0 w 1098596"/>
              <a:gd name="connsiteY2" fmla="*/ 579639 h 579639"/>
            </a:gdLst>
            <a:ahLst/>
            <a:cxnLst>
              <a:cxn ang="0">
                <a:pos x="connsiteX0" y="connsiteY0"/>
              </a:cxn>
              <a:cxn ang="0">
                <a:pos x="connsiteX1" y="connsiteY1"/>
              </a:cxn>
              <a:cxn ang="0">
                <a:pos x="connsiteX2" y="connsiteY2"/>
              </a:cxn>
            </a:cxnLst>
            <a:rect l="l" t="t" r="r" b="b"/>
            <a:pathLst>
              <a:path w="1098596" h="579639">
                <a:moveTo>
                  <a:pt x="1098596" y="13895"/>
                </a:moveTo>
                <a:cubicBezTo>
                  <a:pt x="792151" y="-3648"/>
                  <a:pt x="485706" y="-21190"/>
                  <a:pt x="302607" y="73101"/>
                </a:cubicBezTo>
                <a:cubicBezTo>
                  <a:pt x="119508" y="167392"/>
                  <a:pt x="59754" y="373515"/>
                  <a:pt x="0" y="579639"/>
                </a:cubicBezTo>
              </a:path>
            </a:pathLst>
          </a:custGeom>
          <a:noFill/>
          <a:ln w="57150" cap="flat" cmpd="sng" algn="ctr">
            <a:solidFill>
              <a:srgbClr val="FFFF00"/>
            </a:solidFill>
            <a:prstDash val="solid"/>
            <a:round/>
            <a:headEnd type="none" w="med" len="med"/>
            <a:tailEnd type="triangle" w="med" len="med"/>
          </a:ln>
          <a:effectLst/>
        </p:spPr>
        <p:txBody>
          <a:bodyPr rtlCol="0" anchor="ctr"/>
          <a:lstStyle/>
          <a:p>
            <a:pPr algn="ctr"/>
            <a:endParaRPr lang="en-US" dirty="0"/>
          </a:p>
        </p:txBody>
      </p:sp>
      <p:grpSp>
        <p:nvGrpSpPr>
          <p:cNvPr id="9" name="Group 8">
            <a:extLst>
              <a:ext uri="{FF2B5EF4-FFF2-40B4-BE49-F238E27FC236}">
                <a16:creationId xmlns:a16="http://schemas.microsoft.com/office/drawing/2014/main" id="{A2E991E5-8862-EA6C-12CC-62D7019F344C}"/>
              </a:ext>
            </a:extLst>
          </p:cNvPr>
          <p:cNvGrpSpPr/>
          <p:nvPr/>
        </p:nvGrpSpPr>
        <p:grpSpPr>
          <a:xfrm>
            <a:off x="2771649" y="1635423"/>
            <a:ext cx="3998778" cy="3969097"/>
            <a:chOff x="2771649" y="1635423"/>
            <a:chExt cx="3998778" cy="3969097"/>
          </a:xfrm>
        </p:grpSpPr>
        <p:grpSp>
          <p:nvGrpSpPr>
            <p:cNvPr id="10" name="Group 9">
              <a:extLst>
                <a:ext uri="{FF2B5EF4-FFF2-40B4-BE49-F238E27FC236}">
                  <a16:creationId xmlns:a16="http://schemas.microsoft.com/office/drawing/2014/main" id="{5A3F0EB0-53A4-5669-6FA6-8A7892B400AA}"/>
                </a:ext>
              </a:extLst>
            </p:cNvPr>
            <p:cNvGrpSpPr/>
            <p:nvPr/>
          </p:nvGrpSpPr>
          <p:grpSpPr>
            <a:xfrm>
              <a:off x="3117850" y="1993900"/>
              <a:ext cx="3162300" cy="3055620"/>
              <a:chOff x="3117850" y="1993900"/>
              <a:chExt cx="3162300" cy="3055620"/>
            </a:xfrm>
          </p:grpSpPr>
          <p:pic>
            <p:nvPicPr>
              <p:cNvPr id="55" name="Picture 2" descr="magic">
                <a:extLst>
                  <a:ext uri="{FF2B5EF4-FFF2-40B4-BE49-F238E27FC236}">
                    <a16:creationId xmlns:a16="http://schemas.microsoft.com/office/drawing/2014/main" id="{75E0DF65-A3E8-62AA-6E35-15FF13AD2AFD}"/>
                  </a:ext>
                </a:extLst>
              </p:cNvPr>
              <p:cNvPicPr>
                <a:picLocks noChangeAspect="1" noChangeArrowheads="1"/>
              </p:cNvPicPr>
              <p:nvPr/>
            </p:nvPicPr>
            <p:blipFill>
              <a:blip r:embed="rId3" cstate="print"/>
              <a:srcRect/>
              <a:stretch>
                <a:fillRect/>
              </a:stretch>
            </p:blipFill>
            <p:spPr bwMode="auto">
              <a:xfrm>
                <a:off x="4635500" y="3511550"/>
                <a:ext cx="127000" cy="127000"/>
              </a:xfrm>
              <a:prstGeom prst="rect">
                <a:avLst/>
              </a:prstGeom>
              <a:noFill/>
              <a:ln w="9525" algn="ctr">
                <a:noFill/>
                <a:miter lim="800000"/>
                <a:headEnd/>
                <a:tailEnd/>
              </a:ln>
            </p:spPr>
          </p:pic>
          <p:sp>
            <p:nvSpPr>
              <p:cNvPr id="56" name="Oval 55">
                <a:extLst>
                  <a:ext uri="{FF2B5EF4-FFF2-40B4-BE49-F238E27FC236}">
                    <a16:creationId xmlns:a16="http://schemas.microsoft.com/office/drawing/2014/main" id="{C702B9EF-28A6-D01C-B28C-809F49819B8F}"/>
                  </a:ext>
                </a:extLst>
              </p:cNvPr>
              <p:cNvSpPr/>
              <p:nvPr/>
            </p:nvSpPr>
            <p:spPr bwMode="auto">
              <a:xfrm>
                <a:off x="3117850" y="1993900"/>
                <a:ext cx="3162300" cy="3055620"/>
              </a:xfrm>
              <a:prstGeom prst="ellipse">
                <a:avLst/>
              </a:prstGeom>
              <a:solidFill>
                <a:schemeClr val="accent5"/>
              </a:solidFill>
              <a:ln w="38100"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noAutofit/>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1" i="0" u="none" strike="noStrike" cap="none" normalizeH="0" baseline="0" dirty="0">
                  <a:ln>
                    <a:noFill/>
                  </a:ln>
                  <a:solidFill>
                    <a:srgbClr val="FFFF00"/>
                  </a:solidFill>
                  <a:effectLst/>
                  <a:latin typeface="Courier New" pitchFamily="49" charset="0"/>
                  <a:cs typeface="Arial" charset="0"/>
                </a:endParaRPr>
              </a:p>
            </p:txBody>
          </p:sp>
          <p:cxnSp>
            <p:nvCxnSpPr>
              <p:cNvPr id="57" name="Straight Connector 56">
                <a:extLst>
                  <a:ext uri="{FF2B5EF4-FFF2-40B4-BE49-F238E27FC236}">
                    <a16:creationId xmlns:a16="http://schemas.microsoft.com/office/drawing/2014/main" id="{B7C578A7-8B37-65AC-E095-F010E91AEE53}"/>
                  </a:ext>
                </a:extLst>
              </p:cNvPr>
              <p:cNvCxnSpPr>
                <a:stCxn id="56" idx="4"/>
                <a:endCxn id="56" idx="4"/>
              </p:cNvCxnSpPr>
              <p:nvPr/>
            </p:nvCxnSpPr>
            <p:spPr bwMode="auto">
              <a:xfrm>
                <a:off x="4699000" y="5049520"/>
                <a:ext cx="0" cy="0"/>
              </a:xfrm>
              <a:prstGeom prst="line">
                <a:avLst/>
              </a:prstGeom>
              <a:noFill/>
              <a:ln w="9525" cap="flat" cmpd="sng" algn="ctr">
                <a:noFill/>
                <a:prstDash val="solid"/>
                <a:round/>
                <a:headEnd type="none" w="med" len="med"/>
                <a:tailEnd type="none" w="med" len="med"/>
              </a:ln>
              <a:effectLst/>
            </p:spPr>
          </p:cxnSp>
          <p:cxnSp>
            <p:nvCxnSpPr>
              <p:cNvPr id="58" name="Straight Connector 57">
                <a:extLst>
                  <a:ext uri="{FF2B5EF4-FFF2-40B4-BE49-F238E27FC236}">
                    <a16:creationId xmlns:a16="http://schemas.microsoft.com/office/drawing/2014/main" id="{69B5B121-BDAB-3346-07F0-60D620C18122}"/>
                  </a:ext>
                </a:extLst>
              </p:cNvPr>
              <p:cNvCxnSpPr>
                <a:stCxn id="56" idx="4"/>
                <a:endCxn id="56" idx="0"/>
              </p:cNvCxnSpPr>
              <p:nvPr/>
            </p:nvCxnSpPr>
            <p:spPr bwMode="auto">
              <a:xfrm flipV="1">
                <a:off x="4699000" y="1993900"/>
                <a:ext cx="0" cy="3055620"/>
              </a:xfrm>
              <a:prstGeom prst="line">
                <a:avLst/>
              </a:prstGeom>
              <a:noFill/>
              <a:ln w="38100" cap="flat" cmpd="sng" algn="ctr">
                <a:solidFill>
                  <a:schemeClr val="tx1"/>
                </a:solidFill>
                <a:prstDash val="solid"/>
                <a:round/>
                <a:headEnd type="none" w="med" len="med"/>
                <a:tailEnd type="none" w="med" len="med"/>
              </a:ln>
              <a:effectLst/>
            </p:spPr>
          </p:cxnSp>
          <p:cxnSp>
            <p:nvCxnSpPr>
              <p:cNvPr id="59" name="Straight Connector 58">
                <a:extLst>
                  <a:ext uri="{FF2B5EF4-FFF2-40B4-BE49-F238E27FC236}">
                    <a16:creationId xmlns:a16="http://schemas.microsoft.com/office/drawing/2014/main" id="{78086B03-BD6E-73DA-2087-DF2626C739EE}"/>
                  </a:ext>
                </a:extLst>
              </p:cNvPr>
              <p:cNvCxnSpPr>
                <a:stCxn id="56" idx="3"/>
                <a:endCxn id="56" idx="7"/>
              </p:cNvCxnSpPr>
              <p:nvPr/>
            </p:nvCxnSpPr>
            <p:spPr bwMode="auto">
              <a:xfrm flipV="1">
                <a:off x="3580958" y="2441385"/>
                <a:ext cx="2236084" cy="2160650"/>
              </a:xfrm>
              <a:prstGeom prst="line">
                <a:avLst/>
              </a:prstGeom>
              <a:noFill/>
              <a:ln w="38100" cap="flat" cmpd="sng" algn="ctr">
                <a:solidFill>
                  <a:schemeClr val="tx1"/>
                </a:solidFill>
                <a:prstDash val="solid"/>
                <a:round/>
                <a:headEnd type="none" w="med" len="med"/>
                <a:tailEnd type="none" w="med" len="med"/>
              </a:ln>
              <a:effectLst/>
            </p:spPr>
          </p:cxnSp>
          <p:cxnSp>
            <p:nvCxnSpPr>
              <p:cNvPr id="60" name="Straight Connector 59">
                <a:extLst>
                  <a:ext uri="{FF2B5EF4-FFF2-40B4-BE49-F238E27FC236}">
                    <a16:creationId xmlns:a16="http://schemas.microsoft.com/office/drawing/2014/main" id="{15815E86-8019-CDC7-6F74-E1FEF82030FA}"/>
                  </a:ext>
                </a:extLst>
              </p:cNvPr>
              <p:cNvCxnSpPr>
                <a:stCxn id="56" idx="2"/>
              </p:cNvCxnSpPr>
              <p:nvPr/>
            </p:nvCxnSpPr>
            <p:spPr bwMode="auto">
              <a:xfrm flipV="1">
                <a:off x="3117850" y="3511550"/>
                <a:ext cx="3162300" cy="10160"/>
              </a:xfrm>
              <a:prstGeom prst="line">
                <a:avLst/>
              </a:prstGeom>
              <a:noFill/>
              <a:ln w="38100" cap="flat" cmpd="sng" algn="ctr">
                <a:solidFill>
                  <a:schemeClr val="tx1"/>
                </a:solidFill>
                <a:prstDash val="solid"/>
                <a:round/>
                <a:headEnd type="none" w="med" len="med"/>
                <a:tailEnd type="none" w="med" len="med"/>
              </a:ln>
              <a:effectLst/>
            </p:spPr>
          </p:cxnSp>
          <p:cxnSp>
            <p:nvCxnSpPr>
              <p:cNvPr id="61" name="Straight Connector 60">
                <a:extLst>
                  <a:ext uri="{FF2B5EF4-FFF2-40B4-BE49-F238E27FC236}">
                    <a16:creationId xmlns:a16="http://schemas.microsoft.com/office/drawing/2014/main" id="{78E2F9F6-DB9A-4A31-0853-D8331E5DA2D3}"/>
                  </a:ext>
                </a:extLst>
              </p:cNvPr>
              <p:cNvCxnSpPr>
                <a:stCxn id="56" idx="1"/>
                <a:endCxn id="56" idx="5"/>
              </p:cNvCxnSpPr>
              <p:nvPr/>
            </p:nvCxnSpPr>
            <p:spPr bwMode="auto">
              <a:xfrm>
                <a:off x="3580958" y="2441385"/>
                <a:ext cx="2236084" cy="2160650"/>
              </a:xfrm>
              <a:prstGeom prst="line">
                <a:avLst/>
              </a:prstGeom>
              <a:noFill/>
              <a:ln w="38100" cap="flat" cmpd="sng" algn="ctr">
                <a:solidFill>
                  <a:schemeClr val="tx1"/>
                </a:solidFill>
                <a:prstDash val="solid"/>
                <a:round/>
                <a:headEnd type="none" w="med" len="med"/>
                <a:tailEnd type="none" w="med" len="med"/>
              </a:ln>
              <a:effectLst/>
            </p:spPr>
          </p:cxnSp>
          <p:sp>
            <p:nvSpPr>
              <p:cNvPr id="62" name="Oval 61">
                <a:extLst>
                  <a:ext uri="{FF2B5EF4-FFF2-40B4-BE49-F238E27FC236}">
                    <a16:creationId xmlns:a16="http://schemas.microsoft.com/office/drawing/2014/main" id="{79D14847-52E2-7B42-7AE5-A02C64DF7753}"/>
                  </a:ext>
                </a:extLst>
              </p:cNvPr>
              <p:cNvSpPr/>
              <p:nvPr/>
            </p:nvSpPr>
            <p:spPr bwMode="auto">
              <a:xfrm>
                <a:off x="3549650" y="2423160"/>
                <a:ext cx="2298700" cy="2197100"/>
              </a:xfrm>
              <a:prstGeom prst="ellipse">
                <a:avLst/>
              </a:prstGeom>
              <a:solidFill>
                <a:schemeClr val="tx2"/>
              </a:solidFill>
              <a:ln w="3810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noAutofit/>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1" i="0" u="none" strike="noStrike" cap="none" normalizeH="0" baseline="0" dirty="0">
                  <a:ln>
                    <a:noFill/>
                  </a:ln>
                  <a:solidFill>
                    <a:srgbClr val="FFFF00"/>
                  </a:solidFill>
                  <a:effectLst/>
                  <a:latin typeface="Courier New" pitchFamily="49" charset="0"/>
                  <a:cs typeface="Arial" charset="0"/>
                </a:endParaRPr>
              </a:p>
            </p:txBody>
          </p:sp>
        </p:grpSp>
        <p:sp>
          <p:nvSpPr>
            <p:cNvPr id="11" name="TextBox 10">
              <a:extLst>
                <a:ext uri="{FF2B5EF4-FFF2-40B4-BE49-F238E27FC236}">
                  <a16:creationId xmlns:a16="http://schemas.microsoft.com/office/drawing/2014/main" id="{CE0B8DCF-E902-670A-0514-A0439508AE60}"/>
                </a:ext>
              </a:extLst>
            </p:cNvPr>
            <p:cNvSpPr txBox="1"/>
            <p:nvPr/>
          </p:nvSpPr>
          <p:spPr>
            <a:xfrm>
              <a:off x="3716768" y="1635423"/>
              <a:ext cx="370614" cy="461665"/>
            </a:xfrm>
            <a:prstGeom prst="rect">
              <a:avLst/>
            </a:prstGeom>
            <a:noFill/>
          </p:spPr>
          <p:txBody>
            <a:bodyPr wrap="none" rtlCol="0">
              <a:spAutoFit/>
            </a:bodyPr>
            <a:lstStyle/>
            <a:p>
              <a:r>
                <a:rPr lang="en-US" dirty="0">
                  <a:solidFill>
                    <a:schemeClr val="bg1"/>
                  </a:solidFill>
                  <a:latin typeface="Courier New" pitchFamily="49" charset="0"/>
                </a:rPr>
                <a:t>0</a:t>
              </a:r>
            </a:p>
          </p:txBody>
        </p:sp>
        <p:sp>
          <p:nvSpPr>
            <p:cNvPr id="12" name="TextBox 11">
              <a:extLst>
                <a:ext uri="{FF2B5EF4-FFF2-40B4-BE49-F238E27FC236}">
                  <a16:creationId xmlns:a16="http://schemas.microsoft.com/office/drawing/2014/main" id="{A51CAB4F-EE73-FD11-9147-ADA782FC09C3}"/>
                </a:ext>
              </a:extLst>
            </p:cNvPr>
            <p:cNvSpPr txBox="1"/>
            <p:nvPr/>
          </p:nvSpPr>
          <p:spPr>
            <a:xfrm>
              <a:off x="6399813" y="2693988"/>
              <a:ext cx="370614" cy="461665"/>
            </a:xfrm>
            <a:prstGeom prst="rect">
              <a:avLst/>
            </a:prstGeom>
            <a:noFill/>
          </p:spPr>
          <p:txBody>
            <a:bodyPr wrap="none" rtlCol="0">
              <a:spAutoFit/>
            </a:bodyPr>
            <a:lstStyle/>
            <a:p>
              <a:r>
                <a:rPr lang="en-US" dirty="0">
                  <a:solidFill>
                    <a:schemeClr val="bg1"/>
                  </a:solidFill>
                  <a:latin typeface="Courier New" pitchFamily="49" charset="0"/>
                </a:rPr>
                <a:t>2</a:t>
              </a:r>
            </a:p>
          </p:txBody>
        </p:sp>
        <p:sp>
          <p:nvSpPr>
            <p:cNvPr id="13" name="TextBox 12">
              <a:extLst>
                <a:ext uri="{FF2B5EF4-FFF2-40B4-BE49-F238E27FC236}">
                  <a16:creationId xmlns:a16="http://schemas.microsoft.com/office/drawing/2014/main" id="{99C0C3DA-F349-D3CE-41C4-7E5D4AB54263}"/>
                </a:ext>
              </a:extLst>
            </p:cNvPr>
            <p:cNvSpPr txBox="1"/>
            <p:nvPr/>
          </p:nvSpPr>
          <p:spPr>
            <a:xfrm>
              <a:off x="5370007" y="1635423"/>
              <a:ext cx="370614" cy="461665"/>
            </a:xfrm>
            <a:prstGeom prst="rect">
              <a:avLst/>
            </a:prstGeom>
            <a:noFill/>
          </p:spPr>
          <p:txBody>
            <a:bodyPr wrap="none" rtlCol="0">
              <a:spAutoFit/>
            </a:bodyPr>
            <a:lstStyle/>
            <a:p>
              <a:r>
                <a:rPr lang="en-US" dirty="0">
                  <a:solidFill>
                    <a:schemeClr val="bg1"/>
                  </a:solidFill>
                  <a:latin typeface="Courier New" pitchFamily="49" charset="0"/>
                </a:rPr>
                <a:t>1</a:t>
              </a:r>
            </a:p>
          </p:txBody>
        </p:sp>
        <p:sp>
          <p:nvSpPr>
            <p:cNvPr id="14" name="TextBox 13">
              <a:extLst>
                <a:ext uri="{FF2B5EF4-FFF2-40B4-BE49-F238E27FC236}">
                  <a16:creationId xmlns:a16="http://schemas.microsoft.com/office/drawing/2014/main" id="{98B50FB1-5188-AAC3-A448-0EC0224A5ADB}"/>
                </a:ext>
              </a:extLst>
            </p:cNvPr>
            <p:cNvSpPr txBox="1"/>
            <p:nvPr/>
          </p:nvSpPr>
          <p:spPr>
            <a:xfrm>
              <a:off x="3716768" y="5142855"/>
              <a:ext cx="370614" cy="461665"/>
            </a:xfrm>
            <a:prstGeom prst="rect">
              <a:avLst/>
            </a:prstGeom>
            <a:noFill/>
          </p:spPr>
          <p:txBody>
            <a:bodyPr wrap="none" rtlCol="0">
              <a:spAutoFit/>
            </a:bodyPr>
            <a:lstStyle/>
            <a:p>
              <a:r>
                <a:rPr lang="en-US" dirty="0">
                  <a:solidFill>
                    <a:schemeClr val="bg1"/>
                  </a:solidFill>
                  <a:latin typeface="Courier New" pitchFamily="49" charset="0"/>
                </a:rPr>
                <a:t>5</a:t>
              </a:r>
            </a:p>
          </p:txBody>
        </p:sp>
        <p:sp>
          <p:nvSpPr>
            <p:cNvPr id="15" name="TextBox 14">
              <a:extLst>
                <a:ext uri="{FF2B5EF4-FFF2-40B4-BE49-F238E27FC236}">
                  <a16:creationId xmlns:a16="http://schemas.microsoft.com/office/drawing/2014/main" id="{C25484B6-90A7-A3E3-5A49-E8CD85D5969D}"/>
                </a:ext>
              </a:extLst>
            </p:cNvPr>
            <p:cNvSpPr txBox="1"/>
            <p:nvPr/>
          </p:nvSpPr>
          <p:spPr>
            <a:xfrm>
              <a:off x="5370007" y="5142855"/>
              <a:ext cx="370614" cy="461665"/>
            </a:xfrm>
            <a:prstGeom prst="rect">
              <a:avLst/>
            </a:prstGeom>
            <a:noFill/>
          </p:spPr>
          <p:txBody>
            <a:bodyPr wrap="none" rtlCol="0">
              <a:spAutoFit/>
            </a:bodyPr>
            <a:lstStyle/>
            <a:p>
              <a:r>
                <a:rPr lang="en-US" dirty="0">
                  <a:solidFill>
                    <a:schemeClr val="bg1"/>
                  </a:solidFill>
                  <a:latin typeface="Courier New" pitchFamily="49" charset="0"/>
                </a:rPr>
                <a:t>4</a:t>
              </a:r>
            </a:p>
          </p:txBody>
        </p:sp>
        <p:sp>
          <p:nvSpPr>
            <p:cNvPr id="19" name="TextBox 18">
              <a:extLst>
                <a:ext uri="{FF2B5EF4-FFF2-40B4-BE49-F238E27FC236}">
                  <a16:creationId xmlns:a16="http://schemas.microsoft.com/office/drawing/2014/main" id="{1B217BCC-5313-B8E1-F8A1-A591F7E69763}"/>
                </a:ext>
              </a:extLst>
            </p:cNvPr>
            <p:cNvSpPr txBox="1"/>
            <p:nvPr/>
          </p:nvSpPr>
          <p:spPr>
            <a:xfrm>
              <a:off x="6399813" y="3946823"/>
              <a:ext cx="370614" cy="461665"/>
            </a:xfrm>
            <a:prstGeom prst="rect">
              <a:avLst/>
            </a:prstGeom>
            <a:noFill/>
          </p:spPr>
          <p:txBody>
            <a:bodyPr wrap="none" rtlCol="0">
              <a:spAutoFit/>
            </a:bodyPr>
            <a:lstStyle/>
            <a:p>
              <a:r>
                <a:rPr lang="en-US" dirty="0">
                  <a:solidFill>
                    <a:schemeClr val="bg1"/>
                  </a:solidFill>
                  <a:latin typeface="Courier New" pitchFamily="49" charset="0"/>
                </a:rPr>
                <a:t>3</a:t>
              </a:r>
            </a:p>
          </p:txBody>
        </p:sp>
        <p:sp>
          <p:nvSpPr>
            <p:cNvPr id="20" name="TextBox 19">
              <a:extLst>
                <a:ext uri="{FF2B5EF4-FFF2-40B4-BE49-F238E27FC236}">
                  <a16:creationId xmlns:a16="http://schemas.microsoft.com/office/drawing/2014/main" id="{1BF95323-5C64-DE3B-6DDD-78AED8208CF3}"/>
                </a:ext>
              </a:extLst>
            </p:cNvPr>
            <p:cNvSpPr txBox="1"/>
            <p:nvPr/>
          </p:nvSpPr>
          <p:spPr>
            <a:xfrm>
              <a:off x="4999393" y="2072332"/>
              <a:ext cx="370614" cy="461665"/>
            </a:xfrm>
            <a:prstGeom prst="rect">
              <a:avLst/>
            </a:prstGeom>
            <a:noFill/>
          </p:spPr>
          <p:txBody>
            <a:bodyPr wrap="none" rtlCol="0">
              <a:spAutoFit/>
            </a:bodyPr>
            <a:lstStyle/>
            <a:p>
              <a:r>
                <a:rPr lang="en-US" dirty="0">
                  <a:solidFill>
                    <a:schemeClr val="tx1"/>
                  </a:solidFill>
                  <a:latin typeface="Courier New" pitchFamily="49" charset="0"/>
                </a:rPr>
                <a:t>y</a:t>
              </a:r>
            </a:p>
          </p:txBody>
        </p:sp>
        <p:sp>
          <p:nvSpPr>
            <p:cNvPr id="31" name="TextBox 30">
              <a:extLst>
                <a:ext uri="{FF2B5EF4-FFF2-40B4-BE49-F238E27FC236}">
                  <a16:creationId xmlns:a16="http://schemas.microsoft.com/office/drawing/2014/main" id="{C605E230-4CCE-700C-4C6F-3CAB3214BA52}"/>
                </a:ext>
              </a:extLst>
            </p:cNvPr>
            <p:cNvSpPr txBox="1"/>
            <p:nvPr/>
          </p:nvSpPr>
          <p:spPr>
            <a:xfrm>
              <a:off x="4059889" y="2097733"/>
              <a:ext cx="370614" cy="461665"/>
            </a:xfrm>
            <a:prstGeom prst="rect">
              <a:avLst/>
            </a:prstGeom>
            <a:noFill/>
          </p:spPr>
          <p:txBody>
            <a:bodyPr wrap="none" rtlCol="0">
              <a:spAutoFit/>
            </a:bodyPr>
            <a:lstStyle/>
            <a:p>
              <a:r>
                <a:rPr lang="en-US" dirty="0">
                  <a:solidFill>
                    <a:schemeClr val="tx1"/>
                  </a:solidFill>
                  <a:latin typeface="Courier New" pitchFamily="49" charset="0"/>
                </a:rPr>
                <a:t>x</a:t>
              </a:r>
            </a:p>
          </p:txBody>
        </p:sp>
        <p:sp>
          <p:nvSpPr>
            <p:cNvPr id="36" name="TextBox 35">
              <a:extLst>
                <a:ext uri="{FF2B5EF4-FFF2-40B4-BE49-F238E27FC236}">
                  <a16:creationId xmlns:a16="http://schemas.microsoft.com/office/drawing/2014/main" id="{E4677DD1-510B-CB0F-0349-7DBF6103AB9C}"/>
                </a:ext>
              </a:extLst>
            </p:cNvPr>
            <p:cNvSpPr txBox="1"/>
            <p:nvPr/>
          </p:nvSpPr>
          <p:spPr>
            <a:xfrm>
              <a:off x="2771649" y="2841958"/>
              <a:ext cx="370614" cy="461665"/>
            </a:xfrm>
            <a:prstGeom prst="rect">
              <a:avLst/>
            </a:prstGeom>
            <a:noFill/>
          </p:spPr>
          <p:txBody>
            <a:bodyPr wrap="none" rtlCol="0">
              <a:spAutoFit/>
            </a:bodyPr>
            <a:lstStyle/>
            <a:p>
              <a:r>
                <a:rPr lang="en-US" dirty="0">
                  <a:solidFill>
                    <a:schemeClr val="bg1"/>
                  </a:solidFill>
                  <a:latin typeface="Courier New" pitchFamily="49" charset="0"/>
                </a:rPr>
                <a:t>7</a:t>
              </a:r>
            </a:p>
          </p:txBody>
        </p:sp>
        <p:sp>
          <p:nvSpPr>
            <p:cNvPr id="45" name="TextBox 44">
              <a:extLst>
                <a:ext uri="{FF2B5EF4-FFF2-40B4-BE49-F238E27FC236}">
                  <a16:creationId xmlns:a16="http://schemas.microsoft.com/office/drawing/2014/main" id="{06D7D5EB-D17D-9206-9E7D-99E15AA85F08}"/>
                </a:ext>
              </a:extLst>
            </p:cNvPr>
            <p:cNvSpPr txBox="1"/>
            <p:nvPr/>
          </p:nvSpPr>
          <p:spPr>
            <a:xfrm>
              <a:off x="2771649" y="4094148"/>
              <a:ext cx="370614" cy="461665"/>
            </a:xfrm>
            <a:prstGeom prst="rect">
              <a:avLst/>
            </a:prstGeom>
            <a:noFill/>
          </p:spPr>
          <p:txBody>
            <a:bodyPr wrap="none" rtlCol="0">
              <a:spAutoFit/>
            </a:bodyPr>
            <a:lstStyle/>
            <a:p>
              <a:r>
                <a:rPr lang="en-US" dirty="0">
                  <a:solidFill>
                    <a:schemeClr val="bg1"/>
                  </a:solidFill>
                  <a:latin typeface="Courier New" pitchFamily="49" charset="0"/>
                </a:rPr>
                <a:t>6</a:t>
              </a:r>
            </a:p>
          </p:txBody>
        </p:sp>
        <p:sp>
          <p:nvSpPr>
            <p:cNvPr id="46" name="Oval 7">
              <a:extLst>
                <a:ext uri="{FF2B5EF4-FFF2-40B4-BE49-F238E27FC236}">
                  <a16:creationId xmlns:a16="http://schemas.microsoft.com/office/drawing/2014/main" id="{2AC16A0C-2ABD-F552-751D-2890143C7806}"/>
                </a:ext>
              </a:extLst>
            </p:cNvPr>
            <p:cNvSpPr>
              <a:spLocks noChangeArrowheads="1"/>
            </p:cNvSpPr>
            <p:nvPr/>
          </p:nvSpPr>
          <p:spPr bwMode="auto">
            <a:xfrm>
              <a:off x="4251544" y="3026525"/>
              <a:ext cx="999816" cy="1068268"/>
            </a:xfrm>
            <a:prstGeom prst="ellipse">
              <a:avLst/>
            </a:prstGeom>
            <a:solidFill>
              <a:schemeClr val="tx2"/>
            </a:solidFill>
            <a:ln w="12700">
              <a:noFill/>
              <a:round/>
              <a:headEnd/>
              <a:tailEnd/>
            </a:ln>
          </p:spPr>
          <p:txBody>
            <a:bodyPr wrap="none" anchor="ctr"/>
            <a:lstStyle/>
            <a:p>
              <a:endParaRPr lang="en-US" dirty="0">
                <a:solidFill>
                  <a:srgbClr val="FFFF00"/>
                </a:solidFill>
                <a:latin typeface="Arial" pitchFamily="34" charset="0"/>
              </a:endParaRPr>
            </a:p>
          </p:txBody>
        </p:sp>
        <p:grpSp>
          <p:nvGrpSpPr>
            <p:cNvPr id="48" name="Group 47">
              <a:extLst>
                <a:ext uri="{FF2B5EF4-FFF2-40B4-BE49-F238E27FC236}">
                  <a16:creationId xmlns:a16="http://schemas.microsoft.com/office/drawing/2014/main" id="{5CA94E57-D138-4429-1F15-1D13223D2CBD}"/>
                </a:ext>
              </a:extLst>
            </p:cNvPr>
            <p:cNvGrpSpPr/>
            <p:nvPr/>
          </p:nvGrpSpPr>
          <p:grpSpPr>
            <a:xfrm>
              <a:off x="4381687" y="3068710"/>
              <a:ext cx="634627" cy="906000"/>
              <a:chOff x="4436366" y="3112166"/>
              <a:chExt cx="634627" cy="906000"/>
            </a:xfrm>
            <a:effectLst>
              <a:glow rad="228600">
                <a:schemeClr val="accent3">
                  <a:satMod val="175000"/>
                  <a:alpha val="40000"/>
                </a:schemeClr>
              </a:glow>
            </a:effectLst>
          </p:grpSpPr>
          <p:sp>
            <p:nvSpPr>
              <p:cNvPr id="49" name="Oval 8">
                <a:extLst>
                  <a:ext uri="{FF2B5EF4-FFF2-40B4-BE49-F238E27FC236}">
                    <a16:creationId xmlns:a16="http://schemas.microsoft.com/office/drawing/2014/main" id="{409D4CD2-6989-DDCE-E5A3-25295EA30ABD}"/>
                  </a:ext>
                </a:extLst>
              </p:cNvPr>
              <p:cNvSpPr>
                <a:spLocks noChangeArrowheads="1"/>
              </p:cNvSpPr>
              <p:nvPr/>
            </p:nvSpPr>
            <p:spPr bwMode="auto">
              <a:xfrm>
                <a:off x="4436366" y="3112166"/>
                <a:ext cx="634627" cy="655835"/>
              </a:xfrm>
              <a:prstGeom prst="ellipse">
                <a:avLst/>
              </a:prstGeom>
              <a:solidFill>
                <a:schemeClr val="tx2"/>
              </a:solidFill>
              <a:ln w="12700">
                <a:solidFill>
                  <a:schemeClr val="tx2"/>
                </a:solidFill>
                <a:round/>
                <a:headEnd/>
                <a:tailEnd/>
              </a:ln>
            </p:spPr>
            <p:txBody>
              <a:bodyPr wrap="none" anchor="ctr"/>
              <a:lstStyle/>
              <a:p>
                <a:endParaRPr lang="en-US" dirty="0">
                  <a:solidFill>
                    <a:srgbClr val="FFFF00"/>
                  </a:solidFill>
                  <a:latin typeface="Arial" pitchFamily="34" charset="0"/>
                </a:endParaRPr>
              </a:p>
            </p:txBody>
          </p:sp>
          <p:sp>
            <p:nvSpPr>
              <p:cNvPr id="51" name="Oval 9">
                <a:extLst>
                  <a:ext uri="{FF2B5EF4-FFF2-40B4-BE49-F238E27FC236}">
                    <a16:creationId xmlns:a16="http://schemas.microsoft.com/office/drawing/2014/main" id="{4709A488-4FF8-8A0A-332F-6F4CB13468CE}"/>
                  </a:ext>
                </a:extLst>
              </p:cNvPr>
              <p:cNvSpPr>
                <a:spLocks noChangeArrowheads="1"/>
              </p:cNvSpPr>
              <p:nvPr/>
            </p:nvSpPr>
            <p:spPr bwMode="auto">
              <a:xfrm>
                <a:off x="4527663" y="3200062"/>
                <a:ext cx="445352" cy="516104"/>
              </a:xfrm>
              <a:prstGeom prst="ellipse">
                <a:avLst/>
              </a:prstGeom>
              <a:solidFill>
                <a:schemeClr val="bg1">
                  <a:lumMod val="50000"/>
                </a:schemeClr>
              </a:solidFill>
              <a:ln w="12700">
                <a:solidFill>
                  <a:schemeClr val="tx2"/>
                </a:solidFill>
                <a:round/>
                <a:headEnd/>
                <a:tailEnd/>
              </a:ln>
            </p:spPr>
            <p:txBody>
              <a:bodyPr wrap="none" anchor="ctr"/>
              <a:lstStyle/>
              <a:p>
                <a:endParaRPr lang="en-US" dirty="0">
                  <a:solidFill>
                    <a:srgbClr val="FFFF00"/>
                  </a:solidFill>
                  <a:latin typeface="Arial" pitchFamily="34" charset="0"/>
                </a:endParaRPr>
              </a:p>
            </p:txBody>
          </p:sp>
          <p:sp>
            <p:nvSpPr>
              <p:cNvPr id="52" name="Oval 10">
                <a:extLst>
                  <a:ext uri="{FF2B5EF4-FFF2-40B4-BE49-F238E27FC236}">
                    <a16:creationId xmlns:a16="http://schemas.microsoft.com/office/drawing/2014/main" id="{ADF3B336-FCBE-1E0B-108C-A47BAFBCBE38}"/>
                  </a:ext>
                </a:extLst>
              </p:cNvPr>
              <p:cNvSpPr>
                <a:spLocks noChangeArrowheads="1"/>
              </p:cNvSpPr>
              <p:nvPr/>
            </p:nvSpPr>
            <p:spPr bwMode="auto">
              <a:xfrm>
                <a:off x="4440819" y="3375853"/>
                <a:ext cx="630174" cy="642313"/>
              </a:xfrm>
              <a:prstGeom prst="ellipse">
                <a:avLst/>
              </a:prstGeom>
              <a:solidFill>
                <a:schemeClr val="tx2"/>
              </a:solidFill>
              <a:ln w="12700">
                <a:solidFill>
                  <a:schemeClr val="tx2"/>
                </a:solidFill>
                <a:round/>
                <a:headEnd/>
                <a:tailEnd/>
              </a:ln>
            </p:spPr>
            <p:txBody>
              <a:bodyPr wrap="none" anchor="ctr"/>
              <a:lstStyle/>
              <a:p>
                <a:endParaRPr lang="en-US" dirty="0">
                  <a:solidFill>
                    <a:srgbClr val="FFFF00"/>
                  </a:solidFill>
                  <a:latin typeface="Arial" pitchFamily="34" charset="0"/>
                </a:endParaRPr>
              </a:p>
            </p:txBody>
          </p:sp>
          <p:sp>
            <p:nvSpPr>
              <p:cNvPr id="53" name="Oval 11">
                <a:extLst>
                  <a:ext uri="{FF2B5EF4-FFF2-40B4-BE49-F238E27FC236}">
                    <a16:creationId xmlns:a16="http://schemas.microsoft.com/office/drawing/2014/main" id="{DBB569E1-EE3A-1DDB-7DC2-239AD03D815D}"/>
                  </a:ext>
                </a:extLst>
              </p:cNvPr>
              <p:cNvSpPr>
                <a:spLocks noChangeArrowheads="1"/>
              </p:cNvSpPr>
              <p:nvPr/>
            </p:nvSpPr>
            <p:spPr bwMode="auto">
              <a:xfrm>
                <a:off x="4639001" y="3508823"/>
                <a:ext cx="227130" cy="220865"/>
              </a:xfrm>
              <a:prstGeom prst="ellipse">
                <a:avLst/>
              </a:prstGeom>
              <a:solidFill>
                <a:schemeClr val="bg1">
                  <a:lumMod val="50000"/>
                </a:schemeClr>
              </a:solidFill>
              <a:ln w="12700">
                <a:solidFill>
                  <a:schemeClr val="tx2"/>
                </a:solidFill>
                <a:round/>
                <a:headEnd/>
                <a:tailEnd/>
              </a:ln>
            </p:spPr>
            <p:txBody>
              <a:bodyPr wrap="none" anchor="ctr"/>
              <a:lstStyle/>
              <a:p>
                <a:endParaRPr lang="en-US" dirty="0">
                  <a:solidFill>
                    <a:srgbClr val="FFFF00"/>
                  </a:solidFill>
                  <a:latin typeface="Arial" pitchFamily="34" charset="0"/>
                </a:endParaRPr>
              </a:p>
            </p:txBody>
          </p:sp>
          <p:sp>
            <p:nvSpPr>
              <p:cNvPr id="54" name="AutoShape 12">
                <a:extLst>
                  <a:ext uri="{FF2B5EF4-FFF2-40B4-BE49-F238E27FC236}">
                    <a16:creationId xmlns:a16="http://schemas.microsoft.com/office/drawing/2014/main" id="{7CC99968-7A54-689D-400F-1CAA29E9173C}"/>
                  </a:ext>
                </a:extLst>
              </p:cNvPr>
              <p:cNvSpPr>
                <a:spLocks noChangeArrowheads="1"/>
              </p:cNvSpPr>
              <p:nvPr/>
            </p:nvSpPr>
            <p:spPr bwMode="auto">
              <a:xfrm flipV="1">
                <a:off x="4685763" y="3691375"/>
                <a:ext cx="151420" cy="191567"/>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4447 w 21600"/>
                  <a:gd name="T13" fmla="*/ 4574 h 21600"/>
                  <a:gd name="T14" fmla="*/ 17153 w 21600"/>
                  <a:gd name="T15" fmla="*/ 17026 h 21600"/>
                </a:gdLst>
                <a:ahLst/>
                <a:cxnLst>
                  <a:cxn ang="T8">
                    <a:pos x="T0" y="T1"/>
                  </a:cxn>
                  <a:cxn ang="T9">
                    <a:pos x="T2" y="T3"/>
                  </a:cxn>
                  <a:cxn ang="T10">
                    <a:pos x="T4" y="T5"/>
                  </a:cxn>
                  <a:cxn ang="T11">
                    <a:pos x="T6" y="T7"/>
                  </a:cxn>
                </a:cxnLst>
                <a:rect l="T12" t="T13" r="T14" b="T15"/>
                <a:pathLst>
                  <a:path w="21600" h="21600">
                    <a:moveTo>
                      <a:pt x="0" y="0"/>
                    </a:moveTo>
                    <a:lnTo>
                      <a:pt x="5399" y="21600"/>
                    </a:lnTo>
                    <a:lnTo>
                      <a:pt x="16201" y="21600"/>
                    </a:lnTo>
                    <a:lnTo>
                      <a:pt x="21600" y="0"/>
                    </a:lnTo>
                    <a:close/>
                  </a:path>
                </a:pathLst>
              </a:custGeom>
              <a:solidFill>
                <a:schemeClr val="bg1">
                  <a:lumMod val="50000"/>
                </a:schemeClr>
              </a:solidFill>
              <a:ln w="12700">
                <a:noFill/>
                <a:miter lim="800000"/>
                <a:headEnd/>
                <a:tailEnd/>
              </a:ln>
            </p:spPr>
            <p:txBody>
              <a:bodyPr wrap="none" anchor="ctr"/>
              <a:lstStyle/>
              <a:p>
                <a:endParaRPr lang="en-US" dirty="0">
                  <a:solidFill>
                    <a:srgbClr val="FFFF00"/>
                  </a:solidFill>
                  <a:latin typeface="Arial" pitchFamily="34" charset="0"/>
                </a:endParaRPr>
              </a:p>
            </p:txBody>
          </p:sp>
        </p:grpSp>
      </p:grpSp>
      <p:sp>
        <p:nvSpPr>
          <p:cNvPr id="63" name="TextBox 62">
            <a:extLst>
              <a:ext uri="{FF2B5EF4-FFF2-40B4-BE49-F238E27FC236}">
                <a16:creationId xmlns:a16="http://schemas.microsoft.com/office/drawing/2014/main" id="{8B6EEC3D-965F-C328-3B59-39DA6C800A93}"/>
              </a:ext>
            </a:extLst>
          </p:cNvPr>
          <p:cNvSpPr txBox="1"/>
          <p:nvPr/>
        </p:nvSpPr>
        <p:spPr>
          <a:xfrm>
            <a:off x="7201780" y="1961494"/>
            <a:ext cx="928459" cy="461665"/>
          </a:xfrm>
          <a:prstGeom prst="rect">
            <a:avLst/>
          </a:prstGeom>
          <a:noFill/>
        </p:spPr>
        <p:txBody>
          <a:bodyPr wrap="none" rtlCol="0">
            <a:spAutoFit/>
          </a:bodyPr>
          <a:lstStyle/>
          <a:p>
            <a:r>
              <a:rPr lang="en-US" dirty="0">
                <a:solidFill>
                  <a:srgbClr val="FFFF00"/>
                </a:solidFill>
                <a:latin typeface="Courier New" pitchFamily="49" charset="0"/>
              </a:rPr>
              <a:t>tail</a:t>
            </a:r>
          </a:p>
        </p:txBody>
      </p:sp>
      <p:sp>
        <p:nvSpPr>
          <p:cNvPr id="20480" name="Freeform: Shape 20479">
            <a:extLst>
              <a:ext uri="{FF2B5EF4-FFF2-40B4-BE49-F238E27FC236}">
                <a16:creationId xmlns:a16="http://schemas.microsoft.com/office/drawing/2014/main" id="{A4CA78B3-DD44-8A93-6D62-70F7B6106604}"/>
              </a:ext>
            </a:extLst>
          </p:cNvPr>
          <p:cNvSpPr/>
          <p:nvPr/>
        </p:nvSpPr>
        <p:spPr bwMode="auto">
          <a:xfrm>
            <a:off x="6066355" y="2133340"/>
            <a:ext cx="1098596" cy="579639"/>
          </a:xfrm>
          <a:custGeom>
            <a:avLst/>
            <a:gdLst>
              <a:gd name="connsiteX0" fmla="*/ 1098596 w 1098596"/>
              <a:gd name="connsiteY0" fmla="*/ 13895 h 579639"/>
              <a:gd name="connsiteX1" fmla="*/ 302607 w 1098596"/>
              <a:gd name="connsiteY1" fmla="*/ 73101 h 579639"/>
              <a:gd name="connsiteX2" fmla="*/ 0 w 1098596"/>
              <a:gd name="connsiteY2" fmla="*/ 579639 h 579639"/>
            </a:gdLst>
            <a:ahLst/>
            <a:cxnLst>
              <a:cxn ang="0">
                <a:pos x="connsiteX0" y="connsiteY0"/>
              </a:cxn>
              <a:cxn ang="0">
                <a:pos x="connsiteX1" y="connsiteY1"/>
              </a:cxn>
              <a:cxn ang="0">
                <a:pos x="connsiteX2" y="connsiteY2"/>
              </a:cxn>
            </a:cxnLst>
            <a:rect l="l" t="t" r="r" b="b"/>
            <a:pathLst>
              <a:path w="1098596" h="579639">
                <a:moveTo>
                  <a:pt x="1098596" y="13895"/>
                </a:moveTo>
                <a:cubicBezTo>
                  <a:pt x="792151" y="-3648"/>
                  <a:pt x="485706" y="-21190"/>
                  <a:pt x="302607" y="73101"/>
                </a:cubicBezTo>
                <a:cubicBezTo>
                  <a:pt x="119508" y="167392"/>
                  <a:pt x="59754" y="373515"/>
                  <a:pt x="0" y="579639"/>
                </a:cubicBezTo>
              </a:path>
            </a:pathLst>
          </a:custGeom>
          <a:noFill/>
          <a:ln w="57150" cap="flat" cmpd="sng" algn="ctr">
            <a:solidFill>
              <a:srgbClr val="FFFF00"/>
            </a:solidFill>
            <a:prstDash val="solid"/>
            <a:round/>
            <a:headEnd type="none" w="med" len="med"/>
            <a:tailEnd type="triangle" w="med" len="med"/>
          </a:ln>
          <a:effectLst/>
        </p:spPr>
        <p:txBody>
          <a:bodyPr rtlCol="0" anchor="ctr"/>
          <a:lstStyle/>
          <a:p>
            <a:pPr algn="ctr"/>
            <a:endParaRPr lang="en-US" dirty="0"/>
          </a:p>
        </p:txBody>
      </p:sp>
    </p:spTree>
    <p:extLst>
      <p:ext uri="{BB962C8B-B14F-4D97-AF65-F5344CB8AC3E}">
        <p14:creationId xmlns:p14="http://schemas.microsoft.com/office/powerpoint/2010/main" val="343794217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Footer Placeholder 2"/>
          <p:cNvSpPr>
            <a:spLocks noGrp="1"/>
          </p:cNvSpPr>
          <p:nvPr>
            <p:ph type="ftr" sz="quarter" idx="10"/>
          </p:nvPr>
        </p:nvSpPr>
        <p:spPr>
          <a:xfrm>
            <a:off x="3124200" y="6248400"/>
            <a:ext cx="2895600" cy="457200"/>
          </a:xfrm>
        </p:spPr>
        <p:txBody>
          <a:bodyPr/>
          <a:lstStyle/>
          <a:p>
            <a:pPr>
              <a:defRPr/>
            </a:pPr>
            <a:r>
              <a:rPr lang="en-US" b="0" dirty="0">
                <a:latin typeface="Arial" pitchFamily="34" charset="0"/>
                <a:cs typeface="+mn-cs"/>
              </a:rPr>
              <a:t>Art of Multiprocessor Programming</a:t>
            </a:r>
          </a:p>
        </p:txBody>
      </p:sp>
      <p:sp>
        <p:nvSpPr>
          <p:cNvPr id="30" name="Slide Number Placeholder 3"/>
          <p:cNvSpPr>
            <a:spLocks noGrp="1"/>
          </p:cNvSpPr>
          <p:nvPr>
            <p:ph type="sldNum" sz="quarter" idx="11"/>
          </p:nvPr>
        </p:nvSpPr>
        <p:spPr>
          <a:xfrm>
            <a:off x="6553200" y="6248400"/>
            <a:ext cx="1905000" cy="457200"/>
          </a:xfrm>
        </p:spPr>
        <p:txBody>
          <a:bodyPr/>
          <a:lstStyle/>
          <a:p>
            <a:pPr>
              <a:defRPr/>
            </a:pPr>
            <a:fld id="{7D815C70-AFE7-4526-98C8-F16A2D0F27E3}" type="slidenum">
              <a:rPr lang="x-none" b="0">
                <a:latin typeface="Arial" pitchFamily="34" charset="0"/>
                <a:cs typeface="+mn-cs"/>
              </a:rPr>
              <a:pPr>
                <a:defRPr/>
              </a:pPr>
              <a:t>8</a:t>
            </a:fld>
            <a:endParaRPr lang="en-US" b="0" dirty="0">
              <a:latin typeface="Arial" pitchFamily="34" charset="0"/>
              <a:cs typeface="+mn-cs"/>
            </a:endParaRPr>
          </a:p>
        </p:txBody>
      </p:sp>
      <p:sp>
        <p:nvSpPr>
          <p:cNvPr id="20485" name="Rectangle 3"/>
          <p:cNvSpPr>
            <a:spLocks noGrp="1" noChangeArrowheads="1"/>
          </p:cNvSpPr>
          <p:nvPr>
            <p:ph type="title" idx="4294967295"/>
          </p:nvPr>
        </p:nvSpPr>
        <p:spPr/>
        <p:txBody>
          <a:bodyPr/>
          <a:lstStyle/>
          <a:p>
            <a:pPr eaLnBrk="1" hangingPunct="1"/>
            <a:r>
              <a:rPr lang="en-US" dirty="0"/>
              <a:t>Lock-Based Queue</a:t>
            </a:r>
          </a:p>
        </p:txBody>
      </p:sp>
      <p:sp>
        <p:nvSpPr>
          <p:cNvPr id="35" name="TextBox 34"/>
          <p:cNvSpPr txBox="1"/>
          <p:nvPr/>
        </p:nvSpPr>
        <p:spPr>
          <a:xfrm>
            <a:off x="6260113" y="5374332"/>
            <a:ext cx="2416046" cy="461665"/>
          </a:xfrm>
          <a:prstGeom prst="rect">
            <a:avLst/>
          </a:prstGeom>
          <a:noFill/>
        </p:spPr>
        <p:txBody>
          <a:bodyPr wrap="none" rtlCol="0">
            <a:spAutoFit/>
          </a:bodyPr>
          <a:lstStyle/>
          <a:p>
            <a:r>
              <a:rPr lang="en-US" dirty="0">
                <a:solidFill>
                  <a:srgbClr val="FFFF00"/>
                </a:solidFill>
                <a:latin typeface="Courier New" pitchFamily="49" charset="0"/>
              </a:rPr>
              <a:t>capacity = 8</a:t>
            </a:r>
          </a:p>
        </p:txBody>
      </p:sp>
      <p:sp>
        <p:nvSpPr>
          <p:cNvPr id="20489" name="TextBox 20488">
            <a:extLst>
              <a:ext uri="{FF2B5EF4-FFF2-40B4-BE49-F238E27FC236}">
                <a16:creationId xmlns:a16="http://schemas.microsoft.com/office/drawing/2014/main" id="{99C043E6-4920-6FF9-C8A9-14C7E412978C}"/>
              </a:ext>
            </a:extLst>
          </p:cNvPr>
          <p:cNvSpPr txBox="1"/>
          <p:nvPr/>
        </p:nvSpPr>
        <p:spPr>
          <a:xfrm>
            <a:off x="4999393" y="2072332"/>
            <a:ext cx="370614" cy="461665"/>
          </a:xfrm>
          <a:prstGeom prst="rect">
            <a:avLst/>
          </a:prstGeom>
          <a:noFill/>
        </p:spPr>
        <p:txBody>
          <a:bodyPr wrap="none" rtlCol="0">
            <a:spAutoFit/>
          </a:bodyPr>
          <a:lstStyle/>
          <a:p>
            <a:r>
              <a:rPr lang="en-US" dirty="0">
                <a:solidFill>
                  <a:schemeClr val="tx1"/>
                </a:solidFill>
                <a:latin typeface="Courier New" pitchFamily="49" charset="0"/>
              </a:rPr>
              <a:t>y</a:t>
            </a:r>
          </a:p>
        </p:txBody>
      </p:sp>
      <p:sp>
        <p:nvSpPr>
          <p:cNvPr id="20490" name="TextBox 20489">
            <a:extLst>
              <a:ext uri="{FF2B5EF4-FFF2-40B4-BE49-F238E27FC236}">
                <a16:creationId xmlns:a16="http://schemas.microsoft.com/office/drawing/2014/main" id="{62DC0E59-18BB-1F9A-1DD7-685D4CCA7FB2}"/>
              </a:ext>
            </a:extLst>
          </p:cNvPr>
          <p:cNvSpPr txBox="1"/>
          <p:nvPr/>
        </p:nvSpPr>
        <p:spPr>
          <a:xfrm>
            <a:off x="4059889" y="2097733"/>
            <a:ext cx="370614" cy="461665"/>
          </a:xfrm>
          <a:prstGeom prst="rect">
            <a:avLst/>
          </a:prstGeom>
          <a:noFill/>
        </p:spPr>
        <p:txBody>
          <a:bodyPr wrap="none" rtlCol="0">
            <a:spAutoFit/>
          </a:bodyPr>
          <a:lstStyle/>
          <a:p>
            <a:r>
              <a:rPr lang="en-US" dirty="0">
                <a:solidFill>
                  <a:schemeClr val="tx1"/>
                </a:solidFill>
                <a:latin typeface="Courier New" pitchFamily="49" charset="0"/>
              </a:rPr>
              <a:t>x</a:t>
            </a:r>
          </a:p>
        </p:txBody>
      </p:sp>
      <p:sp>
        <p:nvSpPr>
          <p:cNvPr id="20491" name="TextBox 20490">
            <a:extLst>
              <a:ext uri="{FF2B5EF4-FFF2-40B4-BE49-F238E27FC236}">
                <a16:creationId xmlns:a16="http://schemas.microsoft.com/office/drawing/2014/main" id="{EEA3987D-A3C2-18F2-FD9B-D8BB9A9E3FF1}"/>
              </a:ext>
            </a:extLst>
          </p:cNvPr>
          <p:cNvSpPr txBox="1"/>
          <p:nvPr/>
        </p:nvSpPr>
        <p:spPr>
          <a:xfrm>
            <a:off x="2235199" y="1635423"/>
            <a:ext cx="928459" cy="461665"/>
          </a:xfrm>
          <a:prstGeom prst="rect">
            <a:avLst/>
          </a:prstGeom>
          <a:noFill/>
          <a:ln>
            <a:noFill/>
          </a:ln>
        </p:spPr>
        <p:txBody>
          <a:bodyPr wrap="none" rtlCol="0">
            <a:spAutoFit/>
          </a:bodyPr>
          <a:lstStyle/>
          <a:p>
            <a:r>
              <a:rPr lang="en-US" dirty="0">
                <a:solidFill>
                  <a:srgbClr val="FFFF00"/>
                </a:solidFill>
                <a:latin typeface="Courier New" pitchFamily="49" charset="0"/>
              </a:rPr>
              <a:t>head</a:t>
            </a:r>
          </a:p>
        </p:txBody>
      </p:sp>
      <p:sp>
        <p:nvSpPr>
          <p:cNvPr id="20492" name="Freeform: Shape 20491">
            <a:extLst>
              <a:ext uri="{FF2B5EF4-FFF2-40B4-BE49-F238E27FC236}">
                <a16:creationId xmlns:a16="http://schemas.microsoft.com/office/drawing/2014/main" id="{0F4AC203-D2DE-CA74-322A-9A507029ED5C}"/>
              </a:ext>
            </a:extLst>
          </p:cNvPr>
          <p:cNvSpPr/>
          <p:nvPr/>
        </p:nvSpPr>
        <p:spPr bwMode="auto">
          <a:xfrm flipH="1">
            <a:off x="3177711" y="2000646"/>
            <a:ext cx="631553" cy="147162"/>
          </a:xfrm>
          <a:custGeom>
            <a:avLst/>
            <a:gdLst>
              <a:gd name="connsiteX0" fmla="*/ 1098596 w 1098596"/>
              <a:gd name="connsiteY0" fmla="*/ 13895 h 579639"/>
              <a:gd name="connsiteX1" fmla="*/ 302607 w 1098596"/>
              <a:gd name="connsiteY1" fmla="*/ 73101 h 579639"/>
              <a:gd name="connsiteX2" fmla="*/ 0 w 1098596"/>
              <a:gd name="connsiteY2" fmla="*/ 579639 h 579639"/>
            </a:gdLst>
            <a:ahLst/>
            <a:cxnLst>
              <a:cxn ang="0">
                <a:pos x="connsiteX0" y="connsiteY0"/>
              </a:cxn>
              <a:cxn ang="0">
                <a:pos x="connsiteX1" y="connsiteY1"/>
              </a:cxn>
              <a:cxn ang="0">
                <a:pos x="connsiteX2" y="connsiteY2"/>
              </a:cxn>
            </a:cxnLst>
            <a:rect l="l" t="t" r="r" b="b"/>
            <a:pathLst>
              <a:path w="1098596" h="579639">
                <a:moveTo>
                  <a:pt x="1098596" y="13895"/>
                </a:moveTo>
                <a:cubicBezTo>
                  <a:pt x="792151" y="-3648"/>
                  <a:pt x="485706" y="-21190"/>
                  <a:pt x="302607" y="73101"/>
                </a:cubicBezTo>
                <a:cubicBezTo>
                  <a:pt x="119508" y="167392"/>
                  <a:pt x="59754" y="373515"/>
                  <a:pt x="0" y="579639"/>
                </a:cubicBezTo>
              </a:path>
            </a:pathLst>
          </a:custGeom>
          <a:noFill/>
          <a:ln w="57150" cap="flat" cmpd="sng" algn="ctr">
            <a:solidFill>
              <a:srgbClr val="FFFF00"/>
            </a:solidFill>
            <a:prstDash val="solid"/>
            <a:round/>
            <a:headEnd type="none" w="med" len="med"/>
            <a:tailEnd type="triangle" w="med" len="med"/>
          </a:ln>
          <a:effectLst/>
        </p:spPr>
        <p:txBody>
          <a:bodyPr rtlCol="0" anchor="ctr"/>
          <a:lstStyle/>
          <a:p>
            <a:pPr algn="ctr"/>
            <a:endParaRPr lang="en-US" dirty="0"/>
          </a:p>
        </p:txBody>
      </p:sp>
      <p:grpSp>
        <p:nvGrpSpPr>
          <p:cNvPr id="20493" name="Group 20492">
            <a:extLst>
              <a:ext uri="{FF2B5EF4-FFF2-40B4-BE49-F238E27FC236}">
                <a16:creationId xmlns:a16="http://schemas.microsoft.com/office/drawing/2014/main" id="{A525AE09-6ECD-B73E-516E-0A8ABBFD672E}"/>
              </a:ext>
            </a:extLst>
          </p:cNvPr>
          <p:cNvGrpSpPr/>
          <p:nvPr/>
        </p:nvGrpSpPr>
        <p:grpSpPr>
          <a:xfrm>
            <a:off x="2771649" y="1636068"/>
            <a:ext cx="3998778" cy="3969097"/>
            <a:chOff x="2771649" y="1636068"/>
            <a:chExt cx="3998778" cy="3969097"/>
          </a:xfrm>
        </p:grpSpPr>
        <p:grpSp>
          <p:nvGrpSpPr>
            <p:cNvPr id="20494" name="Group 20493">
              <a:extLst>
                <a:ext uri="{FF2B5EF4-FFF2-40B4-BE49-F238E27FC236}">
                  <a16:creationId xmlns:a16="http://schemas.microsoft.com/office/drawing/2014/main" id="{64EE405F-4627-031F-28EF-DA4395725342}"/>
                </a:ext>
              </a:extLst>
            </p:cNvPr>
            <p:cNvGrpSpPr/>
            <p:nvPr/>
          </p:nvGrpSpPr>
          <p:grpSpPr>
            <a:xfrm>
              <a:off x="3117850" y="1993900"/>
              <a:ext cx="3162300" cy="3055620"/>
              <a:chOff x="3117850" y="1993900"/>
              <a:chExt cx="3162300" cy="3055620"/>
            </a:xfrm>
          </p:grpSpPr>
          <p:pic>
            <p:nvPicPr>
              <p:cNvPr id="20512" name="Picture 2" descr="magic">
                <a:extLst>
                  <a:ext uri="{FF2B5EF4-FFF2-40B4-BE49-F238E27FC236}">
                    <a16:creationId xmlns:a16="http://schemas.microsoft.com/office/drawing/2014/main" id="{AA9589B1-32EF-5B37-108A-C8C2D7C1B6FC}"/>
                  </a:ext>
                </a:extLst>
              </p:cNvPr>
              <p:cNvPicPr>
                <a:picLocks noChangeAspect="1" noChangeArrowheads="1"/>
              </p:cNvPicPr>
              <p:nvPr/>
            </p:nvPicPr>
            <p:blipFill>
              <a:blip r:embed="rId3" cstate="print"/>
              <a:srcRect/>
              <a:stretch>
                <a:fillRect/>
              </a:stretch>
            </p:blipFill>
            <p:spPr bwMode="auto">
              <a:xfrm>
                <a:off x="4635500" y="3511550"/>
                <a:ext cx="127000" cy="127000"/>
              </a:xfrm>
              <a:prstGeom prst="rect">
                <a:avLst/>
              </a:prstGeom>
              <a:noFill/>
              <a:ln w="9525" algn="ctr">
                <a:noFill/>
                <a:miter lim="800000"/>
                <a:headEnd/>
                <a:tailEnd/>
              </a:ln>
            </p:spPr>
          </p:pic>
          <p:sp>
            <p:nvSpPr>
              <p:cNvPr id="20513" name="Oval 20512">
                <a:extLst>
                  <a:ext uri="{FF2B5EF4-FFF2-40B4-BE49-F238E27FC236}">
                    <a16:creationId xmlns:a16="http://schemas.microsoft.com/office/drawing/2014/main" id="{AFD58896-B640-C7BA-551A-015FC025BF0B}"/>
                  </a:ext>
                </a:extLst>
              </p:cNvPr>
              <p:cNvSpPr/>
              <p:nvPr/>
            </p:nvSpPr>
            <p:spPr bwMode="auto">
              <a:xfrm>
                <a:off x="3117850" y="1993900"/>
                <a:ext cx="3162300" cy="3055620"/>
              </a:xfrm>
              <a:prstGeom prst="ellipse">
                <a:avLst/>
              </a:prstGeom>
              <a:solidFill>
                <a:schemeClr val="accent5"/>
              </a:solidFill>
              <a:ln w="38100"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noAutofit/>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1" i="0" u="none" strike="noStrike" cap="none" normalizeH="0" baseline="0" dirty="0">
                  <a:ln>
                    <a:noFill/>
                  </a:ln>
                  <a:solidFill>
                    <a:srgbClr val="FFFF00"/>
                  </a:solidFill>
                  <a:effectLst/>
                  <a:latin typeface="Courier New" pitchFamily="49" charset="0"/>
                  <a:cs typeface="Arial" charset="0"/>
                </a:endParaRPr>
              </a:p>
            </p:txBody>
          </p:sp>
          <p:cxnSp>
            <p:nvCxnSpPr>
              <p:cNvPr id="20514" name="Straight Connector 20513">
                <a:extLst>
                  <a:ext uri="{FF2B5EF4-FFF2-40B4-BE49-F238E27FC236}">
                    <a16:creationId xmlns:a16="http://schemas.microsoft.com/office/drawing/2014/main" id="{36DD5C1D-507B-520D-3FD0-2F2E76424BF8}"/>
                  </a:ext>
                </a:extLst>
              </p:cNvPr>
              <p:cNvCxnSpPr>
                <a:stCxn id="20513" idx="4"/>
                <a:endCxn id="20513" idx="4"/>
              </p:cNvCxnSpPr>
              <p:nvPr/>
            </p:nvCxnSpPr>
            <p:spPr bwMode="auto">
              <a:xfrm>
                <a:off x="4699000" y="5049520"/>
                <a:ext cx="0" cy="0"/>
              </a:xfrm>
              <a:prstGeom prst="line">
                <a:avLst/>
              </a:prstGeom>
              <a:noFill/>
              <a:ln w="9525" cap="flat" cmpd="sng" algn="ctr">
                <a:noFill/>
                <a:prstDash val="solid"/>
                <a:round/>
                <a:headEnd type="none" w="med" len="med"/>
                <a:tailEnd type="none" w="med" len="med"/>
              </a:ln>
              <a:effectLst/>
            </p:spPr>
          </p:cxnSp>
          <p:cxnSp>
            <p:nvCxnSpPr>
              <p:cNvPr id="20515" name="Straight Connector 20514">
                <a:extLst>
                  <a:ext uri="{FF2B5EF4-FFF2-40B4-BE49-F238E27FC236}">
                    <a16:creationId xmlns:a16="http://schemas.microsoft.com/office/drawing/2014/main" id="{A160A4DD-B906-C05D-86E3-7008B91F149C}"/>
                  </a:ext>
                </a:extLst>
              </p:cNvPr>
              <p:cNvCxnSpPr>
                <a:stCxn id="20513" idx="4"/>
                <a:endCxn id="20513" idx="0"/>
              </p:cNvCxnSpPr>
              <p:nvPr/>
            </p:nvCxnSpPr>
            <p:spPr bwMode="auto">
              <a:xfrm flipV="1">
                <a:off x="4699000" y="1993900"/>
                <a:ext cx="0" cy="3055620"/>
              </a:xfrm>
              <a:prstGeom prst="line">
                <a:avLst/>
              </a:prstGeom>
              <a:noFill/>
              <a:ln w="38100" cap="flat" cmpd="sng" algn="ctr">
                <a:solidFill>
                  <a:schemeClr val="tx1"/>
                </a:solidFill>
                <a:prstDash val="solid"/>
                <a:round/>
                <a:headEnd type="none" w="med" len="med"/>
                <a:tailEnd type="none" w="med" len="med"/>
              </a:ln>
              <a:effectLst/>
            </p:spPr>
          </p:cxnSp>
          <p:cxnSp>
            <p:nvCxnSpPr>
              <p:cNvPr id="20516" name="Straight Connector 20515">
                <a:extLst>
                  <a:ext uri="{FF2B5EF4-FFF2-40B4-BE49-F238E27FC236}">
                    <a16:creationId xmlns:a16="http://schemas.microsoft.com/office/drawing/2014/main" id="{6A38AF08-AC3A-9073-E749-7FEBB853F0E3}"/>
                  </a:ext>
                </a:extLst>
              </p:cNvPr>
              <p:cNvCxnSpPr>
                <a:stCxn id="20513" idx="3"/>
                <a:endCxn id="20513" idx="7"/>
              </p:cNvCxnSpPr>
              <p:nvPr/>
            </p:nvCxnSpPr>
            <p:spPr bwMode="auto">
              <a:xfrm flipV="1">
                <a:off x="3580958" y="2441385"/>
                <a:ext cx="2236084" cy="2160650"/>
              </a:xfrm>
              <a:prstGeom prst="line">
                <a:avLst/>
              </a:prstGeom>
              <a:noFill/>
              <a:ln w="38100" cap="flat" cmpd="sng" algn="ctr">
                <a:solidFill>
                  <a:schemeClr val="tx1"/>
                </a:solidFill>
                <a:prstDash val="solid"/>
                <a:round/>
                <a:headEnd type="none" w="med" len="med"/>
                <a:tailEnd type="none" w="med" len="med"/>
              </a:ln>
              <a:effectLst/>
            </p:spPr>
          </p:cxnSp>
          <p:cxnSp>
            <p:nvCxnSpPr>
              <p:cNvPr id="20517" name="Straight Connector 20516">
                <a:extLst>
                  <a:ext uri="{FF2B5EF4-FFF2-40B4-BE49-F238E27FC236}">
                    <a16:creationId xmlns:a16="http://schemas.microsoft.com/office/drawing/2014/main" id="{9CBCF7EA-F283-A967-5D85-C3B0D22FC068}"/>
                  </a:ext>
                </a:extLst>
              </p:cNvPr>
              <p:cNvCxnSpPr>
                <a:stCxn id="20513" idx="2"/>
              </p:cNvCxnSpPr>
              <p:nvPr/>
            </p:nvCxnSpPr>
            <p:spPr bwMode="auto">
              <a:xfrm flipV="1">
                <a:off x="3117850" y="3511550"/>
                <a:ext cx="3162300" cy="10160"/>
              </a:xfrm>
              <a:prstGeom prst="line">
                <a:avLst/>
              </a:prstGeom>
              <a:noFill/>
              <a:ln w="38100" cap="flat" cmpd="sng" algn="ctr">
                <a:solidFill>
                  <a:schemeClr val="tx1"/>
                </a:solidFill>
                <a:prstDash val="solid"/>
                <a:round/>
                <a:headEnd type="none" w="med" len="med"/>
                <a:tailEnd type="none" w="med" len="med"/>
              </a:ln>
              <a:effectLst/>
            </p:spPr>
          </p:cxnSp>
          <p:cxnSp>
            <p:nvCxnSpPr>
              <p:cNvPr id="20518" name="Straight Connector 20517">
                <a:extLst>
                  <a:ext uri="{FF2B5EF4-FFF2-40B4-BE49-F238E27FC236}">
                    <a16:creationId xmlns:a16="http://schemas.microsoft.com/office/drawing/2014/main" id="{9A46E633-744A-E59B-9FA4-211B67780720}"/>
                  </a:ext>
                </a:extLst>
              </p:cNvPr>
              <p:cNvCxnSpPr>
                <a:stCxn id="20513" idx="1"/>
                <a:endCxn id="20513" idx="5"/>
              </p:cNvCxnSpPr>
              <p:nvPr/>
            </p:nvCxnSpPr>
            <p:spPr bwMode="auto">
              <a:xfrm>
                <a:off x="3580958" y="2441385"/>
                <a:ext cx="2236084" cy="2160650"/>
              </a:xfrm>
              <a:prstGeom prst="line">
                <a:avLst/>
              </a:prstGeom>
              <a:noFill/>
              <a:ln w="38100" cap="flat" cmpd="sng" algn="ctr">
                <a:solidFill>
                  <a:schemeClr val="tx1"/>
                </a:solidFill>
                <a:prstDash val="solid"/>
                <a:round/>
                <a:headEnd type="none" w="med" len="med"/>
                <a:tailEnd type="none" w="med" len="med"/>
              </a:ln>
              <a:effectLst/>
            </p:spPr>
          </p:cxnSp>
          <p:sp>
            <p:nvSpPr>
              <p:cNvPr id="20519" name="Oval 20518">
                <a:extLst>
                  <a:ext uri="{FF2B5EF4-FFF2-40B4-BE49-F238E27FC236}">
                    <a16:creationId xmlns:a16="http://schemas.microsoft.com/office/drawing/2014/main" id="{561B3957-96C4-AC59-6281-ABD8783B72D7}"/>
                  </a:ext>
                </a:extLst>
              </p:cNvPr>
              <p:cNvSpPr/>
              <p:nvPr/>
            </p:nvSpPr>
            <p:spPr bwMode="auto">
              <a:xfrm>
                <a:off x="3549650" y="2423160"/>
                <a:ext cx="2298700" cy="2197100"/>
              </a:xfrm>
              <a:prstGeom prst="ellipse">
                <a:avLst/>
              </a:prstGeom>
              <a:solidFill>
                <a:schemeClr val="tx2"/>
              </a:solidFill>
              <a:ln w="3810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noAutofit/>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1" i="0" u="none" strike="noStrike" cap="none" normalizeH="0" baseline="0" dirty="0">
                  <a:ln>
                    <a:noFill/>
                  </a:ln>
                  <a:solidFill>
                    <a:srgbClr val="FFFF00"/>
                  </a:solidFill>
                  <a:effectLst/>
                  <a:latin typeface="Courier New" pitchFamily="49" charset="0"/>
                  <a:cs typeface="Arial" charset="0"/>
                </a:endParaRPr>
              </a:p>
            </p:txBody>
          </p:sp>
        </p:grpSp>
        <p:sp>
          <p:nvSpPr>
            <p:cNvPr id="20495" name="TextBox 20494">
              <a:extLst>
                <a:ext uri="{FF2B5EF4-FFF2-40B4-BE49-F238E27FC236}">
                  <a16:creationId xmlns:a16="http://schemas.microsoft.com/office/drawing/2014/main" id="{635CFA55-1EE3-2BB9-E221-AF55213E6E6A}"/>
                </a:ext>
              </a:extLst>
            </p:cNvPr>
            <p:cNvSpPr txBox="1"/>
            <p:nvPr/>
          </p:nvSpPr>
          <p:spPr>
            <a:xfrm>
              <a:off x="3716768" y="1636068"/>
              <a:ext cx="370614" cy="461665"/>
            </a:xfrm>
            <a:prstGeom prst="rect">
              <a:avLst/>
            </a:prstGeom>
            <a:noFill/>
          </p:spPr>
          <p:txBody>
            <a:bodyPr wrap="none" rtlCol="0">
              <a:spAutoFit/>
            </a:bodyPr>
            <a:lstStyle/>
            <a:p>
              <a:r>
                <a:rPr lang="en-US" dirty="0">
                  <a:solidFill>
                    <a:schemeClr val="bg1"/>
                  </a:solidFill>
                  <a:latin typeface="Courier New" pitchFamily="49" charset="0"/>
                </a:rPr>
                <a:t>0</a:t>
              </a:r>
            </a:p>
          </p:txBody>
        </p:sp>
        <p:sp>
          <p:nvSpPr>
            <p:cNvPr id="20496" name="TextBox 20495">
              <a:extLst>
                <a:ext uri="{FF2B5EF4-FFF2-40B4-BE49-F238E27FC236}">
                  <a16:creationId xmlns:a16="http://schemas.microsoft.com/office/drawing/2014/main" id="{0B013AB7-ADB6-EB40-5918-C1A5C3194EA4}"/>
                </a:ext>
              </a:extLst>
            </p:cNvPr>
            <p:cNvSpPr txBox="1"/>
            <p:nvPr/>
          </p:nvSpPr>
          <p:spPr>
            <a:xfrm>
              <a:off x="6399813" y="2694633"/>
              <a:ext cx="370614" cy="461665"/>
            </a:xfrm>
            <a:prstGeom prst="rect">
              <a:avLst/>
            </a:prstGeom>
            <a:noFill/>
          </p:spPr>
          <p:txBody>
            <a:bodyPr wrap="none" rtlCol="0">
              <a:spAutoFit/>
            </a:bodyPr>
            <a:lstStyle/>
            <a:p>
              <a:r>
                <a:rPr lang="en-US" dirty="0">
                  <a:solidFill>
                    <a:schemeClr val="bg1"/>
                  </a:solidFill>
                  <a:latin typeface="Courier New" pitchFamily="49" charset="0"/>
                </a:rPr>
                <a:t>2</a:t>
              </a:r>
            </a:p>
          </p:txBody>
        </p:sp>
        <p:sp>
          <p:nvSpPr>
            <p:cNvPr id="20497" name="TextBox 20496">
              <a:extLst>
                <a:ext uri="{FF2B5EF4-FFF2-40B4-BE49-F238E27FC236}">
                  <a16:creationId xmlns:a16="http://schemas.microsoft.com/office/drawing/2014/main" id="{64B1A79A-F3F6-C18A-DD99-AE2CFCAADDF2}"/>
                </a:ext>
              </a:extLst>
            </p:cNvPr>
            <p:cNvSpPr txBox="1"/>
            <p:nvPr/>
          </p:nvSpPr>
          <p:spPr>
            <a:xfrm>
              <a:off x="5370007" y="1636068"/>
              <a:ext cx="370614" cy="461665"/>
            </a:xfrm>
            <a:prstGeom prst="rect">
              <a:avLst/>
            </a:prstGeom>
            <a:noFill/>
          </p:spPr>
          <p:txBody>
            <a:bodyPr wrap="none" rtlCol="0">
              <a:spAutoFit/>
            </a:bodyPr>
            <a:lstStyle/>
            <a:p>
              <a:r>
                <a:rPr lang="en-US" dirty="0">
                  <a:solidFill>
                    <a:schemeClr val="bg1"/>
                  </a:solidFill>
                  <a:latin typeface="Courier New" pitchFamily="49" charset="0"/>
                </a:rPr>
                <a:t>1</a:t>
              </a:r>
            </a:p>
          </p:txBody>
        </p:sp>
        <p:sp>
          <p:nvSpPr>
            <p:cNvPr id="20498" name="TextBox 20497">
              <a:extLst>
                <a:ext uri="{FF2B5EF4-FFF2-40B4-BE49-F238E27FC236}">
                  <a16:creationId xmlns:a16="http://schemas.microsoft.com/office/drawing/2014/main" id="{0E970166-FC3B-68D5-B15E-6391C0D1B837}"/>
                </a:ext>
              </a:extLst>
            </p:cNvPr>
            <p:cNvSpPr txBox="1"/>
            <p:nvPr/>
          </p:nvSpPr>
          <p:spPr>
            <a:xfrm>
              <a:off x="3716768" y="5143500"/>
              <a:ext cx="370614" cy="461665"/>
            </a:xfrm>
            <a:prstGeom prst="rect">
              <a:avLst/>
            </a:prstGeom>
            <a:noFill/>
          </p:spPr>
          <p:txBody>
            <a:bodyPr wrap="none" rtlCol="0">
              <a:spAutoFit/>
            </a:bodyPr>
            <a:lstStyle/>
            <a:p>
              <a:r>
                <a:rPr lang="en-US" dirty="0">
                  <a:solidFill>
                    <a:schemeClr val="bg1"/>
                  </a:solidFill>
                  <a:latin typeface="Courier New" pitchFamily="49" charset="0"/>
                </a:rPr>
                <a:t>5</a:t>
              </a:r>
            </a:p>
          </p:txBody>
        </p:sp>
        <p:sp>
          <p:nvSpPr>
            <p:cNvPr id="20499" name="TextBox 20498">
              <a:extLst>
                <a:ext uri="{FF2B5EF4-FFF2-40B4-BE49-F238E27FC236}">
                  <a16:creationId xmlns:a16="http://schemas.microsoft.com/office/drawing/2014/main" id="{D9635E30-6BEB-B720-A97C-4268DD8C7C56}"/>
                </a:ext>
              </a:extLst>
            </p:cNvPr>
            <p:cNvSpPr txBox="1"/>
            <p:nvPr/>
          </p:nvSpPr>
          <p:spPr>
            <a:xfrm>
              <a:off x="5370007" y="5143500"/>
              <a:ext cx="370614" cy="461665"/>
            </a:xfrm>
            <a:prstGeom prst="rect">
              <a:avLst/>
            </a:prstGeom>
            <a:noFill/>
          </p:spPr>
          <p:txBody>
            <a:bodyPr wrap="none" rtlCol="0">
              <a:spAutoFit/>
            </a:bodyPr>
            <a:lstStyle/>
            <a:p>
              <a:r>
                <a:rPr lang="en-US" dirty="0">
                  <a:solidFill>
                    <a:schemeClr val="bg1"/>
                  </a:solidFill>
                  <a:latin typeface="Courier New" pitchFamily="49" charset="0"/>
                </a:rPr>
                <a:t>4</a:t>
              </a:r>
            </a:p>
          </p:txBody>
        </p:sp>
        <p:sp>
          <p:nvSpPr>
            <p:cNvPr id="20500" name="TextBox 20499">
              <a:extLst>
                <a:ext uri="{FF2B5EF4-FFF2-40B4-BE49-F238E27FC236}">
                  <a16:creationId xmlns:a16="http://schemas.microsoft.com/office/drawing/2014/main" id="{0344FD18-8196-C970-4587-BDD768DB6A40}"/>
                </a:ext>
              </a:extLst>
            </p:cNvPr>
            <p:cNvSpPr txBox="1"/>
            <p:nvPr/>
          </p:nvSpPr>
          <p:spPr>
            <a:xfrm>
              <a:off x="6399813" y="3947468"/>
              <a:ext cx="370614" cy="461665"/>
            </a:xfrm>
            <a:prstGeom prst="rect">
              <a:avLst/>
            </a:prstGeom>
            <a:noFill/>
          </p:spPr>
          <p:txBody>
            <a:bodyPr wrap="none" rtlCol="0">
              <a:spAutoFit/>
            </a:bodyPr>
            <a:lstStyle/>
            <a:p>
              <a:r>
                <a:rPr lang="en-US" dirty="0">
                  <a:solidFill>
                    <a:schemeClr val="bg1"/>
                  </a:solidFill>
                  <a:latin typeface="Courier New" pitchFamily="49" charset="0"/>
                </a:rPr>
                <a:t>3</a:t>
              </a:r>
            </a:p>
          </p:txBody>
        </p:sp>
        <p:sp>
          <p:nvSpPr>
            <p:cNvPr id="20501" name="TextBox 20500">
              <a:extLst>
                <a:ext uri="{FF2B5EF4-FFF2-40B4-BE49-F238E27FC236}">
                  <a16:creationId xmlns:a16="http://schemas.microsoft.com/office/drawing/2014/main" id="{46206047-02A1-10BD-57F4-0D0CED925885}"/>
                </a:ext>
              </a:extLst>
            </p:cNvPr>
            <p:cNvSpPr txBox="1"/>
            <p:nvPr/>
          </p:nvSpPr>
          <p:spPr>
            <a:xfrm>
              <a:off x="4999393" y="2072332"/>
              <a:ext cx="370614" cy="461665"/>
            </a:xfrm>
            <a:prstGeom prst="rect">
              <a:avLst/>
            </a:prstGeom>
            <a:noFill/>
          </p:spPr>
          <p:txBody>
            <a:bodyPr wrap="none" rtlCol="0">
              <a:spAutoFit/>
            </a:bodyPr>
            <a:lstStyle/>
            <a:p>
              <a:r>
                <a:rPr lang="en-US" dirty="0">
                  <a:solidFill>
                    <a:schemeClr val="tx1"/>
                  </a:solidFill>
                  <a:latin typeface="Courier New" pitchFamily="49" charset="0"/>
                </a:rPr>
                <a:t>y</a:t>
              </a:r>
            </a:p>
          </p:txBody>
        </p:sp>
        <p:sp>
          <p:nvSpPr>
            <p:cNvPr id="20502" name="TextBox 20501">
              <a:extLst>
                <a:ext uri="{FF2B5EF4-FFF2-40B4-BE49-F238E27FC236}">
                  <a16:creationId xmlns:a16="http://schemas.microsoft.com/office/drawing/2014/main" id="{B73775D5-CA71-9E4F-1ED2-9EABE0C01AAA}"/>
                </a:ext>
              </a:extLst>
            </p:cNvPr>
            <p:cNvSpPr txBox="1"/>
            <p:nvPr/>
          </p:nvSpPr>
          <p:spPr>
            <a:xfrm>
              <a:off x="4059889" y="2097733"/>
              <a:ext cx="370614" cy="461665"/>
            </a:xfrm>
            <a:prstGeom prst="rect">
              <a:avLst/>
            </a:prstGeom>
            <a:noFill/>
          </p:spPr>
          <p:txBody>
            <a:bodyPr wrap="none" rtlCol="0">
              <a:spAutoFit/>
            </a:bodyPr>
            <a:lstStyle/>
            <a:p>
              <a:r>
                <a:rPr lang="en-US" dirty="0">
                  <a:solidFill>
                    <a:schemeClr val="tx1"/>
                  </a:solidFill>
                  <a:latin typeface="Courier New" pitchFamily="49" charset="0"/>
                </a:rPr>
                <a:t>x</a:t>
              </a:r>
            </a:p>
          </p:txBody>
        </p:sp>
        <p:sp>
          <p:nvSpPr>
            <p:cNvPr id="20503" name="TextBox 20502">
              <a:extLst>
                <a:ext uri="{FF2B5EF4-FFF2-40B4-BE49-F238E27FC236}">
                  <a16:creationId xmlns:a16="http://schemas.microsoft.com/office/drawing/2014/main" id="{8F3941F6-003D-5FFC-A9F4-7D136190297B}"/>
                </a:ext>
              </a:extLst>
            </p:cNvPr>
            <p:cNvSpPr txBox="1"/>
            <p:nvPr/>
          </p:nvSpPr>
          <p:spPr>
            <a:xfrm>
              <a:off x="2771649" y="2841958"/>
              <a:ext cx="370614" cy="461665"/>
            </a:xfrm>
            <a:prstGeom prst="rect">
              <a:avLst/>
            </a:prstGeom>
            <a:noFill/>
          </p:spPr>
          <p:txBody>
            <a:bodyPr wrap="none" rtlCol="0">
              <a:spAutoFit/>
            </a:bodyPr>
            <a:lstStyle/>
            <a:p>
              <a:r>
                <a:rPr lang="en-US" dirty="0">
                  <a:solidFill>
                    <a:schemeClr val="bg1"/>
                  </a:solidFill>
                  <a:latin typeface="Courier New" pitchFamily="49" charset="0"/>
                </a:rPr>
                <a:t>7</a:t>
              </a:r>
            </a:p>
          </p:txBody>
        </p:sp>
        <p:sp>
          <p:nvSpPr>
            <p:cNvPr id="20504" name="TextBox 20503">
              <a:extLst>
                <a:ext uri="{FF2B5EF4-FFF2-40B4-BE49-F238E27FC236}">
                  <a16:creationId xmlns:a16="http://schemas.microsoft.com/office/drawing/2014/main" id="{455347C4-3A87-3484-5719-E2F2E67AEC6D}"/>
                </a:ext>
              </a:extLst>
            </p:cNvPr>
            <p:cNvSpPr txBox="1"/>
            <p:nvPr/>
          </p:nvSpPr>
          <p:spPr>
            <a:xfrm>
              <a:off x="2771649" y="4094793"/>
              <a:ext cx="370614" cy="461665"/>
            </a:xfrm>
            <a:prstGeom prst="rect">
              <a:avLst/>
            </a:prstGeom>
            <a:noFill/>
          </p:spPr>
          <p:txBody>
            <a:bodyPr wrap="none" rtlCol="0">
              <a:spAutoFit/>
            </a:bodyPr>
            <a:lstStyle/>
            <a:p>
              <a:r>
                <a:rPr lang="en-US" dirty="0">
                  <a:solidFill>
                    <a:schemeClr val="bg1"/>
                  </a:solidFill>
                  <a:latin typeface="Courier New" pitchFamily="49" charset="0"/>
                </a:rPr>
                <a:t>6</a:t>
              </a:r>
            </a:p>
          </p:txBody>
        </p:sp>
        <p:sp>
          <p:nvSpPr>
            <p:cNvPr id="20505" name="Oval 7">
              <a:extLst>
                <a:ext uri="{FF2B5EF4-FFF2-40B4-BE49-F238E27FC236}">
                  <a16:creationId xmlns:a16="http://schemas.microsoft.com/office/drawing/2014/main" id="{20C085BB-663F-7170-ED2B-9FEC7868DFED}"/>
                </a:ext>
              </a:extLst>
            </p:cNvPr>
            <p:cNvSpPr>
              <a:spLocks noChangeArrowheads="1"/>
            </p:cNvSpPr>
            <p:nvPr/>
          </p:nvSpPr>
          <p:spPr bwMode="auto">
            <a:xfrm>
              <a:off x="4251544" y="3026525"/>
              <a:ext cx="999816" cy="1068268"/>
            </a:xfrm>
            <a:prstGeom prst="ellipse">
              <a:avLst/>
            </a:prstGeom>
            <a:solidFill>
              <a:schemeClr val="tx2"/>
            </a:solidFill>
            <a:ln w="12700">
              <a:noFill/>
              <a:round/>
              <a:headEnd/>
              <a:tailEnd/>
            </a:ln>
          </p:spPr>
          <p:txBody>
            <a:bodyPr wrap="none" anchor="ctr"/>
            <a:lstStyle/>
            <a:p>
              <a:endParaRPr lang="en-US" dirty="0">
                <a:solidFill>
                  <a:srgbClr val="FFFF00"/>
                </a:solidFill>
                <a:latin typeface="Arial" pitchFamily="34" charset="0"/>
              </a:endParaRPr>
            </a:p>
          </p:txBody>
        </p:sp>
        <p:grpSp>
          <p:nvGrpSpPr>
            <p:cNvPr id="20506" name="Group 20505">
              <a:extLst>
                <a:ext uri="{FF2B5EF4-FFF2-40B4-BE49-F238E27FC236}">
                  <a16:creationId xmlns:a16="http://schemas.microsoft.com/office/drawing/2014/main" id="{F1FCDADA-F815-BAB2-6AA8-A844E09E98A6}"/>
                </a:ext>
              </a:extLst>
            </p:cNvPr>
            <p:cNvGrpSpPr/>
            <p:nvPr/>
          </p:nvGrpSpPr>
          <p:grpSpPr>
            <a:xfrm>
              <a:off x="4381687" y="3068710"/>
              <a:ext cx="634627" cy="906000"/>
              <a:chOff x="4436366" y="3112166"/>
              <a:chExt cx="634627" cy="906000"/>
            </a:xfrm>
            <a:effectLst>
              <a:glow rad="228600">
                <a:schemeClr val="accent3">
                  <a:satMod val="175000"/>
                  <a:alpha val="40000"/>
                </a:schemeClr>
              </a:glow>
            </a:effectLst>
          </p:grpSpPr>
          <p:sp>
            <p:nvSpPr>
              <p:cNvPr id="20507" name="Oval 8">
                <a:extLst>
                  <a:ext uri="{FF2B5EF4-FFF2-40B4-BE49-F238E27FC236}">
                    <a16:creationId xmlns:a16="http://schemas.microsoft.com/office/drawing/2014/main" id="{D902907A-D645-60E3-BF2C-4BFC87BC70DE}"/>
                  </a:ext>
                </a:extLst>
              </p:cNvPr>
              <p:cNvSpPr>
                <a:spLocks noChangeArrowheads="1"/>
              </p:cNvSpPr>
              <p:nvPr/>
            </p:nvSpPr>
            <p:spPr bwMode="auto">
              <a:xfrm>
                <a:off x="4436366" y="3112166"/>
                <a:ext cx="634627" cy="655835"/>
              </a:xfrm>
              <a:prstGeom prst="ellipse">
                <a:avLst/>
              </a:prstGeom>
              <a:solidFill>
                <a:schemeClr val="tx2"/>
              </a:solidFill>
              <a:ln w="12700">
                <a:solidFill>
                  <a:schemeClr val="tx2"/>
                </a:solidFill>
                <a:round/>
                <a:headEnd/>
                <a:tailEnd/>
              </a:ln>
              <a:effectLst>
                <a:glow rad="228600">
                  <a:schemeClr val="accent1">
                    <a:satMod val="175000"/>
                    <a:alpha val="40000"/>
                  </a:schemeClr>
                </a:glow>
              </a:effectLst>
            </p:spPr>
            <p:txBody>
              <a:bodyPr wrap="none" anchor="ctr"/>
              <a:lstStyle/>
              <a:p>
                <a:endParaRPr lang="en-US" dirty="0">
                  <a:solidFill>
                    <a:srgbClr val="FFFF00"/>
                  </a:solidFill>
                  <a:latin typeface="Arial" pitchFamily="34" charset="0"/>
                </a:endParaRPr>
              </a:p>
            </p:txBody>
          </p:sp>
          <p:sp>
            <p:nvSpPr>
              <p:cNvPr id="20508" name="Oval 9">
                <a:extLst>
                  <a:ext uri="{FF2B5EF4-FFF2-40B4-BE49-F238E27FC236}">
                    <a16:creationId xmlns:a16="http://schemas.microsoft.com/office/drawing/2014/main" id="{B35A68AC-FD6C-A086-16DC-7321780FA45A}"/>
                  </a:ext>
                </a:extLst>
              </p:cNvPr>
              <p:cNvSpPr>
                <a:spLocks noChangeArrowheads="1"/>
              </p:cNvSpPr>
              <p:nvPr/>
            </p:nvSpPr>
            <p:spPr bwMode="auto">
              <a:xfrm>
                <a:off x="4527663" y="3200062"/>
                <a:ext cx="445352" cy="516104"/>
              </a:xfrm>
              <a:prstGeom prst="ellipse">
                <a:avLst/>
              </a:prstGeom>
              <a:solidFill>
                <a:schemeClr val="bg1">
                  <a:lumMod val="50000"/>
                </a:schemeClr>
              </a:solidFill>
              <a:ln w="12700">
                <a:solidFill>
                  <a:schemeClr val="tx2"/>
                </a:solidFill>
                <a:round/>
                <a:headEnd/>
                <a:tailEnd/>
              </a:ln>
            </p:spPr>
            <p:txBody>
              <a:bodyPr wrap="none" anchor="ctr"/>
              <a:lstStyle/>
              <a:p>
                <a:endParaRPr lang="en-US" dirty="0">
                  <a:solidFill>
                    <a:srgbClr val="FFFF00"/>
                  </a:solidFill>
                  <a:latin typeface="Arial" pitchFamily="34" charset="0"/>
                </a:endParaRPr>
              </a:p>
            </p:txBody>
          </p:sp>
          <p:sp>
            <p:nvSpPr>
              <p:cNvPr id="20509" name="Oval 10">
                <a:extLst>
                  <a:ext uri="{FF2B5EF4-FFF2-40B4-BE49-F238E27FC236}">
                    <a16:creationId xmlns:a16="http://schemas.microsoft.com/office/drawing/2014/main" id="{F4CB6B88-5AD0-8411-D1BE-4CD7B575E66B}"/>
                  </a:ext>
                </a:extLst>
              </p:cNvPr>
              <p:cNvSpPr>
                <a:spLocks noChangeArrowheads="1"/>
              </p:cNvSpPr>
              <p:nvPr/>
            </p:nvSpPr>
            <p:spPr bwMode="auto">
              <a:xfrm>
                <a:off x="4440819" y="3375853"/>
                <a:ext cx="630174" cy="642313"/>
              </a:xfrm>
              <a:prstGeom prst="ellipse">
                <a:avLst/>
              </a:prstGeom>
              <a:solidFill>
                <a:schemeClr val="tx2"/>
              </a:solidFill>
              <a:ln w="12700">
                <a:solidFill>
                  <a:schemeClr val="tx2"/>
                </a:solidFill>
                <a:round/>
                <a:headEnd/>
                <a:tailEnd/>
              </a:ln>
              <a:effectLst>
                <a:glow rad="228600">
                  <a:schemeClr val="accent1">
                    <a:satMod val="175000"/>
                    <a:alpha val="40000"/>
                  </a:schemeClr>
                </a:glow>
              </a:effectLst>
            </p:spPr>
            <p:txBody>
              <a:bodyPr wrap="none" anchor="ctr"/>
              <a:lstStyle/>
              <a:p>
                <a:endParaRPr lang="en-US" dirty="0">
                  <a:solidFill>
                    <a:srgbClr val="FFFF00"/>
                  </a:solidFill>
                  <a:latin typeface="Arial" pitchFamily="34" charset="0"/>
                </a:endParaRPr>
              </a:p>
            </p:txBody>
          </p:sp>
          <p:sp>
            <p:nvSpPr>
              <p:cNvPr id="20510" name="Oval 11">
                <a:extLst>
                  <a:ext uri="{FF2B5EF4-FFF2-40B4-BE49-F238E27FC236}">
                    <a16:creationId xmlns:a16="http://schemas.microsoft.com/office/drawing/2014/main" id="{269EE1FC-CC00-CABA-B32F-DAEDB9492AA7}"/>
                  </a:ext>
                </a:extLst>
              </p:cNvPr>
              <p:cNvSpPr>
                <a:spLocks noChangeArrowheads="1"/>
              </p:cNvSpPr>
              <p:nvPr/>
            </p:nvSpPr>
            <p:spPr bwMode="auto">
              <a:xfrm>
                <a:off x="4639001" y="3508823"/>
                <a:ext cx="227130" cy="220865"/>
              </a:xfrm>
              <a:prstGeom prst="ellipse">
                <a:avLst/>
              </a:prstGeom>
              <a:solidFill>
                <a:schemeClr val="bg1">
                  <a:lumMod val="50000"/>
                </a:schemeClr>
              </a:solidFill>
              <a:ln w="12700">
                <a:solidFill>
                  <a:schemeClr val="tx2"/>
                </a:solidFill>
                <a:round/>
                <a:headEnd/>
                <a:tailEnd/>
              </a:ln>
            </p:spPr>
            <p:txBody>
              <a:bodyPr wrap="none" anchor="ctr"/>
              <a:lstStyle/>
              <a:p>
                <a:endParaRPr lang="en-US" dirty="0">
                  <a:solidFill>
                    <a:srgbClr val="FFFF00"/>
                  </a:solidFill>
                  <a:latin typeface="Arial" pitchFamily="34" charset="0"/>
                </a:endParaRPr>
              </a:p>
            </p:txBody>
          </p:sp>
          <p:sp>
            <p:nvSpPr>
              <p:cNvPr id="20511" name="AutoShape 12">
                <a:extLst>
                  <a:ext uri="{FF2B5EF4-FFF2-40B4-BE49-F238E27FC236}">
                    <a16:creationId xmlns:a16="http://schemas.microsoft.com/office/drawing/2014/main" id="{C5017652-2F05-CE1C-6694-C7E71E127D51}"/>
                  </a:ext>
                </a:extLst>
              </p:cNvPr>
              <p:cNvSpPr>
                <a:spLocks noChangeArrowheads="1"/>
              </p:cNvSpPr>
              <p:nvPr/>
            </p:nvSpPr>
            <p:spPr bwMode="auto">
              <a:xfrm flipV="1">
                <a:off x="4685763" y="3691375"/>
                <a:ext cx="151420" cy="191567"/>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4447 w 21600"/>
                  <a:gd name="T13" fmla="*/ 4574 h 21600"/>
                  <a:gd name="T14" fmla="*/ 17153 w 21600"/>
                  <a:gd name="T15" fmla="*/ 17026 h 21600"/>
                </a:gdLst>
                <a:ahLst/>
                <a:cxnLst>
                  <a:cxn ang="T8">
                    <a:pos x="T0" y="T1"/>
                  </a:cxn>
                  <a:cxn ang="T9">
                    <a:pos x="T2" y="T3"/>
                  </a:cxn>
                  <a:cxn ang="T10">
                    <a:pos x="T4" y="T5"/>
                  </a:cxn>
                  <a:cxn ang="T11">
                    <a:pos x="T6" y="T7"/>
                  </a:cxn>
                </a:cxnLst>
                <a:rect l="T12" t="T13" r="T14" b="T15"/>
                <a:pathLst>
                  <a:path w="21600" h="21600">
                    <a:moveTo>
                      <a:pt x="0" y="0"/>
                    </a:moveTo>
                    <a:lnTo>
                      <a:pt x="5399" y="21600"/>
                    </a:lnTo>
                    <a:lnTo>
                      <a:pt x="16201" y="21600"/>
                    </a:lnTo>
                    <a:lnTo>
                      <a:pt x="21600" y="0"/>
                    </a:lnTo>
                    <a:close/>
                  </a:path>
                </a:pathLst>
              </a:custGeom>
              <a:solidFill>
                <a:schemeClr val="bg1">
                  <a:lumMod val="50000"/>
                </a:schemeClr>
              </a:solidFill>
              <a:ln w="12700">
                <a:noFill/>
                <a:miter lim="800000"/>
                <a:headEnd/>
                <a:tailEnd/>
              </a:ln>
            </p:spPr>
            <p:txBody>
              <a:bodyPr wrap="none" anchor="ctr"/>
              <a:lstStyle/>
              <a:p>
                <a:endParaRPr lang="en-US" dirty="0">
                  <a:solidFill>
                    <a:srgbClr val="FFFF00"/>
                  </a:solidFill>
                  <a:latin typeface="Arial" pitchFamily="34" charset="0"/>
                </a:endParaRPr>
              </a:p>
            </p:txBody>
          </p:sp>
        </p:grpSp>
      </p:grpSp>
      <p:sp>
        <p:nvSpPr>
          <p:cNvPr id="20520" name="TextBox 20519">
            <a:extLst>
              <a:ext uri="{FF2B5EF4-FFF2-40B4-BE49-F238E27FC236}">
                <a16:creationId xmlns:a16="http://schemas.microsoft.com/office/drawing/2014/main" id="{3B6E2293-E79C-2E5F-CD07-9A5AEE3181B2}"/>
              </a:ext>
            </a:extLst>
          </p:cNvPr>
          <p:cNvSpPr txBox="1"/>
          <p:nvPr/>
        </p:nvSpPr>
        <p:spPr>
          <a:xfrm>
            <a:off x="7201780" y="1961494"/>
            <a:ext cx="928459" cy="461665"/>
          </a:xfrm>
          <a:prstGeom prst="rect">
            <a:avLst/>
          </a:prstGeom>
          <a:noFill/>
        </p:spPr>
        <p:txBody>
          <a:bodyPr wrap="none" rtlCol="0">
            <a:spAutoFit/>
          </a:bodyPr>
          <a:lstStyle/>
          <a:p>
            <a:r>
              <a:rPr lang="en-US" dirty="0">
                <a:solidFill>
                  <a:srgbClr val="FFFF00"/>
                </a:solidFill>
                <a:latin typeface="Courier New" pitchFamily="49" charset="0"/>
              </a:rPr>
              <a:t>tail</a:t>
            </a:r>
          </a:p>
        </p:txBody>
      </p:sp>
      <p:sp>
        <p:nvSpPr>
          <p:cNvPr id="20521" name="Freeform: Shape 20520">
            <a:extLst>
              <a:ext uri="{FF2B5EF4-FFF2-40B4-BE49-F238E27FC236}">
                <a16:creationId xmlns:a16="http://schemas.microsoft.com/office/drawing/2014/main" id="{7C90BD65-2CC5-4075-0301-A9FD7D036579}"/>
              </a:ext>
            </a:extLst>
          </p:cNvPr>
          <p:cNvSpPr/>
          <p:nvPr/>
        </p:nvSpPr>
        <p:spPr bwMode="auto">
          <a:xfrm>
            <a:off x="6066355" y="2133340"/>
            <a:ext cx="1098596" cy="579639"/>
          </a:xfrm>
          <a:custGeom>
            <a:avLst/>
            <a:gdLst>
              <a:gd name="connsiteX0" fmla="*/ 1098596 w 1098596"/>
              <a:gd name="connsiteY0" fmla="*/ 13895 h 579639"/>
              <a:gd name="connsiteX1" fmla="*/ 302607 w 1098596"/>
              <a:gd name="connsiteY1" fmla="*/ 73101 h 579639"/>
              <a:gd name="connsiteX2" fmla="*/ 0 w 1098596"/>
              <a:gd name="connsiteY2" fmla="*/ 579639 h 579639"/>
            </a:gdLst>
            <a:ahLst/>
            <a:cxnLst>
              <a:cxn ang="0">
                <a:pos x="connsiteX0" y="connsiteY0"/>
              </a:cxn>
              <a:cxn ang="0">
                <a:pos x="connsiteX1" y="connsiteY1"/>
              </a:cxn>
              <a:cxn ang="0">
                <a:pos x="connsiteX2" y="connsiteY2"/>
              </a:cxn>
            </a:cxnLst>
            <a:rect l="l" t="t" r="r" b="b"/>
            <a:pathLst>
              <a:path w="1098596" h="579639">
                <a:moveTo>
                  <a:pt x="1098596" y="13895"/>
                </a:moveTo>
                <a:cubicBezTo>
                  <a:pt x="792151" y="-3648"/>
                  <a:pt x="485706" y="-21190"/>
                  <a:pt x="302607" y="73101"/>
                </a:cubicBezTo>
                <a:cubicBezTo>
                  <a:pt x="119508" y="167392"/>
                  <a:pt x="59754" y="373515"/>
                  <a:pt x="0" y="579639"/>
                </a:cubicBezTo>
              </a:path>
            </a:pathLst>
          </a:custGeom>
          <a:noFill/>
          <a:ln w="57150" cap="flat" cmpd="sng" algn="ctr">
            <a:solidFill>
              <a:srgbClr val="FFFF00"/>
            </a:solidFill>
            <a:prstDash val="solid"/>
            <a:round/>
            <a:headEnd type="none" w="med" len="med"/>
            <a:tailEnd type="triangle" w="med" len="med"/>
          </a:ln>
          <a:effectLst/>
        </p:spPr>
        <p:txBody>
          <a:bodyPr rtlCol="0" anchor="ctr"/>
          <a:lstStyle/>
          <a:p>
            <a:pPr algn="ctr"/>
            <a:endParaRPr lang="en-US" dirty="0"/>
          </a:p>
        </p:txBody>
      </p:sp>
      <p:sp>
        <p:nvSpPr>
          <p:cNvPr id="45" name="Text Box 7"/>
          <p:cNvSpPr txBox="1">
            <a:spLocks noChangeArrowheads="1"/>
          </p:cNvSpPr>
          <p:nvPr/>
        </p:nvSpPr>
        <p:spPr bwMode="auto">
          <a:xfrm>
            <a:off x="3088757" y="4420225"/>
            <a:ext cx="3325390" cy="954107"/>
          </a:xfrm>
          <a:prstGeom prst="rect">
            <a:avLst/>
          </a:prstGeom>
          <a:solidFill>
            <a:schemeClr val="tx1"/>
          </a:solidFill>
          <a:ln w="76200">
            <a:solidFill>
              <a:srgbClr val="00B0F0"/>
            </a:solidFill>
            <a:miter lim="800000"/>
            <a:headEnd/>
            <a:tailEnd/>
          </a:ln>
          <a:effectLst/>
        </p:spPr>
        <p:txBody>
          <a:bodyPr wrap="square">
            <a:spAutoFit/>
          </a:bodyPr>
          <a:lstStyle/>
          <a:p>
            <a:r>
              <a:rPr lang="en-US" sz="2800" b="0" dirty="0">
                <a:solidFill>
                  <a:srgbClr val="FFFF00"/>
                </a:solidFill>
                <a:latin typeface="Arial" pitchFamily="34" charset="0"/>
              </a:rPr>
              <a:t>Fields protected by single shared lock</a:t>
            </a:r>
          </a:p>
        </p:txBody>
      </p:sp>
    </p:spTree>
    <p:extLst>
      <p:ext uri="{BB962C8B-B14F-4D97-AF65-F5344CB8AC3E}">
        <p14:creationId xmlns:p14="http://schemas.microsoft.com/office/powerpoint/2010/main" val="7825244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 name="Rectangle 4"/>
          <p:cNvSpPr>
            <a:spLocks noChangeArrowheads="1"/>
          </p:cNvSpPr>
          <p:nvPr/>
        </p:nvSpPr>
        <p:spPr bwMode="auto">
          <a:xfrm>
            <a:off x="1371600" y="1752600"/>
            <a:ext cx="6781800" cy="2862263"/>
          </a:xfrm>
          <a:prstGeom prst="rect">
            <a:avLst/>
          </a:prstGeom>
          <a:solidFill>
            <a:schemeClr val="tx1"/>
          </a:solidFill>
          <a:ln w="9525">
            <a:noFill/>
            <a:miter lim="800000"/>
            <a:headEnd/>
            <a:tailEnd/>
          </a:ln>
        </p:spPr>
        <p:txBody>
          <a:bodyPr>
            <a:spAutoFit/>
          </a:bodyPr>
          <a:lstStyle/>
          <a:p>
            <a:r>
              <a:rPr lang="en-US" sz="1600" b="0" dirty="0">
                <a:solidFill>
                  <a:srgbClr val="569CD6"/>
                </a:solidFill>
                <a:effectLst/>
                <a:latin typeface="Consolas" panose="020B0609020204030204" pitchFamily="49" charset="0"/>
              </a:rPr>
              <a:t>class</a:t>
            </a:r>
            <a:r>
              <a:rPr lang="en-US" sz="1600" b="0" dirty="0">
                <a:solidFill>
                  <a:srgbClr val="D4D4D4"/>
                </a:solidFill>
                <a:effectLst/>
                <a:latin typeface="Consolas" panose="020B0609020204030204" pitchFamily="49" charset="0"/>
              </a:rPr>
              <a:t> </a:t>
            </a:r>
            <a:r>
              <a:rPr lang="en-US" sz="1600" b="0" dirty="0">
                <a:solidFill>
                  <a:srgbClr val="4EC9B0"/>
                </a:solidFill>
                <a:effectLst/>
                <a:latin typeface="Consolas" panose="020B0609020204030204" pitchFamily="49" charset="0"/>
              </a:rPr>
              <a:t>LockBasedQueue</a:t>
            </a:r>
            <a:r>
              <a:rPr lang="en-US" sz="1600" b="0" dirty="0">
                <a:solidFill>
                  <a:srgbClr val="D4D4D4"/>
                </a:solidFill>
                <a:effectLst/>
                <a:latin typeface="Consolas" panose="020B0609020204030204" pitchFamily="49" charset="0"/>
              </a:rPr>
              <a:t>&lt;</a:t>
            </a:r>
            <a:r>
              <a:rPr lang="en-US" sz="1600" b="0" dirty="0">
                <a:solidFill>
                  <a:srgbClr val="4EC9B0"/>
                </a:solidFill>
                <a:effectLst/>
                <a:latin typeface="Consolas" panose="020B0609020204030204" pitchFamily="49" charset="0"/>
              </a:rPr>
              <a:t>T</a:t>
            </a:r>
            <a:r>
              <a:rPr lang="en-US" sz="1600" b="0" dirty="0">
                <a:solidFill>
                  <a:srgbClr val="D4D4D4"/>
                </a:solidFill>
                <a:effectLst/>
                <a:latin typeface="Consolas" panose="020B0609020204030204" pitchFamily="49" charset="0"/>
              </a:rPr>
              <a:t>&gt; {  </a:t>
            </a:r>
          </a:p>
          <a:p>
            <a:r>
              <a:rPr lang="en-US" sz="1600" b="0" dirty="0">
                <a:solidFill>
                  <a:srgbClr val="D4D4D4"/>
                </a:solidFill>
                <a:effectLst/>
                <a:latin typeface="Consolas" panose="020B0609020204030204" pitchFamily="49" charset="0"/>
              </a:rPr>
              <a:t>  </a:t>
            </a:r>
            <a:r>
              <a:rPr lang="en-US" sz="1600" b="0" dirty="0">
                <a:solidFill>
                  <a:srgbClr val="4EC9B0"/>
                </a:solidFill>
                <a:effectLst/>
                <a:latin typeface="Consolas" panose="020B0609020204030204" pitchFamily="49" charset="0"/>
              </a:rPr>
              <a:t>int</a:t>
            </a:r>
            <a:r>
              <a:rPr lang="en-US" sz="1600" b="0" dirty="0">
                <a:solidFill>
                  <a:srgbClr val="D4D4D4"/>
                </a:solidFill>
                <a:effectLst/>
                <a:latin typeface="Consolas" panose="020B0609020204030204" pitchFamily="49" charset="0"/>
              </a:rPr>
              <a:t> </a:t>
            </a:r>
            <a:r>
              <a:rPr lang="en-US" sz="1600" b="0" dirty="0">
                <a:solidFill>
                  <a:srgbClr val="9CDCFE"/>
                </a:solidFill>
                <a:effectLst/>
                <a:latin typeface="Consolas" panose="020B0609020204030204" pitchFamily="49" charset="0"/>
              </a:rPr>
              <a:t>head</a:t>
            </a:r>
            <a:r>
              <a:rPr lang="en-US" sz="1600" b="0" dirty="0">
                <a:solidFill>
                  <a:srgbClr val="D4D4D4"/>
                </a:solidFill>
                <a:effectLst/>
                <a:latin typeface="Consolas" panose="020B0609020204030204" pitchFamily="49" charset="0"/>
              </a:rPr>
              <a:t>, </a:t>
            </a:r>
            <a:r>
              <a:rPr lang="en-US" sz="1600" b="0" dirty="0">
                <a:solidFill>
                  <a:srgbClr val="9CDCFE"/>
                </a:solidFill>
                <a:effectLst/>
                <a:latin typeface="Consolas" panose="020B0609020204030204" pitchFamily="49" charset="0"/>
              </a:rPr>
              <a:t>tail</a:t>
            </a:r>
            <a:r>
              <a:rPr lang="en-US" sz="1600" b="0" dirty="0">
                <a:solidFill>
                  <a:srgbClr val="D4D4D4"/>
                </a:solidFill>
                <a:effectLst/>
                <a:latin typeface="Consolas" panose="020B0609020204030204" pitchFamily="49" charset="0"/>
              </a:rPr>
              <a:t>;  </a:t>
            </a:r>
          </a:p>
          <a:p>
            <a:r>
              <a:rPr lang="en-US" sz="1600" b="0" dirty="0">
                <a:solidFill>
                  <a:srgbClr val="D4D4D4"/>
                </a:solidFill>
                <a:effectLst/>
                <a:latin typeface="Consolas" panose="020B0609020204030204" pitchFamily="49" charset="0"/>
              </a:rPr>
              <a:t>  </a:t>
            </a:r>
            <a:r>
              <a:rPr lang="en-US" sz="1600" b="0" dirty="0">
                <a:solidFill>
                  <a:srgbClr val="4EC9B0"/>
                </a:solidFill>
                <a:effectLst/>
                <a:latin typeface="Consolas" panose="020B0609020204030204" pitchFamily="49" charset="0"/>
              </a:rPr>
              <a:t>T</a:t>
            </a:r>
            <a:r>
              <a:rPr lang="en-US" sz="1600" b="0" dirty="0">
                <a:solidFill>
                  <a:srgbClr val="D4D4D4"/>
                </a:solidFill>
                <a:effectLst/>
                <a:latin typeface="Consolas" panose="020B0609020204030204" pitchFamily="49" charset="0"/>
              </a:rPr>
              <a:t>[] </a:t>
            </a:r>
            <a:r>
              <a:rPr lang="en-US" sz="1600" b="0" dirty="0">
                <a:solidFill>
                  <a:srgbClr val="9CDCFE"/>
                </a:solidFill>
                <a:effectLst/>
                <a:latin typeface="Consolas" panose="020B0609020204030204" pitchFamily="49" charset="0"/>
              </a:rPr>
              <a:t>items</a:t>
            </a:r>
            <a:r>
              <a:rPr lang="en-US" sz="1600" b="0" dirty="0">
                <a:solidFill>
                  <a:srgbClr val="D4D4D4"/>
                </a:solidFill>
                <a:effectLst/>
                <a:latin typeface="Consolas" panose="020B0609020204030204" pitchFamily="49" charset="0"/>
              </a:rPr>
              <a:t>;  </a:t>
            </a:r>
          </a:p>
          <a:p>
            <a:r>
              <a:rPr lang="en-US" sz="1600" b="0" dirty="0">
                <a:solidFill>
                  <a:srgbClr val="D4D4D4"/>
                </a:solidFill>
                <a:effectLst/>
                <a:latin typeface="Consolas" panose="020B0609020204030204" pitchFamily="49" charset="0"/>
              </a:rPr>
              <a:t>  </a:t>
            </a:r>
            <a:r>
              <a:rPr lang="en-US" sz="1600" b="0" dirty="0">
                <a:solidFill>
                  <a:srgbClr val="4EC9B0"/>
                </a:solidFill>
                <a:effectLst/>
                <a:latin typeface="Consolas" panose="020B0609020204030204" pitchFamily="49" charset="0"/>
              </a:rPr>
              <a:t>Lock</a:t>
            </a:r>
            <a:r>
              <a:rPr lang="en-US" sz="1600" b="0" dirty="0">
                <a:solidFill>
                  <a:srgbClr val="D4D4D4"/>
                </a:solidFill>
                <a:effectLst/>
                <a:latin typeface="Consolas" panose="020B0609020204030204" pitchFamily="49" charset="0"/>
              </a:rPr>
              <a:t> </a:t>
            </a:r>
            <a:r>
              <a:rPr lang="en-US" sz="1600" b="0" dirty="0" err="1">
                <a:solidFill>
                  <a:srgbClr val="9CDCFE"/>
                </a:solidFill>
                <a:effectLst/>
                <a:latin typeface="Consolas" panose="020B0609020204030204" pitchFamily="49" charset="0"/>
              </a:rPr>
              <a:t>lock</a:t>
            </a:r>
            <a:r>
              <a:rPr lang="en-US" sz="1600" b="0" dirty="0">
                <a:solidFill>
                  <a:srgbClr val="D4D4D4"/>
                </a:solidFill>
                <a:effectLst/>
                <a:latin typeface="Consolas" panose="020B0609020204030204" pitchFamily="49" charset="0"/>
              </a:rPr>
              <a:t>;  </a:t>
            </a:r>
          </a:p>
          <a:p>
            <a:r>
              <a:rPr lang="en-US" sz="1600" b="0" dirty="0">
                <a:solidFill>
                  <a:srgbClr val="D4D4D4"/>
                </a:solidFill>
                <a:effectLst/>
                <a:latin typeface="Consolas" panose="020B0609020204030204" pitchFamily="49" charset="0"/>
              </a:rPr>
              <a:t>  </a:t>
            </a:r>
            <a:r>
              <a:rPr lang="en-US" sz="1600" b="0" dirty="0">
                <a:solidFill>
                  <a:srgbClr val="569CD6"/>
                </a:solidFill>
                <a:effectLst/>
                <a:latin typeface="Consolas" panose="020B0609020204030204" pitchFamily="49" charset="0"/>
              </a:rPr>
              <a:t>public</a:t>
            </a:r>
            <a:r>
              <a:rPr lang="en-US" sz="1600" b="0" dirty="0">
                <a:solidFill>
                  <a:srgbClr val="D4D4D4"/>
                </a:solidFill>
                <a:effectLst/>
                <a:latin typeface="Consolas" panose="020B0609020204030204" pitchFamily="49" charset="0"/>
              </a:rPr>
              <a:t> </a:t>
            </a:r>
            <a:r>
              <a:rPr lang="en-US" sz="1600" b="0" dirty="0">
                <a:solidFill>
                  <a:srgbClr val="DCDCAA"/>
                </a:solidFill>
                <a:effectLst/>
                <a:latin typeface="Consolas" panose="020B0609020204030204" pitchFamily="49" charset="0"/>
              </a:rPr>
              <a:t>LockBasedQueue</a:t>
            </a:r>
            <a:r>
              <a:rPr lang="en-US" sz="1600" b="0" dirty="0">
                <a:solidFill>
                  <a:srgbClr val="D4D4D4"/>
                </a:solidFill>
                <a:effectLst/>
                <a:latin typeface="Consolas" panose="020B0609020204030204" pitchFamily="49" charset="0"/>
              </a:rPr>
              <a:t>(</a:t>
            </a:r>
            <a:r>
              <a:rPr lang="en-US" sz="1600" b="0" dirty="0">
                <a:solidFill>
                  <a:srgbClr val="4EC9B0"/>
                </a:solidFill>
                <a:effectLst/>
                <a:latin typeface="Consolas" panose="020B0609020204030204" pitchFamily="49" charset="0"/>
              </a:rPr>
              <a:t>int</a:t>
            </a:r>
            <a:r>
              <a:rPr lang="en-US" sz="1600" b="0" dirty="0">
                <a:solidFill>
                  <a:srgbClr val="D4D4D4"/>
                </a:solidFill>
                <a:effectLst/>
                <a:latin typeface="Consolas" panose="020B0609020204030204" pitchFamily="49" charset="0"/>
              </a:rPr>
              <a:t> </a:t>
            </a:r>
            <a:r>
              <a:rPr lang="en-US" sz="1600" b="0" dirty="0">
                <a:solidFill>
                  <a:srgbClr val="9CDCFE"/>
                </a:solidFill>
                <a:effectLst/>
                <a:latin typeface="Consolas" panose="020B0609020204030204" pitchFamily="49" charset="0"/>
              </a:rPr>
              <a:t>capacity</a:t>
            </a:r>
            <a:r>
              <a:rPr lang="en-US" sz="1600" b="0" dirty="0">
                <a:solidFill>
                  <a:srgbClr val="D4D4D4"/>
                </a:solidFill>
                <a:effectLst/>
                <a:latin typeface="Consolas" panose="020B0609020204030204" pitchFamily="49" charset="0"/>
              </a:rPr>
              <a:t>) {    </a:t>
            </a:r>
          </a:p>
          <a:p>
            <a:r>
              <a:rPr lang="en-US" sz="1600" b="0" dirty="0">
                <a:solidFill>
                  <a:srgbClr val="D4D4D4"/>
                </a:solidFill>
                <a:effectLst/>
                <a:latin typeface="Consolas" panose="020B0609020204030204" pitchFamily="49" charset="0"/>
              </a:rPr>
              <a:t>    </a:t>
            </a:r>
            <a:r>
              <a:rPr lang="en-US" sz="1600" b="0" dirty="0">
                <a:solidFill>
                  <a:srgbClr val="9CDCFE"/>
                </a:solidFill>
                <a:effectLst/>
                <a:latin typeface="Consolas" panose="020B0609020204030204" pitchFamily="49" charset="0"/>
              </a:rPr>
              <a:t>head</a:t>
            </a:r>
            <a:r>
              <a:rPr lang="en-US" sz="1600" b="0" dirty="0">
                <a:solidFill>
                  <a:srgbClr val="D4D4D4"/>
                </a:solidFill>
                <a:effectLst/>
                <a:latin typeface="Consolas" panose="020B0609020204030204" pitchFamily="49" charset="0"/>
              </a:rPr>
              <a:t> = </a:t>
            </a:r>
            <a:r>
              <a:rPr lang="en-US" sz="1600" b="0" dirty="0">
                <a:solidFill>
                  <a:srgbClr val="B5CEA8"/>
                </a:solidFill>
                <a:effectLst/>
                <a:latin typeface="Consolas" panose="020B0609020204030204" pitchFamily="49" charset="0"/>
              </a:rPr>
              <a:t>0</a:t>
            </a:r>
            <a:r>
              <a:rPr lang="en-US" sz="1600" b="0" dirty="0">
                <a:solidFill>
                  <a:srgbClr val="D4D4D4"/>
                </a:solidFill>
                <a:effectLst/>
                <a:latin typeface="Consolas" panose="020B0609020204030204" pitchFamily="49" charset="0"/>
              </a:rPr>
              <a:t>; </a:t>
            </a:r>
            <a:r>
              <a:rPr lang="en-US" sz="1600" b="0" dirty="0">
                <a:solidFill>
                  <a:srgbClr val="9CDCFE"/>
                </a:solidFill>
                <a:effectLst/>
                <a:latin typeface="Consolas" panose="020B0609020204030204" pitchFamily="49" charset="0"/>
              </a:rPr>
              <a:t>tail</a:t>
            </a:r>
            <a:r>
              <a:rPr lang="en-US" sz="1600" b="0" dirty="0">
                <a:solidFill>
                  <a:srgbClr val="D4D4D4"/>
                </a:solidFill>
                <a:effectLst/>
                <a:latin typeface="Consolas" panose="020B0609020204030204" pitchFamily="49" charset="0"/>
              </a:rPr>
              <a:t> = </a:t>
            </a:r>
            <a:r>
              <a:rPr lang="en-US" sz="1600" b="0" dirty="0">
                <a:solidFill>
                  <a:srgbClr val="B5CEA8"/>
                </a:solidFill>
                <a:effectLst/>
                <a:latin typeface="Consolas" panose="020B0609020204030204" pitchFamily="49" charset="0"/>
              </a:rPr>
              <a:t>0</a:t>
            </a:r>
            <a:r>
              <a:rPr lang="en-US" sz="1600" b="0" dirty="0">
                <a:solidFill>
                  <a:srgbClr val="D4D4D4"/>
                </a:solidFill>
                <a:effectLst/>
                <a:latin typeface="Consolas" panose="020B0609020204030204" pitchFamily="49" charset="0"/>
              </a:rPr>
              <a:t>;    </a:t>
            </a:r>
          </a:p>
          <a:p>
            <a:r>
              <a:rPr lang="en-US" sz="1600" b="0" dirty="0">
                <a:solidFill>
                  <a:srgbClr val="D4D4D4"/>
                </a:solidFill>
                <a:effectLst/>
                <a:latin typeface="Consolas" panose="020B0609020204030204" pitchFamily="49" charset="0"/>
              </a:rPr>
              <a:t>    </a:t>
            </a:r>
            <a:r>
              <a:rPr lang="en-US" sz="1600" b="0" dirty="0">
                <a:solidFill>
                  <a:srgbClr val="9CDCFE"/>
                </a:solidFill>
                <a:effectLst/>
                <a:latin typeface="Consolas" panose="020B0609020204030204" pitchFamily="49" charset="0"/>
              </a:rPr>
              <a:t>lock</a:t>
            </a:r>
            <a:r>
              <a:rPr lang="en-US" sz="1600" b="0" dirty="0">
                <a:solidFill>
                  <a:srgbClr val="D4D4D4"/>
                </a:solidFill>
                <a:effectLst/>
                <a:latin typeface="Consolas" panose="020B0609020204030204" pitchFamily="49" charset="0"/>
              </a:rPr>
              <a:t> = </a:t>
            </a:r>
            <a:r>
              <a:rPr lang="en-US" sz="1600" b="0" dirty="0">
                <a:solidFill>
                  <a:srgbClr val="C586C0"/>
                </a:solidFill>
                <a:effectLst/>
                <a:latin typeface="Consolas" panose="020B0609020204030204" pitchFamily="49" charset="0"/>
              </a:rPr>
              <a:t>new</a:t>
            </a:r>
            <a:r>
              <a:rPr lang="en-US" sz="1600" b="0" dirty="0">
                <a:solidFill>
                  <a:srgbClr val="D4D4D4"/>
                </a:solidFill>
                <a:effectLst/>
                <a:latin typeface="Consolas" panose="020B0609020204030204" pitchFamily="49" charset="0"/>
              </a:rPr>
              <a:t> </a:t>
            </a:r>
            <a:r>
              <a:rPr lang="en-US" sz="1600" b="0" dirty="0" err="1">
                <a:solidFill>
                  <a:srgbClr val="DCDCAA"/>
                </a:solidFill>
                <a:effectLst/>
                <a:latin typeface="Consolas" panose="020B0609020204030204" pitchFamily="49" charset="0"/>
              </a:rPr>
              <a:t>ReentrantLock</a:t>
            </a:r>
            <a:r>
              <a:rPr lang="en-US" sz="1600" b="0" dirty="0">
                <a:solidFill>
                  <a:srgbClr val="D4D4D4"/>
                </a:solidFill>
                <a:effectLst/>
                <a:latin typeface="Consolas" panose="020B0609020204030204" pitchFamily="49" charset="0"/>
              </a:rPr>
              <a:t>();    </a:t>
            </a:r>
          </a:p>
          <a:p>
            <a:r>
              <a:rPr lang="en-US" sz="1600" b="0" dirty="0">
                <a:solidFill>
                  <a:srgbClr val="D4D4D4"/>
                </a:solidFill>
                <a:effectLst/>
                <a:latin typeface="Consolas" panose="020B0609020204030204" pitchFamily="49" charset="0"/>
              </a:rPr>
              <a:t>    </a:t>
            </a:r>
            <a:r>
              <a:rPr lang="en-US" sz="1600" b="0" dirty="0">
                <a:solidFill>
                  <a:srgbClr val="9CDCFE"/>
                </a:solidFill>
                <a:effectLst/>
                <a:latin typeface="Consolas" panose="020B0609020204030204" pitchFamily="49" charset="0"/>
              </a:rPr>
              <a:t>items</a:t>
            </a:r>
            <a:r>
              <a:rPr lang="en-US" sz="1600" b="0" dirty="0">
                <a:solidFill>
                  <a:srgbClr val="D4D4D4"/>
                </a:solidFill>
                <a:effectLst/>
                <a:latin typeface="Consolas" panose="020B0609020204030204" pitchFamily="49" charset="0"/>
              </a:rPr>
              <a:t> = (</a:t>
            </a:r>
            <a:r>
              <a:rPr lang="en-US" sz="1600" b="0" dirty="0">
                <a:solidFill>
                  <a:srgbClr val="4EC9B0"/>
                </a:solidFill>
                <a:effectLst/>
                <a:latin typeface="Consolas" panose="020B0609020204030204" pitchFamily="49" charset="0"/>
              </a:rPr>
              <a:t>T</a:t>
            </a:r>
            <a:r>
              <a:rPr lang="en-US" sz="1600" b="0" dirty="0">
                <a:solidFill>
                  <a:srgbClr val="D4D4D4"/>
                </a:solidFill>
                <a:effectLst/>
                <a:latin typeface="Consolas" panose="020B0609020204030204" pitchFamily="49" charset="0"/>
              </a:rPr>
              <a:t>[]) </a:t>
            </a:r>
            <a:r>
              <a:rPr lang="en-US" sz="1600" b="0" dirty="0">
                <a:solidFill>
                  <a:srgbClr val="C586C0"/>
                </a:solidFill>
                <a:effectLst/>
                <a:latin typeface="Consolas" panose="020B0609020204030204" pitchFamily="49" charset="0"/>
              </a:rPr>
              <a:t>new</a:t>
            </a:r>
            <a:r>
              <a:rPr lang="en-US" sz="1600" b="0" dirty="0">
                <a:solidFill>
                  <a:srgbClr val="D4D4D4"/>
                </a:solidFill>
                <a:effectLst/>
                <a:latin typeface="Consolas" panose="020B0609020204030204" pitchFamily="49" charset="0"/>
              </a:rPr>
              <a:t> </a:t>
            </a:r>
            <a:r>
              <a:rPr lang="en-US" sz="1600" b="0" dirty="0">
                <a:solidFill>
                  <a:srgbClr val="4EC9B0"/>
                </a:solidFill>
                <a:effectLst/>
                <a:latin typeface="Consolas" panose="020B0609020204030204" pitchFamily="49" charset="0"/>
              </a:rPr>
              <a:t>Object</a:t>
            </a:r>
            <a:r>
              <a:rPr lang="en-US" sz="1600" b="0" dirty="0">
                <a:solidFill>
                  <a:srgbClr val="D4D4D4"/>
                </a:solidFill>
                <a:effectLst/>
                <a:latin typeface="Consolas" panose="020B0609020204030204" pitchFamily="49" charset="0"/>
              </a:rPr>
              <a:t>[</a:t>
            </a:r>
            <a:r>
              <a:rPr lang="en-US" sz="1600" b="0" dirty="0">
                <a:solidFill>
                  <a:srgbClr val="9CDCFE"/>
                </a:solidFill>
                <a:effectLst/>
                <a:latin typeface="Consolas" panose="020B0609020204030204" pitchFamily="49" charset="0"/>
              </a:rPr>
              <a:t>capacity</a:t>
            </a:r>
            <a:r>
              <a:rPr lang="en-US" sz="1600" b="0" dirty="0">
                <a:solidFill>
                  <a:srgbClr val="D4D4D4"/>
                </a:solidFill>
                <a:effectLst/>
                <a:latin typeface="Consolas" panose="020B0609020204030204" pitchFamily="49" charset="0"/>
              </a:rPr>
              <a:t>];  </a:t>
            </a:r>
          </a:p>
          <a:p>
            <a:r>
              <a:rPr lang="en-US" sz="1600" b="0" dirty="0">
                <a:solidFill>
                  <a:srgbClr val="D4D4D4"/>
                </a:solidFill>
                <a:effectLst/>
                <a:latin typeface="Consolas" panose="020B0609020204030204" pitchFamily="49" charset="0"/>
              </a:rPr>
              <a:t>  }</a:t>
            </a:r>
          </a:p>
          <a:p>
            <a:br>
              <a:rPr lang="en-US" sz="1600" b="0" dirty="0">
                <a:solidFill>
                  <a:srgbClr val="D4D4D4"/>
                </a:solidFill>
                <a:effectLst/>
                <a:latin typeface="Consolas" panose="020B0609020204030204" pitchFamily="49" charset="0"/>
              </a:rPr>
            </a:br>
            <a:endParaRPr lang="en-US" sz="1600" b="0" dirty="0">
              <a:solidFill>
                <a:srgbClr val="D4D4D4"/>
              </a:solidFill>
              <a:effectLst/>
              <a:latin typeface="Consolas" panose="020B0609020204030204" pitchFamily="49" charset="0"/>
            </a:endParaRPr>
          </a:p>
        </p:txBody>
      </p:sp>
      <p:sp>
        <p:nvSpPr>
          <p:cNvPr id="6" name="Footer Placeholder 2"/>
          <p:cNvSpPr>
            <a:spLocks noGrp="1"/>
          </p:cNvSpPr>
          <p:nvPr>
            <p:ph type="ftr" sz="quarter" idx="10"/>
          </p:nvPr>
        </p:nvSpPr>
        <p:spPr>
          <a:xfrm>
            <a:off x="3124200" y="6248400"/>
            <a:ext cx="2895600" cy="457200"/>
          </a:xfrm>
        </p:spPr>
        <p:txBody>
          <a:bodyPr/>
          <a:lstStyle/>
          <a:p>
            <a:pPr>
              <a:defRPr/>
            </a:pPr>
            <a:r>
              <a:rPr lang="en-US" b="0" dirty="0">
                <a:solidFill>
                  <a:srgbClr val="FFFF00"/>
                </a:solidFill>
                <a:latin typeface="Arial" pitchFamily="34" charset="0"/>
                <a:cs typeface="+mn-cs"/>
              </a:rPr>
              <a:t>Art of Multiprocessor Programming</a:t>
            </a:r>
          </a:p>
        </p:txBody>
      </p:sp>
      <p:sp>
        <p:nvSpPr>
          <p:cNvPr id="7" name="Slide Number Placeholder 3"/>
          <p:cNvSpPr>
            <a:spLocks noGrp="1"/>
          </p:cNvSpPr>
          <p:nvPr>
            <p:ph type="sldNum" sz="quarter" idx="11"/>
          </p:nvPr>
        </p:nvSpPr>
        <p:spPr>
          <a:xfrm>
            <a:off x="6553200" y="6248400"/>
            <a:ext cx="1905000" cy="457200"/>
          </a:xfrm>
        </p:spPr>
        <p:txBody>
          <a:bodyPr/>
          <a:lstStyle/>
          <a:p>
            <a:pPr>
              <a:defRPr/>
            </a:pPr>
            <a:fld id="{3D4598D9-347E-45E4-AB39-0AD3B3A7975B}" type="slidenum">
              <a:rPr lang="x-none" b="0">
                <a:solidFill>
                  <a:srgbClr val="FFFF00"/>
                </a:solidFill>
                <a:latin typeface="Arial" pitchFamily="34" charset="0"/>
                <a:cs typeface="+mn-cs"/>
              </a:rPr>
              <a:pPr>
                <a:defRPr/>
              </a:pPr>
              <a:t>9</a:t>
            </a:fld>
            <a:endParaRPr lang="en-US" b="0" dirty="0">
              <a:solidFill>
                <a:srgbClr val="FFFF00"/>
              </a:solidFill>
              <a:latin typeface="Arial" pitchFamily="34" charset="0"/>
              <a:cs typeface="+mn-cs"/>
            </a:endParaRPr>
          </a:p>
        </p:txBody>
      </p:sp>
      <p:sp>
        <p:nvSpPr>
          <p:cNvPr id="9221" name="Rectangle 3"/>
          <p:cNvSpPr>
            <a:spLocks noGrp="1" noChangeArrowheads="1"/>
          </p:cNvSpPr>
          <p:nvPr>
            <p:ph type="title" idx="4294967295"/>
          </p:nvPr>
        </p:nvSpPr>
        <p:spPr>
          <a:xfrm>
            <a:off x="455613" y="233363"/>
            <a:ext cx="7507287" cy="1150937"/>
          </a:xfrm>
        </p:spPr>
        <p:txBody>
          <a:bodyPr/>
          <a:lstStyle/>
          <a:p>
            <a:pPr eaLnBrk="1" hangingPunct="1"/>
            <a:r>
              <a:rPr lang="en-US" dirty="0"/>
              <a:t>     A Lock-Based Queue</a:t>
            </a:r>
            <a:endParaRPr lang="en-US" dirty="0">
              <a:solidFill>
                <a:srgbClr val="FF3300"/>
              </a:solidFill>
            </a:endParaRPr>
          </a:p>
        </p:txBody>
      </p:sp>
    </p:spTree>
    <p:extLst>
      <p:ext uri="{BB962C8B-B14F-4D97-AF65-F5344CB8AC3E}">
        <p14:creationId xmlns:p14="http://schemas.microsoft.com/office/powerpoint/2010/main" val="184728257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4">
            <a:extLst>
              <a:ext uri="{FF2B5EF4-FFF2-40B4-BE49-F238E27FC236}">
                <a16:creationId xmlns:a16="http://schemas.microsoft.com/office/drawing/2014/main" id="{5F8B10E3-7069-DDDE-9453-81BCC4764FB6}"/>
              </a:ext>
            </a:extLst>
          </p:cNvPr>
          <p:cNvSpPr>
            <a:spLocks noChangeArrowheads="1"/>
          </p:cNvSpPr>
          <p:nvPr/>
        </p:nvSpPr>
        <p:spPr bwMode="auto">
          <a:xfrm>
            <a:off x="1371600" y="1752600"/>
            <a:ext cx="6781800" cy="2862263"/>
          </a:xfrm>
          <a:prstGeom prst="rect">
            <a:avLst/>
          </a:prstGeom>
          <a:solidFill>
            <a:schemeClr val="tx1"/>
          </a:solidFill>
          <a:ln w="9525">
            <a:noFill/>
            <a:miter lim="800000"/>
            <a:headEnd/>
            <a:tailEnd/>
          </a:ln>
        </p:spPr>
        <p:txBody>
          <a:bodyPr>
            <a:spAutoFit/>
          </a:bodyPr>
          <a:lstStyle/>
          <a:p>
            <a:r>
              <a:rPr lang="en-US" sz="1600" b="0" dirty="0">
                <a:solidFill>
                  <a:srgbClr val="569CD6"/>
                </a:solidFill>
                <a:effectLst/>
                <a:latin typeface="Consolas" panose="020B0609020204030204" pitchFamily="49" charset="0"/>
              </a:rPr>
              <a:t>class</a:t>
            </a:r>
            <a:r>
              <a:rPr lang="en-US" sz="1600" b="0" dirty="0">
                <a:solidFill>
                  <a:srgbClr val="D4D4D4"/>
                </a:solidFill>
                <a:effectLst/>
                <a:latin typeface="Consolas" panose="020B0609020204030204" pitchFamily="49" charset="0"/>
              </a:rPr>
              <a:t> </a:t>
            </a:r>
            <a:r>
              <a:rPr lang="en-US" sz="1600" b="0" dirty="0">
                <a:solidFill>
                  <a:srgbClr val="4EC9B0"/>
                </a:solidFill>
                <a:effectLst/>
                <a:latin typeface="Consolas" panose="020B0609020204030204" pitchFamily="49" charset="0"/>
              </a:rPr>
              <a:t>LockBasedQueue</a:t>
            </a:r>
            <a:r>
              <a:rPr lang="en-US" sz="1600" b="0" dirty="0">
                <a:solidFill>
                  <a:srgbClr val="D4D4D4"/>
                </a:solidFill>
                <a:effectLst/>
                <a:latin typeface="Consolas" panose="020B0609020204030204" pitchFamily="49" charset="0"/>
              </a:rPr>
              <a:t>&lt;</a:t>
            </a:r>
            <a:r>
              <a:rPr lang="en-US" sz="1600" b="0" dirty="0">
                <a:solidFill>
                  <a:srgbClr val="4EC9B0"/>
                </a:solidFill>
                <a:effectLst/>
                <a:latin typeface="Consolas" panose="020B0609020204030204" pitchFamily="49" charset="0"/>
              </a:rPr>
              <a:t>T</a:t>
            </a:r>
            <a:r>
              <a:rPr lang="en-US" sz="1600" b="0" dirty="0">
                <a:solidFill>
                  <a:srgbClr val="D4D4D4"/>
                </a:solidFill>
                <a:effectLst/>
                <a:latin typeface="Consolas" panose="020B0609020204030204" pitchFamily="49" charset="0"/>
              </a:rPr>
              <a:t>&gt; {  </a:t>
            </a:r>
          </a:p>
          <a:p>
            <a:r>
              <a:rPr lang="en-US" sz="1600" b="0" dirty="0">
                <a:solidFill>
                  <a:srgbClr val="D4D4D4"/>
                </a:solidFill>
                <a:effectLst/>
                <a:latin typeface="Consolas" panose="020B0609020204030204" pitchFamily="49" charset="0"/>
              </a:rPr>
              <a:t>  </a:t>
            </a:r>
            <a:r>
              <a:rPr lang="en-US" sz="1600" b="0" dirty="0">
                <a:solidFill>
                  <a:srgbClr val="4EC9B0"/>
                </a:solidFill>
                <a:effectLst/>
                <a:latin typeface="Consolas" panose="020B0609020204030204" pitchFamily="49" charset="0"/>
              </a:rPr>
              <a:t>int</a:t>
            </a:r>
            <a:r>
              <a:rPr lang="en-US" sz="1600" b="0" dirty="0">
                <a:solidFill>
                  <a:srgbClr val="D4D4D4"/>
                </a:solidFill>
                <a:effectLst/>
                <a:latin typeface="Consolas" panose="020B0609020204030204" pitchFamily="49" charset="0"/>
              </a:rPr>
              <a:t> </a:t>
            </a:r>
            <a:r>
              <a:rPr lang="en-US" sz="1600" b="0" dirty="0">
                <a:solidFill>
                  <a:srgbClr val="9CDCFE"/>
                </a:solidFill>
                <a:effectLst/>
                <a:latin typeface="Consolas" panose="020B0609020204030204" pitchFamily="49" charset="0"/>
              </a:rPr>
              <a:t>head</a:t>
            </a:r>
            <a:r>
              <a:rPr lang="en-US" sz="1600" b="0" dirty="0">
                <a:solidFill>
                  <a:srgbClr val="D4D4D4"/>
                </a:solidFill>
                <a:effectLst/>
                <a:latin typeface="Consolas" panose="020B0609020204030204" pitchFamily="49" charset="0"/>
              </a:rPr>
              <a:t>, </a:t>
            </a:r>
            <a:r>
              <a:rPr lang="en-US" sz="1600" b="0" dirty="0">
                <a:solidFill>
                  <a:srgbClr val="9CDCFE"/>
                </a:solidFill>
                <a:effectLst/>
                <a:latin typeface="Consolas" panose="020B0609020204030204" pitchFamily="49" charset="0"/>
              </a:rPr>
              <a:t>tail</a:t>
            </a:r>
            <a:r>
              <a:rPr lang="en-US" sz="1600" b="0" dirty="0">
                <a:solidFill>
                  <a:srgbClr val="D4D4D4"/>
                </a:solidFill>
                <a:effectLst/>
                <a:latin typeface="Consolas" panose="020B0609020204030204" pitchFamily="49" charset="0"/>
              </a:rPr>
              <a:t>;  </a:t>
            </a:r>
          </a:p>
          <a:p>
            <a:r>
              <a:rPr lang="en-US" sz="1600" b="0" dirty="0">
                <a:solidFill>
                  <a:srgbClr val="D4D4D4"/>
                </a:solidFill>
                <a:effectLst/>
                <a:latin typeface="Consolas" panose="020B0609020204030204" pitchFamily="49" charset="0"/>
              </a:rPr>
              <a:t>  </a:t>
            </a:r>
            <a:r>
              <a:rPr lang="en-US" sz="1600" b="0" dirty="0">
                <a:solidFill>
                  <a:srgbClr val="4EC9B0"/>
                </a:solidFill>
                <a:effectLst/>
                <a:latin typeface="Consolas" panose="020B0609020204030204" pitchFamily="49" charset="0"/>
              </a:rPr>
              <a:t>T</a:t>
            </a:r>
            <a:r>
              <a:rPr lang="en-US" sz="1600" b="0" dirty="0">
                <a:solidFill>
                  <a:srgbClr val="D4D4D4"/>
                </a:solidFill>
                <a:effectLst/>
                <a:latin typeface="Consolas" panose="020B0609020204030204" pitchFamily="49" charset="0"/>
              </a:rPr>
              <a:t>[] </a:t>
            </a:r>
            <a:r>
              <a:rPr lang="en-US" sz="1600" b="0" dirty="0">
                <a:solidFill>
                  <a:srgbClr val="9CDCFE"/>
                </a:solidFill>
                <a:effectLst/>
                <a:latin typeface="Consolas" panose="020B0609020204030204" pitchFamily="49" charset="0"/>
              </a:rPr>
              <a:t>items</a:t>
            </a:r>
            <a:r>
              <a:rPr lang="en-US" sz="1600" b="0" dirty="0">
                <a:solidFill>
                  <a:srgbClr val="D4D4D4"/>
                </a:solidFill>
                <a:effectLst/>
                <a:latin typeface="Consolas" panose="020B0609020204030204" pitchFamily="49" charset="0"/>
              </a:rPr>
              <a:t>;  </a:t>
            </a:r>
          </a:p>
          <a:p>
            <a:r>
              <a:rPr lang="en-US" sz="1600" b="0" dirty="0">
                <a:solidFill>
                  <a:srgbClr val="D4D4D4"/>
                </a:solidFill>
                <a:effectLst/>
                <a:latin typeface="Consolas" panose="020B0609020204030204" pitchFamily="49" charset="0"/>
              </a:rPr>
              <a:t>  </a:t>
            </a:r>
            <a:r>
              <a:rPr lang="en-US" sz="1600" b="0" dirty="0">
                <a:solidFill>
                  <a:srgbClr val="4EC9B0"/>
                </a:solidFill>
                <a:effectLst/>
                <a:latin typeface="Consolas" panose="020B0609020204030204" pitchFamily="49" charset="0"/>
              </a:rPr>
              <a:t>Lock</a:t>
            </a:r>
            <a:r>
              <a:rPr lang="en-US" sz="1600" b="0" dirty="0">
                <a:solidFill>
                  <a:srgbClr val="D4D4D4"/>
                </a:solidFill>
                <a:effectLst/>
                <a:latin typeface="Consolas" panose="020B0609020204030204" pitchFamily="49" charset="0"/>
              </a:rPr>
              <a:t> </a:t>
            </a:r>
            <a:r>
              <a:rPr lang="en-US" sz="1600" b="0" dirty="0" err="1">
                <a:solidFill>
                  <a:srgbClr val="9CDCFE"/>
                </a:solidFill>
                <a:effectLst/>
                <a:latin typeface="Consolas" panose="020B0609020204030204" pitchFamily="49" charset="0"/>
              </a:rPr>
              <a:t>lock</a:t>
            </a:r>
            <a:r>
              <a:rPr lang="en-US" sz="1600" b="0" dirty="0">
                <a:solidFill>
                  <a:srgbClr val="D4D4D4"/>
                </a:solidFill>
                <a:effectLst/>
                <a:latin typeface="Consolas" panose="020B0609020204030204" pitchFamily="49" charset="0"/>
              </a:rPr>
              <a:t>;  </a:t>
            </a:r>
          </a:p>
          <a:p>
            <a:r>
              <a:rPr lang="en-US" sz="1600" b="0" dirty="0">
                <a:solidFill>
                  <a:srgbClr val="D4D4D4"/>
                </a:solidFill>
                <a:effectLst/>
                <a:latin typeface="Consolas" panose="020B0609020204030204" pitchFamily="49" charset="0"/>
              </a:rPr>
              <a:t>  </a:t>
            </a:r>
            <a:r>
              <a:rPr lang="en-US" sz="1600" b="0" dirty="0">
                <a:solidFill>
                  <a:srgbClr val="569CD6"/>
                </a:solidFill>
                <a:effectLst/>
                <a:latin typeface="Consolas" panose="020B0609020204030204" pitchFamily="49" charset="0"/>
              </a:rPr>
              <a:t>public</a:t>
            </a:r>
            <a:r>
              <a:rPr lang="en-US" sz="1600" b="0" dirty="0">
                <a:solidFill>
                  <a:srgbClr val="D4D4D4"/>
                </a:solidFill>
                <a:effectLst/>
                <a:latin typeface="Consolas" panose="020B0609020204030204" pitchFamily="49" charset="0"/>
              </a:rPr>
              <a:t> </a:t>
            </a:r>
            <a:r>
              <a:rPr lang="en-US" sz="1600" b="0" dirty="0">
                <a:solidFill>
                  <a:srgbClr val="DCDCAA"/>
                </a:solidFill>
                <a:effectLst/>
                <a:latin typeface="Consolas" panose="020B0609020204030204" pitchFamily="49" charset="0"/>
              </a:rPr>
              <a:t>LockBasedQueue</a:t>
            </a:r>
            <a:r>
              <a:rPr lang="en-US" sz="1600" b="0" dirty="0">
                <a:solidFill>
                  <a:srgbClr val="D4D4D4"/>
                </a:solidFill>
                <a:effectLst/>
                <a:latin typeface="Consolas" panose="020B0609020204030204" pitchFamily="49" charset="0"/>
              </a:rPr>
              <a:t>(</a:t>
            </a:r>
            <a:r>
              <a:rPr lang="en-US" sz="1600" b="0" dirty="0">
                <a:solidFill>
                  <a:srgbClr val="4EC9B0"/>
                </a:solidFill>
                <a:effectLst/>
                <a:latin typeface="Consolas" panose="020B0609020204030204" pitchFamily="49" charset="0"/>
              </a:rPr>
              <a:t>int</a:t>
            </a:r>
            <a:r>
              <a:rPr lang="en-US" sz="1600" b="0" dirty="0">
                <a:solidFill>
                  <a:srgbClr val="D4D4D4"/>
                </a:solidFill>
                <a:effectLst/>
                <a:latin typeface="Consolas" panose="020B0609020204030204" pitchFamily="49" charset="0"/>
              </a:rPr>
              <a:t> </a:t>
            </a:r>
            <a:r>
              <a:rPr lang="en-US" sz="1600" b="0" dirty="0">
                <a:solidFill>
                  <a:srgbClr val="9CDCFE"/>
                </a:solidFill>
                <a:effectLst/>
                <a:latin typeface="Consolas" panose="020B0609020204030204" pitchFamily="49" charset="0"/>
              </a:rPr>
              <a:t>capacity</a:t>
            </a:r>
            <a:r>
              <a:rPr lang="en-US" sz="1600" b="0" dirty="0">
                <a:solidFill>
                  <a:srgbClr val="D4D4D4"/>
                </a:solidFill>
                <a:effectLst/>
                <a:latin typeface="Consolas" panose="020B0609020204030204" pitchFamily="49" charset="0"/>
              </a:rPr>
              <a:t>) {    </a:t>
            </a:r>
          </a:p>
          <a:p>
            <a:r>
              <a:rPr lang="en-US" sz="1600" b="0" dirty="0">
                <a:solidFill>
                  <a:srgbClr val="D4D4D4"/>
                </a:solidFill>
                <a:effectLst/>
                <a:latin typeface="Consolas" panose="020B0609020204030204" pitchFamily="49" charset="0"/>
              </a:rPr>
              <a:t>    </a:t>
            </a:r>
            <a:r>
              <a:rPr lang="en-US" sz="1600" b="0" dirty="0">
                <a:solidFill>
                  <a:srgbClr val="9CDCFE"/>
                </a:solidFill>
                <a:effectLst/>
                <a:latin typeface="Consolas" panose="020B0609020204030204" pitchFamily="49" charset="0"/>
              </a:rPr>
              <a:t>head</a:t>
            </a:r>
            <a:r>
              <a:rPr lang="en-US" sz="1600" b="0" dirty="0">
                <a:solidFill>
                  <a:srgbClr val="D4D4D4"/>
                </a:solidFill>
                <a:effectLst/>
                <a:latin typeface="Consolas" panose="020B0609020204030204" pitchFamily="49" charset="0"/>
              </a:rPr>
              <a:t> = </a:t>
            </a:r>
            <a:r>
              <a:rPr lang="en-US" sz="1600" b="0" dirty="0">
                <a:solidFill>
                  <a:srgbClr val="B5CEA8"/>
                </a:solidFill>
                <a:effectLst/>
                <a:latin typeface="Consolas" panose="020B0609020204030204" pitchFamily="49" charset="0"/>
              </a:rPr>
              <a:t>0</a:t>
            </a:r>
            <a:r>
              <a:rPr lang="en-US" sz="1600" b="0" dirty="0">
                <a:solidFill>
                  <a:srgbClr val="D4D4D4"/>
                </a:solidFill>
                <a:effectLst/>
                <a:latin typeface="Consolas" panose="020B0609020204030204" pitchFamily="49" charset="0"/>
              </a:rPr>
              <a:t>; </a:t>
            </a:r>
            <a:r>
              <a:rPr lang="en-US" sz="1600" b="0" dirty="0">
                <a:solidFill>
                  <a:srgbClr val="9CDCFE"/>
                </a:solidFill>
                <a:effectLst/>
                <a:latin typeface="Consolas" panose="020B0609020204030204" pitchFamily="49" charset="0"/>
              </a:rPr>
              <a:t>tail</a:t>
            </a:r>
            <a:r>
              <a:rPr lang="en-US" sz="1600" b="0" dirty="0">
                <a:solidFill>
                  <a:srgbClr val="D4D4D4"/>
                </a:solidFill>
                <a:effectLst/>
                <a:latin typeface="Consolas" panose="020B0609020204030204" pitchFamily="49" charset="0"/>
              </a:rPr>
              <a:t> = </a:t>
            </a:r>
            <a:r>
              <a:rPr lang="en-US" sz="1600" b="0" dirty="0">
                <a:solidFill>
                  <a:srgbClr val="B5CEA8"/>
                </a:solidFill>
                <a:effectLst/>
                <a:latin typeface="Consolas" panose="020B0609020204030204" pitchFamily="49" charset="0"/>
              </a:rPr>
              <a:t>0</a:t>
            </a:r>
            <a:r>
              <a:rPr lang="en-US" sz="1600" b="0" dirty="0">
                <a:solidFill>
                  <a:srgbClr val="D4D4D4"/>
                </a:solidFill>
                <a:effectLst/>
                <a:latin typeface="Consolas" panose="020B0609020204030204" pitchFamily="49" charset="0"/>
              </a:rPr>
              <a:t>;    </a:t>
            </a:r>
          </a:p>
          <a:p>
            <a:r>
              <a:rPr lang="en-US" sz="1600" b="0" dirty="0">
                <a:solidFill>
                  <a:srgbClr val="D4D4D4"/>
                </a:solidFill>
                <a:effectLst/>
                <a:latin typeface="Consolas" panose="020B0609020204030204" pitchFamily="49" charset="0"/>
              </a:rPr>
              <a:t>    </a:t>
            </a:r>
            <a:r>
              <a:rPr lang="en-US" sz="1600" b="0" dirty="0">
                <a:solidFill>
                  <a:srgbClr val="9CDCFE"/>
                </a:solidFill>
                <a:effectLst/>
                <a:latin typeface="Consolas" panose="020B0609020204030204" pitchFamily="49" charset="0"/>
              </a:rPr>
              <a:t>lock</a:t>
            </a:r>
            <a:r>
              <a:rPr lang="en-US" sz="1600" b="0" dirty="0">
                <a:solidFill>
                  <a:srgbClr val="D4D4D4"/>
                </a:solidFill>
                <a:effectLst/>
                <a:latin typeface="Consolas" panose="020B0609020204030204" pitchFamily="49" charset="0"/>
              </a:rPr>
              <a:t> = </a:t>
            </a:r>
            <a:r>
              <a:rPr lang="en-US" sz="1600" b="0" dirty="0">
                <a:solidFill>
                  <a:srgbClr val="C586C0"/>
                </a:solidFill>
                <a:effectLst/>
                <a:latin typeface="Consolas" panose="020B0609020204030204" pitchFamily="49" charset="0"/>
              </a:rPr>
              <a:t>new</a:t>
            </a:r>
            <a:r>
              <a:rPr lang="en-US" sz="1600" b="0" dirty="0">
                <a:solidFill>
                  <a:srgbClr val="D4D4D4"/>
                </a:solidFill>
                <a:effectLst/>
                <a:latin typeface="Consolas" panose="020B0609020204030204" pitchFamily="49" charset="0"/>
              </a:rPr>
              <a:t> </a:t>
            </a:r>
            <a:r>
              <a:rPr lang="en-US" sz="1600" b="0" dirty="0" err="1">
                <a:solidFill>
                  <a:srgbClr val="DCDCAA"/>
                </a:solidFill>
                <a:effectLst/>
                <a:latin typeface="Consolas" panose="020B0609020204030204" pitchFamily="49" charset="0"/>
              </a:rPr>
              <a:t>ReentrantLock</a:t>
            </a:r>
            <a:r>
              <a:rPr lang="en-US" sz="1600" b="0" dirty="0">
                <a:solidFill>
                  <a:srgbClr val="D4D4D4"/>
                </a:solidFill>
                <a:effectLst/>
                <a:latin typeface="Consolas" panose="020B0609020204030204" pitchFamily="49" charset="0"/>
              </a:rPr>
              <a:t>();    </a:t>
            </a:r>
          </a:p>
          <a:p>
            <a:r>
              <a:rPr lang="en-US" sz="1600" b="0" dirty="0">
                <a:solidFill>
                  <a:srgbClr val="D4D4D4"/>
                </a:solidFill>
                <a:effectLst/>
                <a:latin typeface="Consolas" panose="020B0609020204030204" pitchFamily="49" charset="0"/>
              </a:rPr>
              <a:t>    </a:t>
            </a:r>
            <a:r>
              <a:rPr lang="en-US" sz="1600" b="0" dirty="0">
                <a:solidFill>
                  <a:srgbClr val="9CDCFE"/>
                </a:solidFill>
                <a:effectLst/>
                <a:latin typeface="Consolas" panose="020B0609020204030204" pitchFamily="49" charset="0"/>
              </a:rPr>
              <a:t>items</a:t>
            </a:r>
            <a:r>
              <a:rPr lang="en-US" sz="1600" b="0" dirty="0">
                <a:solidFill>
                  <a:srgbClr val="D4D4D4"/>
                </a:solidFill>
                <a:effectLst/>
                <a:latin typeface="Consolas" panose="020B0609020204030204" pitchFamily="49" charset="0"/>
              </a:rPr>
              <a:t> = (</a:t>
            </a:r>
            <a:r>
              <a:rPr lang="en-US" sz="1600" b="0" dirty="0">
                <a:solidFill>
                  <a:srgbClr val="4EC9B0"/>
                </a:solidFill>
                <a:effectLst/>
                <a:latin typeface="Consolas" panose="020B0609020204030204" pitchFamily="49" charset="0"/>
              </a:rPr>
              <a:t>T</a:t>
            </a:r>
            <a:r>
              <a:rPr lang="en-US" sz="1600" b="0" dirty="0">
                <a:solidFill>
                  <a:srgbClr val="D4D4D4"/>
                </a:solidFill>
                <a:effectLst/>
                <a:latin typeface="Consolas" panose="020B0609020204030204" pitchFamily="49" charset="0"/>
              </a:rPr>
              <a:t>[]) </a:t>
            </a:r>
            <a:r>
              <a:rPr lang="en-US" sz="1600" b="0" dirty="0">
                <a:solidFill>
                  <a:srgbClr val="C586C0"/>
                </a:solidFill>
                <a:effectLst/>
                <a:latin typeface="Consolas" panose="020B0609020204030204" pitchFamily="49" charset="0"/>
              </a:rPr>
              <a:t>new</a:t>
            </a:r>
            <a:r>
              <a:rPr lang="en-US" sz="1600" b="0" dirty="0">
                <a:solidFill>
                  <a:srgbClr val="D4D4D4"/>
                </a:solidFill>
                <a:effectLst/>
                <a:latin typeface="Consolas" panose="020B0609020204030204" pitchFamily="49" charset="0"/>
              </a:rPr>
              <a:t> </a:t>
            </a:r>
            <a:r>
              <a:rPr lang="en-US" sz="1600" b="0" dirty="0">
                <a:solidFill>
                  <a:srgbClr val="4EC9B0"/>
                </a:solidFill>
                <a:effectLst/>
                <a:latin typeface="Consolas" panose="020B0609020204030204" pitchFamily="49" charset="0"/>
              </a:rPr>
              <a:t>Object</a:t>
            </a:r>
            <a:r>
              <a:rPr lang="en-US" sz="1600" b="0" dirty="0">
                <a:solidFill>
                  <a:srgbClr val="D4D4D4"/>
                </a:solidFill>
                <a:effectLst/>
                <a:latin typeface="Consolas" panose="020B0609020204030204" pitchFamily="49" charset="0"/>
              </a:rPr>
              <a:t>[</a:t>
            </a:r>
            <a:r>
              <a:rPr lang="en-US" sz="1600" b="0" dirty="0">
                <a:solidFill>
                  <a:srgbClr val="9CDCFE"/>
                </a:solidFill>
                <a:effectLst/>
                <a:latin typeface="Consolas" panose="020B0609020204030204" pitchFamily="49" charset="0"/>
              </a:rPr>
              <a:t>capacity</a:t>
            </a:r>
            <a:r>
              <a:rPr lang="en-US" sz="1600" b="0" dirty="0">
                <a:solidFill>
                  <a:srgbClr val="D4D4D4"/>
                </a:solidFill>
                <a:effectLst/>
                <a:latin typeface="Consolas" panose="020B0609020204030204" pitchFamily="49" charset="0"/>
              </a:rPr>
              <a:t>];  </a:t>
            </a:r>
          </a:p>
          <a:p>
            <a:r>
              <a:rPr lang="en-US" sz="1600" b="0" dirty="0">
                <a:solidFill>
                  <a:srgbClr val="D4D4D4"/>
                </a:solidFill>
                <a:effectLst/>
                <a:latin typeface="Consolas" panose="020B0609020204030204" pitchFamily="49" charset="0"/>
              </a:rPr>
              <a:t>  }</a:t>
            </a:r>
          </a:p>
          <a:p>
            <a:br>
              <a:rPr lang="en-US" sz="1600" b="0" dirty="0">
                <a:solidFill>
                  <a:srgbClr val="D4D4D4"/>
                </a:solidFill>
                <a:effectLst/>
                <a:latin typeface="Consolas" panose="020B0609020204030204" pitchFamily="49" charset="0"/>
              </a:rPr>
            </a:br>
            <a:endParaRPr lang="en-US" sz="1600" b="0" dirty="0">
              <a:solidFill>
                <a:srgbClr val="D4D4D4"/>
              </a:solidFill>
              <a:effectLst/>
              <a:latin typeface="Consolas" panose="020B0609020204030204" pitchFamily="49" charset="0"/>
            </a:endParaRPr>
          </a:p>
        </p:txBody>
      </p:sp>
      <p:sp>
        <p:nvSpPr>
          <p:cNvPr id="6" name="Footer Placeholder 2"/>
          <p:cNvSpPr>
            <a:spLocks noGrp="1"/>
          </p:cNvSpPr>
          <p:nvPr>
            <p:ph type="ftr" sz="quarter" idx="10"/>
          </p:nvPr>
        </p:nvSpPr>
        <p:spPr>
          <a:xfrm>
            <a:off x="3124200" y="6248400"/>
            <a:ext cx="2895600" cy="457200"/>
          </a:xfrm>
        </p:spPr>
        <p:txBody>
          <a:bodyPr/>
          <a:lstStyle/>
          <a:p>
            <a:pPr>
              <a:defRPr/>
            </a:pPr>
            <a:r>
              <a:rPr lang="en-US" b="0" dirty="0">
                <a:latin typeface="Arial" pitchFamily="34" charset="0"/>
                <a:cs typeface="+mn-cs"/>
              </a:rPr>
              <a:t>Art of Multiprocessor Programming</a:t>
            </a:r>
          </a:p>
        </p:txBody>
      </p:sp>
      <p:sp>
        <p:nvSpPr>
          <p:cNvPr id="7" name="Slide Number Placeholder 3"/>
          <p:cNvSpPr>
            <a:spLocks noGrp="1"/>
          </p:cNvSpPr>
          <p:nvPr>
            <p:ph type="sldNum" sz="quarter" idx="11"/>
          </p:nvPr>
        </p:nvSpPr>
        <p:spPr>
          <a:xfrm>
            <a:off x="6553200" y="6248400"/>
            <a:ext cx="1905000" cy="457200"/>
          </a:xfrm>
        </p:spPr>
        <p:txBody>
          <a:bodyPr/>
          <a:lstStyle/>
          <a:p>
            <a:pPr>
              <a:defRPr/>
            </a:pPr>
            <a:fld id="{3D4598D9-347E-45E4-AB39-0AD3B3A7975B}" type="slidenum">
              <a:rPr lang="x-none" b="0">
                <a:latin typeface="Arial" pitchFamily="34" charset="0"/>
                <a:cs typeface="+mn-cs"/>
              </a:rPr>
              <a:pPr>
                <a:defRPr/>
              </a:pPr>
              <a:t>10</a:t>
            </a:fld>
            <a:endParaRPr lang="en-US" b="0" dirty="0">
              <a:latin typeface="Arial" pitchFamily="34" charset="0"/>
              <a:cs typeface="+mn-cs"/>
            </a:endParaRPr>
          </a:p>
        </p:txBody>
      </p:sp>
      <p:sp>
        <p:nvSpPr>
          <p:cNvPr id="9221" name="Rectangle 3"/>
          <p:cNvSpPr>
            <a:spLocks noGrp="1" noChangeArrowheads="1"/>
          </p:cNvSpPr>
          <p:nvPr>
            <p:ph type="title" idx="4294967295"/>
          </p:nvPr>
        </p:nvSpPr>
        <p:spPr>
          <a:xfrm>
            <a:off x="455613" y="233363"/>
            <a:ext cx="7507287" cy="1150937"/>
          </a:xfrm>
        </p:spPr>
        <p:txBody>
          <a:bodyPr/>
          <a:lstStyle/>
          <a:p>
            <a:pPr eaLnBrk="1" hangingPunct="1"/>
            <a:r>
              <a:rPr lang="en-US" dirty="0"/>
              <a:t>     A Lock-Based Queue</a:t>
            </a:r>
            <a:endParaRPr lang="en-US" dirty="0">
              <a:solidFill>
                <a:srgbClr val="FF3300"/>
              </a:solidFill>
            </a:endParaRPr>
          </a:p>
        </p:txBody>
      </p:sp>
      <p:sp>
        <p:nvSpPr>
          <p:cNvPr id="9224" name="AutoShape 6"/>
          <p:cNvSpPr>
            <a:spLocks noChangeArrowheads="1"/>
          </p:cNvSpPr>
          <p:nvPr/>
        </p:nvSpPr>
        <p:spPr bwMode="auto">
          <a:xfrm>
            <a:off x="1612900" y="2076450"/>
            <a:ext cx="1979386" cy="839791"/>
          </a:xfrm>
          <a:prstGeom prst="wedgeRoundRectCallout">
            <a:avLst>
              <a:gd name="adj1" fmla="val 56833"/>
              <a:gd name="adj2" fmla="val 231444"/>
              <a:gd name="adj3" fmla="val 16667"/>
            </a:avLst>
          </a:prstGeom>
          <a:noFill/>
          <a:ln w="38100">
            <a:solidFill>
              <a:srgbClr val="FF0000"/>
            </a:solidFill>
            <a:miter lim="800000"/>
            <a:headEnd/>
            <a:tailEnd/>
          </a:ln>
        </p:spPr>
        <p:txBody>
          <a:bodyPr anchor="ctr"/>
          <a:lstStyle/>
          <a:p>
            <a:pPr algn="ctr"/>
            <a:endParaRPr lang="en-US" sz="2800" b="0" dirty="0">
              <a:latin typeface="Arial" pitchFamily="34" charset="0"/>
            </a:endParaRPr>
          </a:p>
        </p:txBody>
      </p:sp>
      <p:sp>
        <p:nvSpPr>
          <p:cNvPr id="9225" name="Text Box 7"/>
          <p:cNvSpPr txBox="1">
            <a:spLocks noChangeArrowheads="1"/>
          </p:cNvSpPr>
          <p:nvPr/>
        </p:nvSpPr>
        <p:spPr bwMode="auto">
          <a:xfrm>
            <a:off x="2602593" y="4612572"/>
            <a:ext cx="3387726" cy="954107"/>
          </a:xfrm>
          <a:prstGeom prst="rect">
            <a:avLst/>
          </a:prstGeom>
          <a:noFill/>
          <a:ln w="38100">
            <a:solidFill>
              <a:srgbClr val="FF0000"/>
            </a:solidFill>
            <a:miter lim="800000"/>
            <a:headEnd/>
            <a:tailEnd/>
          </a:ln>
          <a:effectLst/>
        </p:spPr>
        <p:txBody>
          <a:bodyPr wrap="square">
            <a:spAutoFit/>
          </a:bodyPr>
          <a:lstStyle/>
          <a:p>
            <a:r>
              <a:rPr lang="en-US" sz="2800" b="0" dirty="0">
                <a:solidFill>
                  <a:srgbClr val="FFFF00"/>
                </a:solidFill>
                <a:latin typeface="Arial" pitchFamily="34" charset="0"/>
              </a:rPr>
              <a:t>Fields protected by single shared lock</a:t>
            </a:r>
          </a:p>
        </p:txBody>
      </p:sp>
    </p:spTree>
    <p:extLst>
      <p:ext uri="{BB962C8B-B14F-4D97-AF65-F5344CB8AC3E}">
        <p14:creationId xmlns:p14="http://schemas.microsoft.com/office/powerpoint/2010/main" val="125567218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Footer Placeholder 2"/>
          <p:cNvSpPr>
            <a:spLocks noGrp="1"/>
          </p:cNvSpPr>
          <p:nvPr>
            <p:ph type="ftr" sz="quarter" idx="10"/>
          </p:nvPr>
        </p:nvSpPr>
        <p:spPr>
          <a:xfrm>
            <a:off x="3124200" y="6248400"/>
            <a:ext cx="2895600" cy="457200"/>
          </a:xfrm>
        </p:spPr>
        <p:txBody>
          <a:bodyPr/>
          <a:lstStyle/>
          <a:p>
            <a:pPr>
              <a:defRPr/>
            </a:pPr>
            <a:r>
              <a:rPr lang="en-US" b="0" dirty="0">
                <a:solidFill>
                  <a:srgbClr val="FFFF00"/>
                </a:solidFill>
                <a:latin typeface="Arial" pitchFamily="34" charset="0"/>
                <a:cs typeface="+mn-cs"/>
              </a:rPr>
              <a:t>Art of Multiprocessor Programming</a:t>
            </a:r>
          </a:p>
        </p:txBody>
      </p:sp>
      <p:sp>
        <p:nvSpPr>
          <p:cNvPr id="30" name="Slide Number Placeholder 3"/>
          <p:cNvSpPr>
            <a:spLocks noGrp="1"/>
          </p:cNvSpPr>
          <p:nvPr>
            <p:ph type="sldNum" sz="quarter" idx="11"/>
          </p:nvPr>
        </p:nvSpPr>
        <p:spPr>
          <a:xfrm>
            <a:off x="6630727" y="5867400"/>
            <a:ext cx="1905000" cy="457200"/>
          </a:xfrm>
        </p:spPr>
        <p:txBody>
          <a:bodyPr/>
          <a:lstStyle/>
          <a:p>
            <a:pPr>
              <a:defRPr/>
            </a:pPr>
            <a:fld id="{7D815C70-AFE7-4526-98C8-F16A2D0F27E3}" type="slidenum">
              <a:rPr lang="x-none" b="0">
                <a:solidFill>
                  <a:srgbClr val="FFFF00"/>
                </a:solidFill>
                <a:latin typeface="Arial" pitchFamily="34" charset="0"/>
                <a:cs typeface="+mn-cs"/>
              </a:rPr>
              <a:pPr>
                <a:defRPr/>
              </a:pPr>
              <a:t>11</a:t>
            </a:fld>
            <a:endParaRPr lang="en-US" b="0" dirty="0">
              <a:solidFill>
                <a:srgbClr val="FFFF00"/>
              </a:solidFill>
              <a:latin typeface="Arial" pitchFamily="34" charset="0"/>
              <a:cs typeface="+mn-cs"/>
            </a:endParaRPr>
          </a:p>
        </p:txBody>
      </p:sp>
      <p:sp>
        <p:nvSpPr>
          <p:cNvPr id="20485" name="Rectangle 3"/>
          <p:cNvSpPr>
            <a:spLocks noGrp="1" noChangeArrowheads="1"/>
          </p:cNvSpPr>
          <p:nvPr>
            <p:ph type="title" idx="4294967295"/>
          </p:nvPr>
        </p:nvSpPr>
        <p:spPr/>
        <p:txBody>
          <a:bodyPr/>
          <a:lstStyle/>
          <a:p>
            <a:pPr eaLnBrk="1" hangingPunct="1"/>
            <a:r>
              <a:rPr lang="en-US" dirty="0"/>
              <a:t>Lock-Based Queue</a:t>
            </a:r>
          </a:p>
        </p:txBody>
      </p:sp>
      <p:sp>
        <p:nvSpPr>
          <p:cNvPr id="4" name="Text Box 7">
            <a:extLst>
              <a:ext uri="{FF2B5EF4-FFF2-40B4-BE49-F238E27FC236}">
                <a16:creationId xmlns:a16="http://schemas.microsoft.com/office/drawing/2014/main" id="{6EC2F063-DA39-6FF3-9E9A-300ABFF38754}"/>
              </a:ext>
            </a:extLst>
          </p:cNvPr>
          <p:cNvSpPr txBox="1">
            <a:spLocks noChangeArrowheads="1"/>
          </p:cNvSpPr>
          <p:nvPr/>
        </p:nvSpPr>
        <p:spPr bwMode="auto">
          <a:xfrm>
            <a:off x="2880632" y="5612384"/>
            <a:ext cx="3735021" cy="523220"/>
          </a:xfrm>
          <a:prstGeom prst="rect">
            <a:avLst/>
          </a:prstGeom>
          <a:noFill/>
          <a:ln w="76200">
            <a:solidFill>
              <a:srgbClr val="00B050"/>
            </a:solidFill>
            <a:miter lim="800000"/>
            <a:headEnd/>
            <a:tailEnd/>
          </a:ln>
        </p:spPr>
        <p:txBody>
          <a:bodyPr wrap="square">
            <a:spAutoFit/>
          </a:bodyPr>
          <a:lstStyle/>
          <a:p>
            <a:pPr algn="ctr"/>
            <a:r>
              <a:rPr lang="en-US" sz="2800" b="0" dirty="0">
                <a:solidFill>
                  <a:srgbClr val="FFFF00"/>
                </a:solidFill>
                <a:latin typeface="Arial" pitchFamily="34" charset="0"/>
              </a:rPr>
              <a:t>Initially </a:t>
            </a:r>
            <a:r>
              <a:rPr lang="en-US" sz="2800" dirty="0">
                <a:solidFill>
                  <a:srgbClr val="FFFF00"/>
                </a:solidFill>
                <a:latin typeface="Courier New" pitchFamily="49" charset="0"/>
                <a:cs typeface="Courier New" pitchFamily="49" charset="0"/>
              </a:rPr>
              <a:t>head = tail</a:t>
            </a:r>
          </a:p>
        </p:txBody>
      </p:sp>
      <p:sp>
        <p:nvSpPr>
          <p:cNvPr id="73" name="TextBox 72">
            <a:extLst>
              <a:ext uri="{FF2B5EF4-FFF2-40B4-BE49-F238E27FC236}">
                <a16:creationId xmlns:a16="http://schemas.microsoft.com/office/drawing/2014/main" id="{1D1B836E-8BDE-E283-9FD7-2FEC3C33DB2B}"/>
              </a:ext>
            </a:extLst>
          </p:cNvPr>
          <p:cNvSpPr txBox="1"/>
          <p:nvPr/>
        </p:nvSpPr>
        <p:spPr>
          <a:xfrm>
            <a:off x="4999393" y="2072332"/>
            <a:ext cx="370614" cy="461665"/>
          </a:xfrm>
          <a:prstGeom prst="rect">
            <a:avLst/>
          </a:prstGeom>
          <a:noFill/>
        </p:spPr>
        <p:txBody>
          <a:bodyPr wrap="none" rtlCol="0">
            <a:spAutoFit/>
          </a:bodyPr>
          <a:lstStyle/>
          <a:p>
            <a:r>
              <a:rPr lang="en-US" dirty="0">
                <a:solidFill>
                  <a:schemeClr val="tx1"/>
                </a:solidFill>
                <a:latin typeface="Courier New" pitchFamily="49" charset="0"/>
              </a:rPr>
              <a:t>y</a:t>
            </a:r>
          </a:p>
        </p:txBody>
      </p:sp>
      <p:sp>
        <p:nvSpPr>
          <p:cNvPr id="74" name="TextBox 73">
            <a:extLst>
              <a:ext uri="{FF2B5EF4-FFF2-40B4-BE49-F238E27FC236}">
                <a16:creationId xmlns:a16="http://schemas.microsoft.com/office/drawing/2014/main" id="{67C08822-61DE-F90D-DB14-42AE98786667}"/>
              </a:ext>
            </a:extLst>
          </p:cNvPr>
          <p:cNvSpPr txBox="1"/>
          <p:nvPr/>
        </p:nvSpPr>
        <p:spPr>
          <a:xfrm>
            <a:off x="4059889" y="2097733"/>
            <a:ext cx="370614" cy="461665"/>
          </a:xfrm>
          <a:prstGeom prst="rect">
            <a:avLst/>
          </a:prstGeom>
          <a:noFill/>
        </p:spPr>
        <p:txBody>
          <a:bodyPr wrap="none" rtlCol="0">
            <a:spAutoFit/>
          </a:bodyPr>
          <a:lstStyle/>
          <a:p>
            <a:r>
              <a:rPr lang="en-US" dirty="0">
                <a:solidFill>
                  <a:schemeClr val="tx1"/>
                </a:solidFill>
                <a:latin typeface="Courier New" pitchFamily="49" charset="0"/>
              </a:rPr>
              <a:t>x</a:t>
            </a:r>
          </a:p>
        </p:txBody>
      </p:sp>
      <p:sp>
        <p:nvSpPr>
          <p:cNvPr id="75" name="TextBox 74">
            <a:extLst>
              <a:ext uri="{FF2B5EF4-FFF2-40B4-BE49-F238E27FC236}">
                <a16:creationId xmlns:a16="http://schemas.microsoft.com/office/drawing/2014/main" id="{E8BF39E9-1BE3-B1B8-953E-A12ED2658921}"/>
              </a:ext>
            </a:extLst>
          </p:cNvPr>
          <p:cNvSpPr txBox="1"/>
          <p:nvPr/>
        </p:nvSpPr>
        <p:spPr>
          <a:xfrm>
            <a:off x="2235199" y="1635423"/>
            <a:ext cx="928459" cy="461665"/>
          </a:xfrm>
          <a:prstGeom prst="rect">
            <a:avLst/>
          </a:prstGeom>
          <a:noFill/>
          <a:ln>
            <a:noFill/>
          </a:ln>
        </p:spPr>
        <p:txBody>
          <a:bodyPr wrap="none" rtlCol="0">
            <a:spAutoFit/>
          </a:bodyPr>
          <a:lstStyle/>
          <a:p>
            <a:r>
              <a:rPr lang="en-US" dirty="0">
                <a:solidFill>
                  <a:srgbClr val="FFFF00"/>
                </a:solidFill>
                <a:latin typeface="Courier New" pitchFamily="49" charset="0"/>
              </a:rPr>
              <a:t>head</a:t>
            </a:r>
          </a:p>
        </p:txBody>
      </p:sp>
      <p:sp>
        <p:nvSpPr>
          <p:cNvPr id="76" name="Freeform: Shape 75">
            <a:extLst>
              <a:ext uri="{FF2B5EF4-FFF2-40B4-BE49-F238E27FC236}">
                <a16:creationId xmlns:a16="http://schemas.microsoft.com/office/drawing/2014/main" id="{15523306-16C4-4503-AB0D-617F240E1425}"/>
              </a:ext>
            </a:extLst>
          </p:cNvPr>
          <p:cNvSpPr/>
          <p:nvPr/>
        </p:nvSpPr>
        <p:spPr bwMode="auto">
          <a:xfrm flipH="1">
            <a:off x="3177711" y="2000646"/>
            <a:ext cx="631553" cy="147162"/>
          </a:xfrm>
          <a:custGeom>
            <a:avLst/>
            <a:gdLst>
              <a:gd name="connsiteX0" fmla="*/ 1098596 w 1098596"/>
              <a:gd name="connsiteY0" fmla="*/ 13895 h 579639"/>
              <a:gd name="connsiteX1" fmla="*/ 302607 w 1098596"/>
              <a:gd name="connsiteY1" fmla="*/ 73101 h 579639"/>
              <a:gd name="connsiteX2" fmla="*/ 0 w 1098596"/>
              <a:gd name="connsiteY2" fmla="*/ 579639 h 579639"/>
            </a:gdLst>
            <a:ahLst/>
            <a:cxnLst>
              <a:cxn ang="0">
                <a:pos x="connsiteX0" y="connsiteY0"/>
              </a:cxn>
              <a:cxn ang="0">
                <a:pos x="connsiteX1" y="connsiteY1"/>
              </a:cxn>
              <a:cxn ang="0">
                <a:pos x="connsiteX2" y="connsiteY2"/>
              </a:cxn>
            </a:cxnLst>
            <a:rect l="l" t="t" r="r" b="b"/>
            <a:pathLst>
              <a:path w="1098596" h="579639">
                <a:moveTo>
                  <a:pt x="1098596" y="13895"/>
                </a:moveTo>
                <a:cubicBezTo>
                  <a:pt x="792151" y="-3648"/>
                  <a:pt x="485706" y="-21190"/>
                  <a:pt x="302607" y="73101"/>
                </a:cubicBezTo>
                <a:cubicBezTo>
                  <a:pt x="119508" y="167392"/>
                  <a:pt x="59754" y="373515"/>
                  <a:pt x="0" y="579639"/>
                </a:cubicBezTo>
              </a:path>
            </a:pathLst>
          </a:custGeom>
          <a:noFill/>
          <a:ln w="57150" cap="flat" cmpd="sng" algn="ctr">
            <a:solidFill>
              <a:srgbClr val="FFFF00"/>
            </a:solidFill>
            <a:prstDash val="solid"/>
            <a:round/>
            <a:headEnd type="none" w="med" len="med"/>
            <a:tailEnd type="triangle" w="med" len="med"/>
          </a:ln>
          <a:effectLst/>
        </p:spPr>
        <p:txBody>
          <a:bodyPr rtlCol="0" anchor="ctr"/>
          <a:lstStyle/>
          <a:p>
            <a:pPr algn="ctr"/>
            <a:endParaRPr lang="en-US"/>
          </a:p>
        </p:txBody>
      </p:sp>
      <p:grpSp>
        <p:nvGrpSpPr>
          <p:cNvPr id="77" name="Group 76">
            <a:extLst>
              <a:ext uri="{FF2B5EF4-FFF2-40B4-BE49-F238E27FC236}">
                <a16:creationId xmlns:a16="http://schemas.microsoft.com/office/drawing/2014/main" id="{47A950F3-AFBE-9736-A622-CD537876703C}"/>
              </a:ext>
            </a:extLst>
          </p:cNvPr>
          <p:cNvGrpSpPr/>
          <p:nvPr/>
        </p:nvGrpSpPr>
        <p:grpSpPr>
          <a:xfrm>
            <a:off x="2771649" y="1635423"/>
            <a:ext cx="3998778" cy="3969097"/>
            <a:chOff x="2771649" y="1635423"/>
            <a:chExt cx="3998778" cy="3969097"/>
          </a:xfrm>
        </p:grpSpPr>
        <p:grpSp>
          <p:nvGrpSpPr>
            <p:cNvPr id="78" name="Group 77">
              <a:extLst>
                <a:ext uri="{FF2B5EF4-FFF2-40B4-BE49-F238E27FC236}">
                  <a16:creationId xmlns:a16="http://schemas.microsoft.com/office/drawing/2014/main" id="{2A9C2CE5-A0D4-C17B-75C2-F3C127B4199A}"/>
                </a:ext>
              </a:extLst>
            </p:cNvPr>
            <p:cNvGrpSpPr/>
            <p:nvPr/>
          </p:nvGrpSpPr>
          <p:grpSpPr>
            <a:xfrm>
              <a:off x="3117850" y="1993900"/>
              <a:ext cx="3162300" cy="3055620"/>
              <a:chOff x="3117850" y="1993900"/>
              <a:chExt cx="3162300" cy="3055620"/>
            </a:xfrm>
          </p:grpSpPr>
          <p:pic>
            <p:nvPicPr>
              <p:cNvPr id="96" name="Picture 2" descr="magic">
                <a:extLst>
                  <a:ext uri="{FF2B5EF4-FFF2-40B4-BE49-F238E27FC236}">
                    <a16:creationId xmlns:a16="http://schemas.microsoft.com/office/drawing/2014/main" id="{68EFBC8C-FAFF-7689-92B9-A025558C60F1}"/>
                  </a:ext>
                </a:extLst>
              </p:cNvPr>
              <p:cNvPicPr>
                <a:picLocks noChangeAspect="1" noChangeArrowheads="1"/>
              </p:cNvPicPr>
              <p:nvPr/>
            </p:nvPicPr>
            <p:blipFill>
              <a:blip r:embed="rId3" cstate="print"/>
              <a:srcRect/>
              <a:stretch>
                <a:fillRect/>
              </a:stretch>
            </p:blipFill>
            <p:spPr bwMode="auto">
              <a:xfrm>
                <a:off x="4635500" y="3511550"/>
                <a:ext cx="127000" cy="127000"/>
              </a:xfrm>
              <a:prstGeom prst="rect">
                <a:avLst/>
              </a:prstGeom>
              <a:noFill/>
              <a:ln w="9525" algn="ctr">
                <a:noFill/>
                <a:miter lim="800000"/>
                <a:headEnd/>
                <a:tailEnd/>
              </a:ln>
            </p:spPr>
          </p:pic>
          <p:sp>
            <p:nvSpPr>
              <p:cNvPr id="97" name="Oval 96">
                <a:extLst>
                  <a:ext uri="{FF2B5EF4-FFF2-40B4-BE49-F238E27FC236}">
                    <a16:creationId xmlns:a16="http://schemas.microsoft.com/office/drawing/2014/main" id="{379F4E9B-D48E-B16D-8FE2-20E059769E5F}"/>
                  </a:ext>
                </a:extLst>
              </p:cNvPr>
              <p:cNvSpPr/>
              <p:nvPr/>
            </p:nvSpPr>
            <p:spPr bwMode="auto">
              <a:xfrm>
                <a:off x="3117850" y="1993900"/>
                <a:ext cx="3162300" cy="3055620"/>
              </a:xfrm>
              <a:prstGeom prst="ellipse">
                <a:avLst/>
              </a:prstGeom>
              <a:solidFill>
                <a:schemeClr val="accent5"/>
              </a:solidFill>
              <a:ln w="38100"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noAutofit/>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1" i="0" u="none" strike="noStrike" cap="none" normalizeH="0" baseline="0" dirty="0">
                  <a:ln>
                    <a:noFill/>
                  </a:ln>
                  <a:solidFill>
                    <a:srgbClr val="FFFF00"/>
                  </a:solidFill>
                  <a:effectLst/>
                  <a:latin typeface="Courier New" pitchFamily="49" charset="0"/>
                  <a:cs typeface="Arial" charset="0"/>
                </a:endParaRPr>
              </a:p>
            </p:txBody>
          </p:sp>
          <p:cxnSp>
            <p:nvCxnSpPr>
              <p:cNvPr id="98" name="Straight Connector 97">
                <a:extLst>
                  <a:ext uri="{FF2B5EF4-FFF2-40B4-BE49-F238E27FC236}">
                    <a16:creationId xmlns:a16="http://schemas.microsoft.com/office/drawing/2014/main" id="{46493704-7241-EEFA-A31B-345F2B41721E}"/>
                  </a:ext>
                </a:extLst>
              </p:cNvPr>
              <p:cNvCxnSpPr>
                <a:stCxn id="97" idx="4"/>
                <a:endCxn id="97" idx="4"/>
              </p:cNvCxnSpPr>
              <p:nvPr/>
            </p:nvCxnSpPr>
            <p:spPr bwMode="auto">
              <a:xfrm>
                <a:off x="4699000" y="5049520"/>
                <a:ext cx="0" cy="0"/>
              </a:xfrm>
              <a:prstGeom prst="line">
                <a:avLst/>
              </a:prstGeom>
              <a:noFill/>
              <a:ln w="9525" cap="flat" cmpd="sng" algn="ctr">
                <a:noFill/>
                <a:prstDash val="solid"/>
                <a:round/>
                <a:headEnd type="none" w="med" len="med"/>
                <a:tailEnd type="none" w="med" len="med"/>
              </a:ln>
              <a:effectLst/>
            </p:spPr>
          </p:cxnSp>
          <p:cxnSp>
            <p:nvCxnSpPr>
              <p:cNvPr id="99" name="Straight Connector 98">
                <a:extLst>
                  <a:ext uri="{FF2B5EF4-FFF2-40B4-BE49-F238E27FC236}">
                    <a16:creationId xmlns:a16="http://schemas.microsoft.com/office/drawing/2014/main" id="{5B7E39A2-70F5-D5CB-A608-3A58C8FB7E13}"/>
                  </a:ext>
                </a:extLst>
              </p:cNvPr>
              <p:cNvCxnSpPr>
                <a:stCxn id="97" idx="4"/>
                <a:endCxn id="97" idx="0"/>
              </p:cNvCxnSpPr>
              <p:nvPr/>
            </p:nvCxnSpPr>
            <p:spPr bwMode="auto">
              <a:xfrm flipV="1">
                <a:off x="4699000" y="1993900"/>
                <a:ext cx="0" cy="3055620"/>
              </a:xfrm>
              <a:prstGeom prst="line">
                <a:avLst/>
              </a:prstGeom>
              <a:noFill/>
              <a:ln w="38100" cap="flat" cmpd="sng" algn="ctr">
                <a:solidFill>
                  <a:schemeClr val="tx1"/>
                </a:solidFill>
                <a:prstDash val="solid"/>
                <a:round/>
                <a:headEnd type="none" w="med" len="med"/>
                <a:tailEnd type="none" w="med" len="med"/>
              </a:ln>
              <a:effectLst/>
            </p:spPr>
          </p:cxnSp>
          <p:cxnSp>
            <p:nvCxnSpPr>
              <p:cNvPr id="100" name="Straight Connector 99">
                <a:extLst>
                  <a:ext uri="{FF2B5EF4-FFF2-40B4-BE49-F238E27FC236}">
                    <a16:creationId xmlns:a16="http://schemas.microsoft.com/office/drawing/2014/main" id="{0750100D-D937-3945-F8F7-825561EB089A}"/>
                  </a:ext>
                </a:extLst>
              </p:cNvPr>
              <p:cNvCxnSpPr>
                <a:stCxn id="97" idx="3"/>
                <a:endCxn id="97" idx="7"/>
              </p:cNvCxnSpPr>
              <p:nvPr/>
            </p:nvCxnSpPr>
            <p:spPr bwMode="auto">
              <a:xfrm flipV="1">
                <a:off x="3580958" y="2441385"/>
                <a:ext cx="2236084" cy="2160650"/>
              </a:xfrm>
              <a:prstGeom prst="line">
                <a:avLst/>
              </a:prstGeom>
              <a:noFill/>
              <a:ln w="38100" cap="flat" cmpd="sng" algn="ctr">
                <a:solidFill>
                  <a:schemeClr val="tx1"/>
                </a:solidFill>
                <a:prstDash val="solid"/>
                <a:round/>
                <a:headEnd type="none" w="med" len="med"/>
                <a:tailEnd type="none" w="med" len="med"/>
              </a:ln>
              <a:effectLst/>
            </p:spPr>
          </p:cxnSp>
          <p:cxnSp>
            <p:nvCxnSpPr>
              <p:cNvPr id="101" name="Straight Connector 100">
                <a:extLst>
                  <a:ext uri="{FF2B5EF4-FFF2-40B4-BE49-F238E27FC236}">
                    <a16:creationId xmlns:a16="http://schemas.microsoft.com/office/drawing/2014/main" id="{1CA1D430-B0AD-AEDD-8EE8-5F4E3DD97C18}"/>
                  </a:ext>
                </a:extLst>
              </p:cNvPr>
              <p:cNvCxnSpPr>
                <a:stCxn id="97" idx="2"/>
              </p:cNvCxnSpPr>
              <p:nvPr/>
            </p:nvCxnSpPr>
            <p:spPr bwMode="auto">
              <a:xfrm flipV="1">
                <a:off x="3117850" y="3511550"/>
                <a:ext cx="3162300" cy="10160"/>
              </a:xfrm>
              <a:prstGeom prst="line">
                <a:avLst/>
              </a:prstGeom>
              <a:noFill/>
              <a:ln w="38100" cap="flat" cmpd="sng" algn="ctr">
                <a:solidFill>
                  <a:schemeClr val="tx1"/>
                </a:solidFill>
                <a:prstDash val="solid"/>
                <a:round/>
                <a:headEnd type="none" w="med" len="med"/>
                <a:tailEnd type="none" w="med" len="med"/>
              </a:ln>
              <a:effectLst/>
            </p:spPr>
          </p:cxnSp>
          <p:cxnSp>
            <p:nvCxnSpPr>
              <p:cNvPr id="102" name="Straight Connector 101">
                <a:extLst>
                  <a:ext uri="{FF2B5EF4-FFF2-40B4-BE49-F238E27FC236}">
                    <a16:creationId xmlns:a16="http://schemas.microsoft.com/office/drawing/2014/main" id="{6E840179-E998-123E-6988-EFF7539B5B09}"/>
                  </a:ext>
                </a:extLst>
              </p:cNvPr>
              <p:cNvCxnSpPr>
                <a:stCxn id="97" idx="1"/>
                <a:endCxn id="97" idx="5"/>
              </p:cNvCxnSpPr>
              <p:nvPr/>
            </p:nvCxnSpPr>
            <p:spPr bwMode="auto">
              <a:xfrm>
                <a:off x="3580958" y="2441385"/>
                <a:ext cx="2236084" cy="2160650"/>
              </a:xfrm>
              <a:prstGeom prst="line">
                <a:avLst/>
              </a:prstGeom>
              <a:noFill/>
              <a:ln w="38100" cap="flat" cmpd="sng" algn="ctr">
                <a:solidFill>
                  <a:schemeClr val="tx1"/>
                </a:solidFill>
                <a:prstDash val="solid"/>
                <a:round/>
                <a:headEnd type="none" w="med" len="med"/>
                <a:tailEnd type="none" w="med" len="med"/>
              </a:ln>
              <a:effectLst/>
            </p:spPr>
          </p:cxnSp>
          <p:sp>
            <p:nvSpPr>
              <p:cNvPr id="103" name="Oval 102">
                <a:extLst>
                  <a:ext uri="{FF2B5EF4-FFF2-40B4-BE49-F238E27FC236}">
                    <a16:creationId xmlns:a16="http://schemas.microsoft.com/office/drawing/2014/main" id="{8A487653-131F-70F8-410D-F3C7A05E420C}"/>
                  </a:ext>
                </a:extLst>
              </p:cNvPr>
              <p:cNvSpPr/>
              <p:nvPr/>
            </p:nvSpPr>
            <p:spPr bwMode="auto">
              <a:xfrm>
                <a:off x="3549650" y="2423160"/>
                <a:ext cx="2298700" cy="2197100"/>
              </a:xfrm>
              <a:prstGeom prst="ellipse">
                <a:avLst/>
              </a:prstGeom>
              <a:solidFill>
                <a:schemeClr val="tx2"/>
              </a:solidFill>
              <a:ln w="3810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noAutofit/>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1" i="0" u="none" strike="noStrike" cap="none" normalizeH="0" baseline="0" dirty="0">
                  <a:ln>
                    <a:noFill/>
                  </a:ln>
                  <a:solidFill>
                    <a:srgbClr val="FFFF00"/>
                  </a:solidFill>
                  <a:effectLst/>
                  <a:latin typeface="Courier New" pitchFamily="49" charset="0"/>
                  <a:cs typeface="Arial" charset="0"/>
                </a:endParaRPr>
              </a:p>
            </p:txBody>
          </p:sp>
        </p:grpSp>
        <p:sp>
          <p:nvSpPr>
            <p:cNvPr id="79" name="TextBox 78">
              <a:extLst>
                <a:ext uri="{FF2B5EF4-FFF2-40B4-BE49-F238E27FC236}">
                  <a16:creationId xmlns:a16="http://schemas.microsoft.com/office/drawing/2014/main" id="{B7EBEAF7-BD47-CCE9-111A-840CD141251B}"/>
                </a:ext>
              </a:extLst>
            </p:cNvPr>
            <p:cNvSpPr txBox="1"/>
            <p:nvPr/>
          </p:nvSpPr>
          <p:spPr>
            <a:xfrm>
              <a:off x="3716768" y="1636068"/>
              <a:ext cx="370614" cy="461665"/>
            </a:xfrm>
            <a:prstGeom prst="rect">
              <a:avLst/>
            </a:prstGeom>
            <a:noFill/>
          </p:spPr>
          <p:txBody>
            <a:bodyPr wrap="none" rtlCol="0">
              <a:spAutoFit/>
            </a:bodyPr>
            <a:lstStyle/>
            <a:p>
              <a:r>
                <a:rPr lang="en-US" dirty="0">
                  <a:solidFill>
                    <a:schemeClr val="bg1"/>
                  </a:solidFill>
                  <a:latin typeface="Courier New" pitchFamily="49" charset="0"/>
                </a:rPr>
                <a:t>0</a:t>
              </a:r>
            </a:p>
          </p:txBody>
        </p:sp>
        <p:sp>
          <p:nvSpPr>
            <p:cNvPr id="80" name="TextBox 79">
              <a:extLst>
                <a:ext uri="{FF2B5EF4-FFF2-40B4-BE49-F238E27FC236}">
                  <a16:creationId xmlns:a16="http://schemas.microsoft.com/office/drawing/2014/main" id="{62C4929F-6687-61BB-E72A-35D377ACD6C7}"/>
                </a:ext>
              </a:extLst>
            </p:cNvPr>
            <p:cNvSpPr txBox="1"/>
            <p:nvPr/>
          </p:nvSpPr>
          <p:spPr>
            <a:xfrm>
              <a:off x="6399813" y="2693988"/>
              <a:ext cx="370614" cy="461665"/>
            </a:xfrm>
            <a:prstGeom prst="rect">
              <a:avLst/>
            </a:prstGeom>
            <a:noFill/>
          </p:spPr>
          <p:txBody>
            <a:bodyPr wrap="none" rtlCol="0">
              <a:spAutoFit/>
            </a:bodyPr>
            <a:lstStyle/>
            <a:p>
              <a:r>
                <a:rPr lang="en-US" dirty="0">
                  <a:solidFill>
                    <a:schemeClr val="bg1"/>
                  </a:solidFill>
                  <a:latin typeface="Courier New" pitchFamily="49" charset="0"/>
                </a:rPr>
                <a:t>2</a:t>
              </a:r>
            </a:p>
          </p:txBody>
        </p:sp>
        <p:sp>
          <p:nvSpPr>
            <p:cNvPr id="81" name="TextBox 80">
              <a:extLst>
                <a:ext uri="{FF2B5EF4-FFF2-40B4-BE49-F238E27FC236}">
                  <a16:creationId xmlns:a16="http://schemas.microsoft.com/office/drawing/2014/main" id="{B4AE3134-D0EC-F38D-A32A-18FDC4747DE1}"/>
                </a:ext>
              </a:extLst>
            </p:cNvPr>
            <p:cNvSpPr txBox="1"/>
            <p:nvPr/>
          </p:nvSpPr>
          <p:spPr>
            <a:xfrm>
              <a:off x="5370007" y="1635423"/>
              <a:ext cx="370614" cy="461665"/>
            </a:xfrm>
            <a:prstGeom prst="rect">
              <a:avLst/>
            </a:prstGeom>
            <a:noFill/>
          </p:spPr>
          <p:txBody>
            <a:bodyPr wrap="none" rtlCol="0">
              <a:spAutoFit/>
            </a:bodyPr>
            <a:lstStyle/>
            <a:p>
              <a:r>
                <a:rPr lang="en-US" dirty="0">
                  <a:solidFill>
                    <a:schemeClr val="bg1"/>
                  </a:solidFill>
                  <a:latin typeface="Courier New" pitchFamily="49" charset="0"/>
                </a:rPr>
                <a:t>1</a:t>
              </a:r>
            </a:p>
          </p:txBody>
        </p:sp>
        <p:sp>
          <p:nvSpPr>
            <p:cNvPr id="82" name="TextBox 81">
              <a:extLst>
                <a:ext uri="{FF2B5EF4-FFF2-40B4-BE49-F238E27FC236}">
                  <a16:creationId xmlns:a16="http://schemas.microsoft.com/office/drawing/2014/main" id="{C57C1159-1069-8A53-405E-C7CE4DD30A60}"/>
                </a:ext>
              </a:extLst>
            </p:cNvPr>
            <p:cNvSpPr txBox="1"/>
            <p:nvPr/>
          </p:nvSpPr>
          <p:spPr>
            <a:xfrm>
              <a:off x="3716768" y="5142855"/>
              <a:ext cx="370614" cy="461665"/>
            </a:xfrm>
            <a:prstGeom prst="rect">
              <a:avLst/>
            </a:prstGeom>
            <a:noFill/>
          </p:spPr>
          <p:txBody>
            <a:bodyPr wrap="none" rtlCol="0">
              <a:spAutoFit/>
            </a:bodyPr>
            <a:lstStyle/>
            <a:p>
              <a:r>
                <a:rPr lang="en-US" dirty="0">
                  <a:solidFill>
                    <a:schemeClr val="bg1"/>
                  </a:solidFill>
                  <a:latin typeface="Courier New" pitchFamily="49" charset="0"/>
                </a:rPr>
                <a:t>5</a:t>
              </a:r>
            </a:p>
          </p:txBody>
        </p:sp>
        <p:sp>
          <p:nvSpPr>
            <p:cNvPr id="83" name="TextBox 82">
              <a:extLst>
                <a:ext uri="{FF2B5EF4-FFF2-40B4-BE49-F238E27FC236}">
                  <a16:creationId xmlns:a16="http://schemas.microsoft.com/office/drawing/2014/main" id="{76BF720F-0031-C7AA-57B5-38945683E7C2}"/>
                </a:ext>
              </a:extLst>
            </p:cNvPr>
            <p:cNvSpPr txBox="1"/>
            <p:nvPr/>
          </p:nvSpPr>
          <p:spPr>
            <a:xfrm>
              <a:off x="5370007" y="5142855"/>
              <a:ext cx="370614" cy="461665"/>
            </a:xfrm>
            <a:prstGeom prst="rect">
              <a:avLst/>
            </a:prstGeom>
            <a:noFill/>
          </p:spPr>
          <p:txBody>
            <a:bodyPr wrap="none" rtlCol="0">
              <a:spAutoFit/>
            </a:bodyPr>
            <a:lstStyle/>
            <a:p>
              <a:r>
                <a:rPr lang="en-US" dirty="0">
                  <a:solidFill>
                    <a:schemeClr val="bg1"/>
                  </a:solidFill>
                  <a:latin typeface="Courier New" pitchFamily="49" charset="0"/>
                </a:rPr>
                <a:t>4</a:t>
              </a:r>
            </a:p>
          </p:txBody>
        </p:sp>
        <p:sp>
          <p:nvSpPr>
            <p:cNvPr id="84" name="TextBox 83">
              <a:extLst>
                <a:ext uri="{FF2B5EF4-FFF2-40B4-BE49-F238E27FC236}">
                  <a16:creationId xmlns:a16="http://schemas.microsoft.com/office/drawing/2014/main" id="{7CECEB7D-48E1-D08D-41D2-0A0563BED6DE}"/>
                </a:ext>
              </a:extLst>
            </p:cNvPr>
            <p:cNvSpPr txBox="1"/>
            <p:nvPr/>
          </p:nvSpPr>
          <p:spPr>
            <a:xfrm>
              <a:off x="6399813" y="3946823"/>
              <a:ext cx="370614" cy="461665"/>
            </a:xfrm>
            <a:prstGeom prst="rect">
              <a:avLst/>
            </a:prstGeom>
            <a:noFill/>
          </p:spPr>
          <p:txBody>
            <a:bodyPr wrap="none" rtlCol="0">
              <a:spAutoFit/>
            </a:bodyPr>
            <a:lstStyle/>
            <a:p>
              <a:r>
                <a:rPr lang="en-US" dirty="0">
                  <a:solidFill>
                    <a:schemeClr val="bg1"/>
                  </a:solidFill>
                  <a:latin typeface="Courier New" pitchFamily="49" charset="0"/>
                </a:rPr>
                <a:t>3</a:t>
              </a:r>
            </a:p>
          </p:txBody>
        </p:sp>
        <p:sp>
          <p:nvSpPr>
            <p:cNvPr id="85" name="TextBox 84">
              <a:extLst>
                <a:ext uri="{FF2B5EF4-FFF2-40B4-BE49-F238E27FC236}">
                  <a16:creationId xmlns:a16="http://schemas.microsoft.com/office/drawing/2014/main" id="{B2A8E23C-BA2F-3C17-1675-808F1BBAC91A}"/>
                </a:ext>
              </a:extLst>
            </p:cNvPr>
            <p:cNvSpPr txBox="1"/>
            <p:nvPr/>
          </p:nvSpPr>
          <p:spPr>
            <a:xfrm>
              <a:off x="4999393" y="2072332"/>
              <a:ext cx="184731" cy="461665"/>
            </a:xfrm>
            <a:prstGeom prst="rect">
              <a:avLst/>
            </a:prstGeom>
            <a:noFill/>
          </p:spPr>
          <p:txBody>
            <a:bodyPr wrap="none" rtlCol="0">
              <a:spAutoFit/>
            </a:bodyPr>
            <a:lstStyle/>
            <a:p>
              <a:endParaRPr lang="en-US" dirty="0">
                <a:solidFill>
                  <a:schemeClr val="tx1"/>
                </a:solidFill>
                <a:latin typeface="Courier New" pitchFamily="49" charset="0"/>
              </a:endParaRPr>
            </a:p>
          </p:txBody>
        </p:sp>
        <p:sp>
          <p:nvSpPr>
            <p:cNvPr id="86" name="TextBox 85">
              <a:extLst>
                <a:ext uri="{FF2B5EF4-FFF2-40B4-BE49-F238E27FC236}">
                  <a16:creationId xmlns:a16="http://schemas.microsoft.com/office/drawing/2014/main" id="{4113C1A4-8C50-61AF-A9EC-0C1CA1A192C6}"/>
                </a:ext>
              </a:extLst>
            </p:cNvPr>
            <p:cNvSpPr txBox="1"/>
            <p:nvPr/>
          </p:nvSpPr>
          <p:spPr>
            <a:xfrm>
              <a:off x="4059889" y="2097733"/>
              <a:ext cx="184731" cy="461665"/>
            </a:xfrm>
            <a:prstGeom prst="rect">
              <a:avLst/>
            </a:prstGeom>
            <a:noFill/>
          </p:spPr>
          <p:txBody>
            <a:bodyPr wrap="none" rtlCol="0">
              <a:spAutoFit/>
            </a:bodyPr>
            <a:lstStyle/>
            <a:p>
              <a:endParaRPr lang="en-US" dirty="0">
                <a:solidFill>
                  <a:schemeClr val="tx1"/>
                </a:solidFill>
                <a:latin typeface="Courier New" pitchFamily="49" charset="0"/>
              </a:endParaRPr>
            </a:p>
          </p:txBody>
        </p:sp>
        <p:sp>
          <p:nvSpPr>
            <p:cNvPr id="87" name="TextBox 86">
              <a:extLst>
                <a:ext uri="{FF2B5EF4-FFF2-40B4-BE49-F238E27FC236}">
                  <a16:creationId xmlns:a16="http://schemas.microsoft.com/office/drawing/2014/main" id="{EA06A9E8-80A9-AF55-2003-83E5D9412521}"/>
                </a:ext>
              </a:extLst>
            </p:cNvPr>
            <p:cNvSpPr txBox="1"/>
            <p:nvPr/>
          </p:nvSpPr>
          <p:spPr>
            <a:xfrm>
              <a:off x="2771649" y="2841958"/>
              <a:ext cx="370614" cy="461665"/>
            </a:xfrm>
            <a:prstGeom prst="rect">
              <a:avLst/>
            </a:prstGeom>
            <a:noFill/>
          </p:spPr>
          <p:txBody>
            <a:bodyPr wrap="none" rtlCol="0">
              <a:spAutoFit/>
            </a:bodyPr>
            <a:lstStyle/>
            <a:p>
              <a:r>
                <a:rPr lang="en-US" dirty="0">
                  <a:solidFill>
                    <a:schemeClr val="bg1"/>
                  </a:solidFill>
                  <a:latin typeface="Courier New" pitchFamily="49" charset="0"/>
                </a:rPr>
                <a:t>7</a:t>
              </a:r>
            </a:p>
          </p:txBody>
        </p:sp>
        <p:sp>
          <p:nvSpPr>
            <p:cNvPr id="88" name="TextBox 87">
              <a:extLst>
                <a:ext uri="{FF2B5EF4-FFF2-40B4-BE49-F238E27FC236}">
                  <a16:creationId xmlns:a16="http://schemas.microsoft.com/office/drawing/2014/main" id="{0348BF00-E0B9-EFDD-849E-7D1010CED25D}"/>
                </a:ext>
              </a:extLst>
            </p:cNvPr>
            <p:cNvSpPr txBox="1"/>
            <p:nvPr/>
          </p:nvSpPr>
          <p:spPr>
            <a:xfrm>
              <a:off x="2771649" y="4094148"/>
              <a:ext cx="370614" cy="461665"/>
            </a:xfrm>
            <a:prstGeom prst="rect">
              <a:avLst/>
            </a:prstGeom>
            <a:noFill/>
          </p:spPr>
          <p:txBody>
            <a:bodyPr wrap="none" rtlCol="0">
              <a:spAutoFit/>
            </a:bodyPr>
            <a:lstStyle/>
            <a:p>
              <a:r>
                <a:rPr lang="en-US" dirty="0">
                  <a:solidFill>
                    <a:schemeClr val="bg1"/>
                  </a:solidFill>
                  <a:latin typeface="Courier New" pitchFamily="49" charset="0"/>
                </a:rPr>
                <a:t>6</a:t>
              </a:r>
            </a:p>
          </p:txBody>
        </p:sp>
        <p:sp>
          <p:nvSpPr>
            <p:cNvPr id="89" name="Oval 7">
              <a:extLst>
                <a:ext uri="{FF2B5EF4-FFF2-40B4-BE49-F238E27FC236}">
                  <a16:creationId xmlns:a16="http://schemas.microsoft.com/office/drawing/2014/main" id="{BABDF335-60FD-2959-882A-F53A7A6BDB50}"/>
                </a:ext>
              </a:extLst>
            </p:cNvPr>
            <p:cNvSpPr>
              <a:spLocks noChangeArrowheads="1"/>
            </p:cNvSpPr>
            <p:nvPr/>
          </p:nvSpPr>
          <p:spPr bwMode="auto">
            <a:xfrm>
              <a:off x="4251544" y="3026525"/>
              <a:ext cx="999816" cy="1068268"/>
            </a:xfrm>
            <a:prstGeom prst="ellipse">
              <a:avLst/>
            </a:prstGeom>
            <a:solidFill>
              <a:schemeClr val="tx2"/>
            </a:solidFill>
            <a:ln w="12700">
              <a:noFill/>
              <a:round/>
              <a:headEnd/>
              <a:tailEnd/>
            </a:ln>
          </p:spPr>
          <p:txBody>
            <a:bodyPr wrap="none" anchor="ctr"/>
            <a:lstStyle/>
            <a:p>
              <a:endParaRPr lang="en-US" dirty="0">
                <a:solidFill>
                  <a:srgbClr val="FFFF00"/>
                </a:solidFill>
                <a:latin typeface="Arial" pitchFamily="34" charset="0"/>
              </a:endParaRPr>
            </a:p>
          </p:txBody>
        </p:sp>
        <p:grpSp>
          <p:nvGrpSpPr>
            <p:cNvPr id="90" name="Group 89">
              <a:extLst>
                <a:ext uri="{FF2B5EF4-FFF2-40B4-BE49-F238E27FC236}">
                  <a16:creationId xmlns:a16="http://schemas.microsoft.com/office/drawing/2014/main" id="{579F73DC-E22F-0C76-7A00-30A419E78EC9}"/>
                </a:ext>
              </a:extLst>
            </p:cNvPr>
            <p:cNvGrpSpPr/>
            <p:nvPr/>
          </p:nvGrpSpPr>
          <p:grpSpPr>
            <a:xfrm>
              <a:off x="4381687" y="3068710"/>
              <a:ext cx="634627" cy="906000"/>
              <a:chOff x="4436366" y="3112166"/>
              <a:chExt cx="634627" cy="906000"/>
            </a:xfrm>
            <a:effectLst>
              <a:glow rad="228600">
                <a:schemeClr val="accent3">
                  <a:satMod val="175000"/>
                  <a:alpha val="40000"/>
                </a:schemeClr>
              </a:glow>
            </a:effectLst>
          </p:grpSpPr>
          <p:sp>
            <p:nvSpPr>
              <p:cNvPr id="91" name="Oval 8">
                <a:extLst>
                  <a:ext uri="{FF2B5EF4-FFF2-40B4-BE49-F238E27FC236}">
                    <a16:creationId xmlns:a16="http://schemas.microsoft.com/office/drawing/2014/main" id="{F81D2F15-4BBD-0B4C-D4CA-7260D277895D}"/>
                  </a:ext>
                </a:extLst>
              </p:cNvPr>
              <p:cNvSpPr>
                <a:spLocks noChangeArrowheads="1"/>
              </p:cNvSpPr>
              <p:nvPr/>
            </p:nvSpPr>
            <p:spPr bwMode="auto">
              <a:xfrm>
                <a:off x="4436366" y="3112166"/>
                <a:ext cx="634627" cy="655835"/>
              </a:xfrm>
              <a:prstGeom prst="ellipse">
                <a:avLst/>
              </a:prstGeom>
              <a:solidFill>
                <a:schemeClr val="tx2"/>
              </a:solidFill>
              <a:ln w="12700">
                <a:solidFill>
                  <a:schemeClr val="tx2"/>
                </a:solidFill>
                <a:round/>
                <a:headEnd/>
                <a:tailEnd/>
              </a:ln>
            </p:spPr>
            <p:txBody>
              <a:bodyPr wrap="none" anchor="ctr"/>
              <a:lstStyle/>
              <a:p>
                <a:endParaRPr lang="en-US" dirty="0">
                  <a:solidFill>
                    <a:srgbClr val="FFFF00"/>
                  </a:solidFill>
                  <a:latin typeface="Arial" pitchFamily="34" charset="0"/>
                </a:endParaRPr>
              </a:p>
            </p:txBody>
          </p:sp>
          <p:sp>
            <p:nvSpPr>
              <p:cNvPr id="92" name="Oval 9">
                <a:extLst>
                  <a:ext uri="{FF2B5EF4-FFF2-40B4-BE49-F238E27FC236}">
                    <a16:creationId xmlns:a16="http://schemas.microsoft.com/office/drawing/2014/main" id="{40217B5A-76B6-533C-C921-BEB57BF30C93}"/>
                  </a:ext>
                </a:extLst>
              </p:cNvPr>
              <p:cNvSpPr>
                <a:spLocks noChangeArrowheads="1"/>
              </p:cNvSpPr>
              <p:nvPr/>
            </p:nvSpPr>
            <p:spPr bwMode="auto">
              <a:xfrm>
                <a:off x="4527663" y="3200062"/>
                <a:ext cx="445352" cy="516104"/>
              </a:xfrm>
              <a:prstGeom prst="ellipse">
                <a:avLst/>
              </a:prstGeom>
              <a:solidFill>
                <a:schemeClr val="bg1">
                  <a:lumMod val="50000"/>
                </a:schemeClr>
              </a:solidFill>
              <a:ln w="12700">
                <a:solidFill>
                  <a:schemeClr val="tx2"/>
                </a:solidFill>
                <a:round/>
                <a:headEnd/>
                <a:tailEnd/>
              </a:ln>
            </p:spPr>
            <p:txBody>
              <a:bodyPr wrap="none" anchor="ctr"/>
              <a:lstStyle/>
              <a:p>
                <a:endParaRPr lang="en-US" dirty="0">
                  <a:solidFill>
                    <a:srgbClr val="FFFF00"/>
                  </a:solidFill>
                  <a:latin typeface="Arial" pitchFamily="34" charset="0"/>
                </a:endParaRPr>
              </a:p>
            </p:txBody>
          </p:sp>
          <p:sp>
            <p:nvSpPr>
              <p:cNvPr id="93" name="Oval 10">
                <a:extLst>
                  <a:ext uri="{FF2B5EF4-FFF2-40B4-BE49-F238E27FC236}">
                    <a16:creationId xmlns:a16="http://schemas.microsoft.com/office/drawing/2014/main" id="{75AFC349-5D39-EA7F-5D5F-89888108E44A}"/>
                  </a:ext>
                </a:extLst>
              </p:cNvPr>
              <p:cNvSpPr>
                <a:spLocks noChangeArrowheads="1"/>
              </p:cNvSpPr>
              <p:nvPr/>
            </p:nvSpPr>
            <p:spPr bwMode="auto">
              <a:xfrm>
                <a:off x="4440819" y="3375853"/>
                <a:ext cx="630174" cy="642313"/>
              </a:xfrm>
              <a:prstGeom prst="ellipse">
                <a:avLst/>
              </a:prstGeom>
              <a:solidFill>
                <a:schemeClr val="tx2"/>
              </a:solidFill>
              <a:ln w="12700">
                <a:solidFill>
                  <a:schemeClr val="tx2"/>
                </a:solidFill>
                <a:round/>
                <a:headEnd/>
                <a:tailEnd/>
              </a:ln>
            </p:spPr>
            <p:txBody>
              <a:bodyPr wrap="none" anchor="ctr"/>
              <a:lstStyle/>
              <a:p>
                <a:endParaRPr lang="en-US" dirty="0">
                  <a:solidFill>
                    <a:srgbClr val="FFFF00"/>
                  </a:solidFill>
                  <a:latin typeface="Arial" pitchFamily="34" charset="0"/>
                </a:endParaRPr>
              </a:p>
            </p:txBody>
          </p:sp>
          <p:sp>
            <p:nvSpPr>
              <p:cNvPr id="94" name="Oval 11">
                <a:extLst>
                  <a:ext uri="{FF2B5EF4-FFF2-40B4-BE49-F238E27FC236}">
                    <a16:creationId xmlns:a16="http://schemas.microsoft.com/office/drawing/2014/main" id="{F4EFBB90-7AF4-B84D-EA90-316B05FDA25B}"/>
                  </a:ext>
                </a:extLst>
              </p:cNvPr>
              <p:cNvSpPr>
                <a:spLocks noChangeArrowheads="1"/>
              </p:cNvSpPr>
              <p:nvPr/>
            </p:nvSpPr>
            <p:spPr bwMode="auto">
              <a:xfrm>
                <a:off x="4639001" y="3508823"/>
                <a:ext cx="227130" cy="220865"/>
              </a:xfrm>
              <a:prstGeom prst="ellipse">
                <a:avLst/>
              </a:prstGeom>
              <a:solidFill>
                <a:schemeClr val="bg1">
                  <a:lumMod val="50000"/>
                </a:schemeClr>
              </a:solidFill>
              <a:ln w="12700">
                <a:solidFill>
                  <a:schemeClr val="tx2"/>
                </a:solidFill>
                <a:round/>
                <a:headEnd/>
                <a:tailEnd/>
              </a:ln>
            </p:spPr>
            <p:txBody>
              <a:bodyPr wrap="none" anchor="ctr"/>
              <a:lstStyle/>
              <a:p>
                <a:endParaRPr lang="en-US" dirty="0">
                  <a:solidFill>
                    <a:srgbClr val="FFFF00"/>
                  </a:solidFill>
                  <a:latin typeface="Arial" pitchFamily="34" charset="0"/>
                </a:endParaRPr>
              </a:p>
            </p:txBody>
          </p:sp>
          <p:sp>
            <p:nvSpPr>
              <p:cNvPr id="95" name="AutoShape 12">
                <a:extLst>
                  <a:ext uri="{FF2B5EF4-FFF2-40B4-BE49-F238E27FC236}">
                    <a16:creationId xmlns:a16="http://schemas.microsoft.com/office/drawing/2014/main" id="{EAC627AC-B5CB-21B1-51C0-B5B5F2F48228}"/>
                  </a:ext>
                </a:extLst>
              </p:cNvPr>
              <p:cNvSpPr>
                <a:spLocks noChangeArrowheads="1"/>
              </p:cNvSpPr>
              <p:nvPr/>
            </p:nvSpPr>
            <p:spPr bwMode="auto">
              <a:xfrm flipV="1">
                <a:off x="4685763" y="3691375"/>
                <a:ext cx="151420" cy="191567"/>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4447 w 21600"/>
                  <a:gd name="T13" fmla="*/ 4574 h 21600"/>
                  <a:gd name="T14" fmla="*/ 17153 w 21600"/>
                  <a:gd name="T15" fmla="*/ 17026 h 21600"/>
                </a:gdLst>
                <a:ahLst/>
                <a:cxnLst>
                  <a:cxn ang="T8">
                    <a:pos x="T0" y="T1"/>
                  </a:cxn>
                  <a:cxn ang="T9">
                    <a:pos x="T2" y="T3"/>
                  </a:cxn>
                  <a:cxn ang="T10">
                    <a:pos x="T4" y="T5"/>
                  </a:cxn>
                  <a:cxn ang="T11">
                    <a:pos x="T6" y="T7"/>
                  </a:cxn>
                </a:cxnLst>
                <a:rect l="T12" t="T13" r="T14" b="T15"/>
                <a:pathLst>
                  <a:path w="21600" h="21600">
                    <a:moveTo>
                      <a:pt x="0" y="0"/>
                    </a:moveTo>
                    <a:lnTo>
                      <a:pt x="5399" y="21600"/>
                    </a:lnTo>
                    <a:lnTo>
                      <a:pt x="16201" y="21600"/>
                    </a:lnTo>
                    <a:lnTo>
                      <a:pt x="21600" y="0"/>
                    </a:lnTo>
                    <a:close/>
                  </a:path>
                </a:pathLst>
              </a:custGeom>
              <a:solidFill>
                <a:schemeClr val="bg1">
                  <a:lumMod val="50000"/>
                </a:schemeClr>
              </a:solidFill>
              <a:ln w="12700">
                <a:noFill/>
                <a:miter lim="800000"/>
                <a:headEnd/>
                <a:tailEnd/>
              </a:ln>
            </p:spPr>
            <p:txBody>
              <a:bodyPr wrap="none" anchor="ctr"/>
              <a:lstStyle/>
              <a:p>
                <a:endParaRPr lang="en-US" dirty="0">
                  <a:solidFill>
                    <a:srgbClr val="FFFF00"/>
                  </a:solidFill>
                  <a:latin typeface="Arial" pitchFamily="34" charset="0"/>
                </a:endParaRPr>
              </a:p>
            </p:txBody>
          </p:sp>
        </p:grpSp>
      </p:grpSp>
      <p:sp>
        <p:nvSpPr>
          <p:cNvPr id="104" name="TextBox 103">
            <a:extLst>
              <a:ext uri="{FF2B5EF4-FFF2-40B4-BE49-F238E27FC236}">
                <a16:creationId xmlns:a16="http://schemas.microsoft.com/office/drawing/2014/main" id="{1A043185-8307-BA5A-A2A1-EADF083667B4}"/>
              </a:ext>
            </a:extLst>
          </p:cNvPr>
          <p:cNvSpPr txBox="1"/>
          <p:nvPr/>
        </p:nvSpPr>
        <p:spPr>
          <a:xfrm>
            <a:off x="5483168" y="1245799"/>
            <a:ext cx="928459" cy="461665"/>
          </a:xfrm>
          <a:prstGeom prst="rect">
            <a:avLst/>
          </a:prstGeom>
          <a:noFill/>
        </p:spPr>
        <p:txBody>
          <a:bodyPr wrap="none" rtlCol="0">
            <a:spAutoFit/>
          </a:bodyPr>
          <a:lstStyle/>
          <a:p>
            <a:r>
              <a:rPr lang="en-US" dirty="0">
                <a:solidFill>
                  <a:srgbClr val="FFFF00"/>
                </a:solidFill>
                <a:latin typeface="Courier New" pitchFamily="49" charset="0"/>
              </a:rPr>
              <a:t>tail</a:t>
            </a:r>
          </a:p>
        </p:txBody>
      </p:sp>
      <p:sp>
        <p:nvSpPr>
          <p:cNvPr id="105" name="Freeform: Shape 104">
            <a:extLst>
              <a:ext uri="{FF2B5EF4-FFF2-40B4-BE49-F238E27FC236}">
                <a16:creationId xmlns:a16="http://schemas.microsoft.com/office/drawing/2014/main" id="{1FA882CA-AD8A-C537-329E-716957D79E11}"/>
              </a:ext>
            </a:extLst>
          </p:cNvPr>
          <p:cNvSpPr/>
          <p:nvPr/>
        </p:nvSpPr>
        <p:spPr bwMode="auto">
          <a:xfrm>
            <a:off x="4291856" y="1449738"/>
            <a:ext cx="1098596" cy="579639"/>
          </a:xfrm>
          <a:custGeom>
            <a:avLst/>
            <a:gdLst>
              <a:gd name="connsiteX0" fmla="*/ 1098596 w 1098596"/>
              <a:gd name="connsiteY0" fmla="*/ 13895 h 579639"/>
              <a:gd name="connsiteX1" fmla="*/ 302607 w 1098596"/>
              <a:gd name="connsiteY1" fmla="*/ 73101 h 579639"/>
              <a:gd name="connsiteX2" fmla="*/ 0 w 1098596"/>
              <a:gd name="connsiteY2" fmla="*/ 579639 h 579639"/>
            </a:gdLst>
            <a:ahLst/>
            <a:cxnLst>
              <a:cxn ang="0">
                <a:pos x="connsiteX0" y="connsiteY0"/>
              </a:cxn>
              <a:cxn ang="0">
                <a:pos x="connsiteX1" y="connsiteY1"/>
              </a:cxn>
              <a:cxn ang="0">
                <a:pos x="connsiteX2" y="connsiteY2"/>
              </a:cxn>
            </a:cxnLst>
            <a:rect l="l" t="t" r="r" b="b"/>
            <a:pathLst>
              <a:path w="1098596" h="579639">
                <a:moveTo>
                  <a:pt x="1098596" y="13895"/>
                </a:moveTo>
                <a:cubicBezTo>
                  <a:pt x="792151" y="-3648"/>
                  <a:pt x="485706" y="-21190"/>
                  <a:pt x="302607" y="73101"/>
                </a:cubicBezTo>
                <a:cubicBezTo>
                  <a:pt x="119508" y="167392"/>
                  <a:pt x="59754" y="373515"/>
                  <a:pt x="0" y="579639"/>
                </a:cubicBezTo>
              </a:path>
            </a:pathLst>
          </a:custGeom>
          <a:noFill/>
          <a:ln w="57150" cap="flat" cmpd="sng" algn="ctr">
            <a:solidFill>
              <a:srgbClr val="FFFF00"/>
            </a:solidFill>
            <a:prstDash val="solid"/>
            <a:round/>
            <a:headEnd type="none" w="med" len="med"/>
            <a:tailEnd type="triangle" w="med" len="med"/>
          </a:ln>
          <a:effectLst/>
        </p:spPr>
        <p:txBody>
          <a:bodyPr rtlCol="0" anchor="ctr"/>
          <a:lstStyle/>
          <a:p>
            <a:pPr algn="ctr"/>
            <a:endParaRPr lang="en-US"/>
          </a:p>
        </p:txBody>
      </p:sp>
    </p:spTree>
    <p:extLst>
      <p:ext uri="{BB962C8B-B14F-4D97-AF65-F5344CB8AC3E}">
        <p14:creationId xmlns:p14="http://schemas.microsoft.com/office/powerpoint/2010/main" val="210323831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4">
            <a:extLst>
              <a:ext uri="{FF2B5EF4-FFF2-40B4-BE49-F238E27FC236}">
                <a16:creationId xmlns:a16="http://schemas.microsoft.com/office/drawing/2014/main" id="{12E7051E-7A71-1665-F7A9-E3F4ABBA4CF5}"/>
              </a:ext>
            </a:extLst>
          </p:cNvPr>
          <p:cNvSpPr>
            <a:spLocks noChangeArrowheads="1"/>
          </p:cNvSpPr>
          <p:nvPr/>
        </p:nvSpPr>
        <p:spPr bwMode="auto">
          <a:xfrm>
            <a:off x="1371600" y="1752600"/>
            <a:ext cx="6781800" cy="2862263"/>
          </a:xfrm>
          <a:prstGeom prst="rect">
            <a:avLst/>
          </a:prstGeom>
          <a:solidFill>
            <a:schemeClr val="tx1"/>
          </a:solidFill>
          <a:ln w="9525">
            <a:noFill/>
            <a:miter lim="800000"/>
            <a:headEnd/>
            <a:tailEnd/>
          </a:ln>
        </p:spPr>
        <p:txBody>
          <a:bodyPr>
            <a:spAutoFit/>
          </a:bodyPr>
          <a:lstStyle/>
          <a:p>
            <a:r>
              <a:rPr lang="en-US" sz="1600" b="0" dirty="0">
                <a:solidFill>
                  <a:srgbClr val="569CD6"/>
                </a:solidFill>
                <a:effectLst/>
                <a:latin typeface="Consolas" panose="020B0609020204030204" pitchFamily="49" charset="0"/>
              </a:rPr>
              <a:t>class</a:t>
            </a:r>
            <a:r>
              <a:rPr lang="en-US" sz="1600" b="0" dirty="0">
                <a:solidFill>
                  <a:srgbClr val="D4D4D4"/>
                </a:solidFill>
                <a:effectLst/>
                <a:latin typeface="Consolas" panose="020B0609020204030204" pitchFamily="49" charset="0"/>
              </a:rPr>
              <a:t> </a:t>
            </a:r>
            <a:r>
              <a:rPr lang="en-US" sz="1600" b="0" dirty="0">
                <a:solidFill>
                  <a:srgbClr val="4EC9B0"/>
                </a:solidFill>
                <a:effectLst/>
                <a:latin typeface="Consolas" panose="020B0609020204030204" pitchFamily="49" charset="0"/>
              </a:rPr>
              <a:t>LockBasedQueue</a:t>
            </a:r>
            <a:r>
              <a:rPr lang="en-US" sz="1600" b="0" dirty="0">
                <a:solidFill>
                  <a:srgbClr val="D4D4D4"/>
                </a:solidFill>
                <a:effectLst/>
                <a:latin typeface="Consolas" panose="020B0609020204030204" pitchFamily="49" charset="0"/>
              </a:rPr>
              <a:t>&lt;</a:t>
            </a:r>
            <a:r>
              <a:rPr lang="en-US" sz="1600" b="0" dirty="0">
                <a:solidFill>
                  <a:srgbClr val="4EC9B0"/>
                </a:solidFill>
                <a:effectLst/>
                <a:latin typeface="Consolas" panose="020B0609020204030204" pitchFamily="49" charset="0"/>
              </a:rPr>
              <a:t>T</a:t>
            </a:r>
            <a:r>
              <a:rPr lang="en-US" sz="1600" b="0" dirty="0">
                <a:solidFill>
                  <a:srgbClr val="D4D4D4"/>
                </a:solidFill>
                <a:effectLst/>
                <a:latin typeface="Consolas" panose="020B0609020204030204" pitchFamily="49" charset="0"/>
              </a:rPr>
              <a:t>&gt; {  </a:t>
            </a:r>
          </a:p>
          <a:p>
            <a:r>
              <a:rPr lang="en-US" sz="1600" b="0" dirty="0">
                <a:solidFill>
                  <a:srgbClr val="D4D4D4"/>
                </a:solidFill>
                <a:effectLst/>
                <a:latin typeface="Consolas" panose="020B0609020204030204" pitchFamily="49" charset="0"/>
              </a:rPr>
              <a:t>  </a:t>
            </a:r>
            <a:r>
              <a:rPr lang="en-US" sz="1600" b="0" dirty="0">
                <a:solidFill>
                  <a:srgbClr val="4EC9B0"/>
                </a:solidFill>
                <a:effectLst/>
                <a:latin typeface="Consolas" panose="020B0609020204030204" pitchFamily="49" charset="0"/>
              </a:rPr>
              <a:t>int</a:t>
            </a:r>
            <a:r>
              <a:rPr lang="en-US" sz="1600" b="0" dirty="0">
                <a:solidFill>
                  <a:srgbClr val="D4D4D4"/>
                </a:solidFill>
                <a:effectLst/>
                <a:latin typeface="Consolas" panose="020B0609020204030204" pitchFamily="49" charset="0"/>
              </a:rPr>
              <a:t> </a:t>
            </a:r>
            <a:r>
              <a:rPr lang="en-US" sz="1600" b="0" dirty="0">
                <a:solidFill>
                  <a:srgbClr val="9CDCFE"/>
                </a:solidFill>
                <a:effectLst/>
                <a:latin typeface="Consolas" panose="020B0609020204030204" pitchFamily="49" charset="0"/>
              </a:rPr>
              <a:t>head</a:t>
            </a:r>
            <a:r>
              <a:rPr lang="en-US" sz="1600" b="0" dirty="0">
                <a:solidFill>
                  <a:srgbClr val="D4D4D4"/>
                </a:solidFill>
                <a:effectLst/>
                <a:latin typeface="Consolas" panose="020B0609020204030204" pitchFamily="49" charset="0"/>
              </a:rPr>
              <a:t>, </a:t>
            </a:r>
            <a:r>
              <a:rPr lang="en-US" sz="1600" b="0" dirty="0">
                <a:solidFill>
                  <a:srgbClr val="9CDCFE"/>
                </a:solidFill>
                <a:effectLst/>
                <a:latin typeface="Consolas" panose="020B0609020204030204" pitchFamily="49" charset="0"/>
              </a:rPr>
              <a:t>tail</a:t>
            </a:r>
            <a:r>
              <a:rPr lang="en-US" sz="1600" b="0" dirty="0">
                <a:solidFill>
                  <a:srgbClr val="D4D4D4"/>
                </a:solidFill>
                <a:effectLst/>
                <a:latin typeface="Consolas" panose="020B0609020204030204" pitchFamily="49" charset="0"/>
              </a:rPr>
              <a:t>;  </a:t>
            </a:r>
          </a:p>
          <a:p>
            <a:r>
              <a:rPr lang="en-US" sz="1600" b="0" dirty="0">
                <a:solidFill>
                  <a:srgbClr val="D4D4D4"/>
                </a:solidFill>
                <a:effectLst/>
                <a:latin typeface="Consolas" panose="020B0609020204030204" pitchFamily="49" charset="0"/>
              </a:rPr>
              <a:t>  </a:t>
            </a:r>
            <a:r>
              <a:rPr lang="en-US" sz="1600" b="0" dirty="0">
                <a:solidFill>
                  <a:srgbClr val="4EC9B0"/>
                </a:solidFill>
                <a:effectLst/>
                <a:latin typeface="Consolas" panose="020B0609020204030204" pitchFamily="49" charset="0"/>
              </a:rPr>
              <a:t>T</a:t>
            </a:r>
            <a:r>
              <a:rPr lang="en-US" sz="1600" b="0" dirty="0">
                <a:solidFill>
                  <a:srgbClr val="D4D4D4"/>
                </a:solidFill>
                <a:effectLst/>
                <a:latin typeface="Consolas" panose="020B0609020204030204" pitchFamily="49" charset="0"/>
              </a:rPr>
              <a:t>[] </a:t>
            </a:r>
            <a:r>
              <a:rPr lang="en-US" sz="1600" b="0" dirty="0">
                <a:solidFill>
                  <a:srgbClr val="9CDCFE"/>
                </a:solidFill>
                <a:effectLst/>
                <a:latin typeface="Consolas" panose="020B0609020204030204" pitchFamily="49" charset="0"/>
              </a:rPr>
              <a:t>items</a:t>
            </a:r>
            <a:r>
              <a:rPr lang="en-US" sz="1600" b="0" dirty="0">
                <a:solidFill>
                  <a:srgbClr val="D4D4D4"/>
                </a:solidFill>
                <a:effectLst/>
                <a:latin typeface="Consolas" panose="020B0609020204030204" pitchFamily="49" charset="0"/>
              </a:rPr>
              <a:t>;  </a:t>
            </a:r>
          </a:p>
          <a:p>
            <a:r>
              <a:rPr lang="en-US" sz="1600" b="0" dirty="0">
                <a:solidFill>
                  <a:srgbClr val="D4D4D4"/>
                </a:solidFill>
                <a:effectLst/>
                <a:latin typeface="Consolas" panose="020B0609020204030204" pitchFamily="49" charset="0"/>
              </a:rPr>
              <a:t>  </a:t>
            </a:r>
            <a:r>
              <a:rPr lang="en-US" sz="1600" b="0" dirty="0">
                <a:solidFill>
                  <a:srgbClr val="4EC9B0"/>
                </a:solidFill>
                <a:effectLst/>
                <a:latin typeface="Consolas" panose="020B0609020204030204" pitchFamily="49" charset="0"/>
              </a:rPr>
              <a:t>Lock</a:t>
            </a:r>
            <a:r>
              <a:rPr lang="en-US" sz="1600" b="0" dirty="0">
                <a:solidFill>
                  <a:srgbClr val="D4D4D4"/>
                </a:solidFill>
                <a:effectLst/>
                <a:latin typeface="Consolas" panose="020B0609020204030204" pitchFamily="49" charset="0"/>
              </a:rPr>
              <a:t> </a:t>
            </a:r>
            <a:r>
              <a:rPr lang="en-US" sz="1600" b="0" dirty="0" err="1">
                <a:solidFill>
                  <a:srgbClr val="9CDCFE"/>
                </a:solidFill>
                <a:effectLst/>
                <a:latin typeface="Consolas" panose="020B0609020204030204" pitchFamily="49" charset="0"/>
              </a:rPr>
              <a:t>lock</a:t>
            </a:r>
            <a:r>
              <a:rPr lang="en-US" sz="1600" b="0" dirty="0">
                <a:solidFill>
                  <a:srgbClr val="D4D4D4"/>
                </a:solidFill>
                <a:effectLst/>
                <a:latin typeface="Consolas" panose="020B0609020204030204" pitchFamily="49" charset="0"/>
              </a:rPr>
              <a:t>;  </a:t>
            </a:r>
          </a:p>
          <a:p>
            <a:r>
              <a:rPr lang="en-US" sz="1600" b="0" dirty="0">
                <a:solidFill>
                  <a:srgbClr val="D4D4D4"/>
                </a:solidFill>
                <a:effectLst/>
                <a:latin typeface="Consolas" panose="020B0609020204030204" pitchFamily="49" charset="0"/>
              </a:rPr>
              <a:t>  </a:t>
            </a:r>
            <a:r>
              <a:rPr lang="en-US" sz="1600" b="0" dirty="0">
                <a:solidFill>
                  <a:srgbClr val="569CD6"/>
                </a:solidFill>
                <a:effectLst/>
                <a:latin typeface="Consolas" panose="020B0609020204030204" pitchFamily="49" charset="0"/>
              </a:rPr>
              <a:t>public</a:t>
            </a:r>
            <a:r>
              <a:rPr lang="en-US" sz="1600" b="0" dirty="0">
                <a:solidFill>
                  <a:srgbClr val="D4D4D4"/>
                </a:solidFill>
                <a:effectLst/>
                <a:latin typeface="Consolas" panose="020B0609020204030204" pitchFamily="49" charset="0"/>
              </a:rPr>
              <a:t> </a:t>
            </a:r>
            <a:r>
              <a:rPr lang="en-US" sz="1600" b="0" dirty="0">
                <a:solidFill>
                  <a:srgbClr val="DCDCAA"/>
                </a:solidFill>
                <a:effectLst/>
                <a:latin typeface="Consolas" panose="020B0609020204030204" pitchFamily="49" charset="0"/>
              </a:rPr>
              <a:t>LockBasedQueue</a:t>
            </a:r>
            <a:r>
              <a:rPr lang="en-US" sz="1600" b="0" dirty="0">
                <a:solidFill>
                  <a:srgbClr val="D4D4D4"/>
                </a:solidFill>
                <a:effectLst/>
                <a:latin typeface="Consolas" panose="020B0609020204030204" pitchFamily="49" charset="0"/>
              </a:rPr>
              <a:t>(</a:t>
            </a:r>
            <a:r>
              <a:rPr lang="en-US" sz="1600" b="0" dirty="0">
                <a:solidFill>
                  <a:srgbClr val="4EC9B0"/>
                </a:solidFill>
                <a:effectLst/>
                <a:latin typeface="Consolas" panose="020B0609020204030204" pitchFamily="49" charset="0"/>
              </a:rPr>
              <a:t>int</a:t>
            </a:r>
            <a:r>
              <a:rPr lang="en-US" sz="1600" b="0" dirty="0">
                <a:solidFill>
                  <a:srgbClr val="D4D4D4"/>
                </a:solidFill>
                <a:effectLst/>
                <a:latin typeface="Consolas" panose="020B0609020204030204" pitchFamily="49" charset="0"/>
              </a:rPr>
              <a:t> </a:t>
            </a:r>
            <a:r>
              <a:rPr lang="en-US" sz="1600" b="0" dirty="0">
                <a:solidFill>
                  <a:srgbClr val="9CDCFE"/>
                </a:solidFill>
                <a:effectLst/>
                <a:latin typeface="Consolas" panose="020B0609020204030204" pitchFamily="49" charset="0"/>
              </a:rPr>
              <a:t>capacity</a:t>
            </a:r>
            <a:r>
              <a:rPr lang="en-US" sz="1600" b="0" dirty="0">
                <a:solidFill>
                  <a:srgbClr val="D4D4D4"/>
                </a:solidFill>
                <a:effectLst/>
                <a:latin typeface="Consolas" panose="020B0609020204030204" pitchFamily="49" charset="0"/>
              </a:rPr>
              <a:t>) {    </a:t>
            </a:r>
          </a:p>
          <a:p>
            <a:r>
              <a:rPr lang="en-US" sz="1600" b="0" dirty="0">
                <a:solidFill>
                  <a:srgbClr val="D4D4D4"/>
                </a:solidFill>
                <a:effectLst/>
                <a:latin typeface="Consolas" panose="020B0609020204030204" pitchFamily="49" charset="0"/>
              </a:rPr>
              <a:t>    </a:t>
            </a:r>
            <a:r>
              <a:rPr lang="en-US" sz="1600" b="0" dirty="0">
                <a:solidFill>
                  <a:srgbClr val="9CDCFE"/>
                </a:solidFill>
                <a:effectLst/>
                <a:latin typeface="Consolas" panose="020B0609020204030204" pitchFamily="49" charset="0"/>
              </a:rPr>
              <a:t>head</a:t>
            </a:r>
            <a:r>
              <a:rPr lang="en-US" sz="1600" b="0" dirty="0">
                <a:solidFill>
                  <a:srgbClr val="D4D4D4"/>
                </a:solidFill>
                <a:effectLst/>
                <a:latin typeface="Consolas" panose="020B0609020204030204" pitchFamily="49" charset="0"/>
              </a:rPr>
              <a:t> = </a:t>
            </a:r>
            <a:r>
              <a:rPr lang="en-US" sz="1600" b="0" dirty="0">
                <a:solidFill>
                  <a:srgbClr val="B5CEA8"/>
                </a:solidFill>
                <a:effectLst/>
                <a:latin typeface="Consolas" panose="020B0609020204030204" pitchFamily="49" charset="0"/>
              </a:rPr>
              <a:t>0</a:t>
            </a:r>
            <a:r>
              <a:rPr lang="en-US" sz="1600" b="0" dirty="0">
                <a:solidFill>
                  <a:srgbClr val="D4D4D4"/>
                </a:solidFill>
                <a:effectLst/>
                <a:latin typeface="Consolas" panose="020B0609020204030204" pitchFamily="49" charset="0"/>
              </a:rPr>
              <a:t>; </a:t>
            </a:r>
            <a:r>
              <a:rPr lang="en-US" sz="1600" b="0" dirty="0">
                <a:solidFill>
                  <a:srgbClr val="9CDCFE"/>
                </a:solidFill>
                <a:effectLst/>
                <a:latin typeface="Consolas" panose="020B0609020204030204" pitchFamily="49" charset="0"/>
              </a:rPr>
              <a:t>tail</a:t>
            </a:r>
            <a:r>
              <a:rPr lang="en-US" sz="1600" b="0" dirty="0">
                <a:solidFill>
                  <a:srgbClr val="D4D4D4"/>
                </a:solidFill>
                <a:effectLst/>
                <a:latin typeface="Consolas" panose="020B0609020204030204" pitchFamily="49" charset="0"/>
              </a:rPr>
              <a:t> = </a:t>
            </a:r>
            <a:r>
              <a:rPr lang="en-US" sz="1600" b="0" dirty="0">
                <a:solidFill>
                  <a:srgbClr val="B5CEA8"/>
                </a:solidFill>
                <a:effectLst/>
                <a:latin typeface="Consolas" panose="020B0609020204030204" pitchFamily="49" charset="0"/>
              </a:rPr>
              <a:t>0</a:t>
            </a:r>
            <a:r>
              <a:rPr lang="en-US" sz="1600" b="0" dirty="0">
                <a:solidFill>
                  <a:srgbClr val="D4D4D4"/>
                </a:solidFill>
                <a:effectLst/>
                <a:latin typeface="Consolas" panose="020B0609020204030204" pitchFamily="49" charset="0"/>
              </a:rPr>
              <a:t>;    </a:t>
            </a:r>
          </a:p>
          <a:p>
            <a:r>
              <a:rPr lang="en-US" sz="1600" b="0" dirty="0">
                <a:solidFill>
                  <a:srgbClr val="D4D4D4"/>
                </a:solidFill>
                <a:effectLst/>
                <a:latin typeface="Consolas" panose="020B0609020204030204" pitchFamily="49" charset="0"/>
              </a:rPr>
              <a:t>    </a:t>
            </a:r>
            <a:r>
              <a:rPr lang="en-US" sz="1600" b="0" dirty="0">
                <a:solidFill>
                  <a:srgbClr val="9CDCFE"/>
                </a:solidFill>
                <a:effectLst/>
                <a:latin typeface="Consolas" panose="020B0609020204030204" pitchFamily="49" charset="0"/>
              </a:rPr>
              <a:t>lock</a:t>
            </a:r>
            <a:r>
              <a:rPr lang="en-US" sz="1600" b="0" dirty="0">
                <a:solidFill>
                  <a:srgbClr val="D4D4D4"/>
                </a:solidFill>
                <a:effectLst/>
                <a:latin typeface="Consolas" panose="020B0609020204030204" pitchFamily="49" charset="0"/>
              </a:rPr>
              <a:t> = </a:t>
            </a:r>
            <a:r>
              <a:rPr lang="en-US" sz="1600" b="0" dirty="0">
                <a:solidFill>
                  <a:srgbClr val="C586C0"/>
                </a:solidFill>
                <a:effectLst/>
                <a:latin typeface="Consolas" panose="020B0609020204030204" pitchFamily="49" charset="0"/>
              </a:rPr>
              <a:t>new</a:t>
            </a:r>
            <a:r>
              <a:rPr lang="en-US" sz="1600" b="0" dirty="0">
                <a:solidFill>
                  <a:srgbClr val="D4D4D4"/>
                </a:solidFill>
                <a:effectLst/>
                <a:latin typeface="Consolas" panose="020B0609020204030204" pitchFamily="49" charset="0"/>
              </a:rPr>
              <a:t> </a:t>
            </a:r>
            <a:r>
              <a:rPr lang="en-US" sz="1600" b="0" dirty="0" err="1">
                <a:solidFill>
                  <a:srgbClr val="DCDCAA"/>
                </a:solidFill>
                <a:effectLst/>
                <a:latin typeface="Consolas" panose="020B0609020204030204" pitchFamily="49" charset="0"/>
              </a:rPr>
              <a:t>ReentrantLock</a:t>
            </a:r>
            <a:r>
              <a:rPr lang="en-US" sz="1600" b="0" dirty="0">
                <a:solidFill>
                  <a:srgbClr val="D4D4D4"/>
                </a:solidFill>
                <a:effectLst/>
                <a:latin typeface="Consolas" panose="020B0609020204030204" pitchFamily="49" charset="0"/>
              </a:rPr>
              <a:t>();    </a:t>
            </a:r>
          </a:p>
          <a:p>
            <a:r>
              <a:rPr lang="en-US" sz="1600" b="0" dirty="0">
                <a:solidFill>
                  <a:srgbClr val="D4D4D4"/>
                </a:solidFill>
                <a:effectLst/>
                <a:latin typeface="Consolas" panose="020B0609020204030204" pitchFamily="49" charset="0"/>
              </a:rPr>
              <a:t>    </a:t>
            </a:r>
            <a:r>
              <a:rPr lang="en-US" sz="1600" b="0" dirty="0">
                <a:solidFill>
                  <a:srgbClr val="9CDCFE"/>
                </a:solidFill>
                <a:effectLst/>
                <a:latin typeface="Consolas" panose="020B0609020204030204" pitchFamily="49" charset="0"/>
              </a:rPr>
              <a:t>items</a:t>
            </a:r>
            <a:r>
              <a:rPr lang="en-US" sz="1600" b="0" dirty="0">
                <a:solidFill>
                  <a:srgbClr val="D4D4D4"/>
                </a:solidFill>
                <a:effectLst/>
                <a:latin typeface="Consolas" panose="020B0609020204030204" pitchFamily="49" charset="0"/>
              </a:rPr>
              <a:t> = (</a:t>
            </a:r>
            <a:r>
              <a:rPr lang="en-US" sz="1600" b="0" dirty="0">
                <a:solidFill>
                  <a:srgbClr val="4EC9B0"/>
                </a:solidFill>
                <a:effectLst/>
                <a:latin typeface="Consolas" panose="020B0609020204030204" pitchFamily="49" charset="0"/>
              </a:rPr>
              <a:t>T</a:t>
            </a:r>
            <a:r>
              <a:rPr lang="en-US" sz="1600" b="0" dirty="0">
                <a:solidFill>
                  <a:srgbClr val="D4D4D4"/>
                </a:solidFill>
                <a:effectLst/>
                <a:latin typeface="Consolas" panose="020B0609020204030204" pitchFamily="49" charset="0"/>
              </a:rPr>
              <a:t>[]) </a:t>
            </a:r>
            <a:r>
              <a:rPr lang="en-US" sz="1600" b="0" dirty="0">
                <a:solidFill>
                  <a:srgbClr val="C586C0"/>
                </a:solidFill>
                <a:effectLst/>
                <a:latin typeface="Consolas" panose="020B0609020204030204" pitchFamily="49" charset="0"/>
              </a:rPr>
              <a:t>new</a:t>
            </a:r>
            <a:r>
              <a:rPr lang="en-US" sz="1600" b="0" dirty="0">
                <a:solidFill>
                  <a:srgbClr val="D4D4D4"/>
                </a:solidFill>
                <a:effectLst/>
                <a:latin typeface="Consolas" panose="020B0609020204030204" pitchFamily="49" charset="0"/>
              </a:rPr>
              <a:t> </a:t>
            </a:r>
            <a:r>
              <a:rPr lang="en-US" sz="1600" b="0" dirty="0">
                <a:solidFill>
                  <a:srgbClr val="4EC9B0"/>
                </a:solidFill>
                <a:effectLst/>
                <a:latin typeface="Consolas" panose="020B0609020204030204" pitchFamily="49" charset="0"/>
              </a:rPr>
              <a:t>Object</a:t>
            </a:r>
            <a:r>
              <a:rPr lang="en-US" sz="1600" b="0" dirty="0">
                <a:solidFill>
                  <a:srgbClr val="D4D4D4"/>
                </a:solidFill>
                <a:effectLst/>
                <a:latin typeface="Consolas" panose="020B0609020204030204" pitchFamily="49" charset="0"/>
              </a:rPr>
              <a:t>[</a:t>
            </a:r>
            <a:r>
              <a:rPr lang="en-US" sz="1600" b="0" dirty="0">
                <a:solidFill>
                  <a:srgbClr val="9CDCFE"/>
                </a:solidFill>
                <a:effectLst/>
                <a:latin typeface="Consolas" panose="020B0609020204030204" pitchFamily="49" charset="0"/>
              </a:rPr>
              <a:t>capacity</a:t>
            </a:r>
            <a:r>
              <a:rPr lang="en-US" sz="1600" b="0" dirty="0">
                <a:solidFill>
                  <a:srgbClr val="D4D4D4"/>
                </a:solidFill>
                <a:effectLst/>
                <a:latin typeface="Consolas" panose="020B0609020204030204" pitchFamily="49" charset="0"/>
              </a:rPr>
              <a:t>];  </a:t>
            </a:r>
          </a:p>
          <a:p>
            <a:r>
              <a:rPr lang="en-US" sz="1600" b="0" dirty="0">
                <a:solidFill>
                  <a:srgbClr val="D4D4D4"/>
                </a:solidFill>
                <a:effectLst/>
                <a:latin typeface="Consolas" panose="020B0609020204030204" pitchFamily="49" charset="0"/>
              </a:rPr>
              <a:t>  }</a:t>
            </a:r>
          </a:p>
          <a:p>
            <a:br>
              <a:rPr lang="en-US" sz="1600" b="0" dirty="0">
                <a:solidFill>
                  <a:srgbClr val="D4D4D4"/>
                </a:solidFill>
                <a:effectLst/>
                <a:latin typeface="Consolas" panose="020B0609020204030204" pitchFamily="49" charset="0"/>
              </a:rPr>
            </a:br>
            <a:endParaRPr lang="en-US" sz="1600" b="0" dirty="0">
              <a:solidFill>
                <a:srgbClr val="D4D4D4"/>
              </a:solidFill>
              <a:effectLst/>
              <a:latin typeface="Consolas" panose="020B0609020204030204" pitchFamily="49" charset="0"/>
            </a:endParaRPr>
          </a:p>
        </p:txBody>
      </p:sp>
      <p:sp>
        <p:nvSpPr>
          <p:cNvPr id="6" name="Footer Placeholder 2"/>
          <p:cNvSpPr>
            <a:spLocks noGrp="1"/>
          </p:cNvSpPr>
          <p:nvPr>
            <p:ph type="ftr" sz="quarter" idx="10"/>
          </p:nvPr>
        </p:nvSpPr>
        <p:spPr>
          <a:xfrm>
            <a:off x="3124200" y="6248400"/>
            <a:ext cx="2895600" cy="457200"/>
          </a:xfrm>
        </p:spPr>
        <p:txBody>
          <a:bodyPr/>
          <a:lstStyle/>
          <a:p>
            <a:pPr>
              <a:defRPr/>
            </a:pPr>
            <a:r>
              <a:rPr lang="en-US" b="0" dirty="0">
                <a:latin typeface="Arial" pitchFamily="34" charset="0"/>
                <a:cs typeface="+mn-cs"/>
              </a:rPr>
              <a:t>Art of Multiprocessor Programming</a:t>
            </a:r>
          </a:p>
        </p:txBody>
      </p:sp>
      <p:sp>
        <p:nvSpPr>
          <p:cNvPr id="7" name="Slide Number Placeholder 3"/>
          <p:cNvSpPr>
            <a:spLocks noGrp="1"/>
          </p:cNvSpPr>
          <p:nvPr>
            <p:ph type="sldNum" sz="quarter" idx="11"/>
          </p:nvPr>
        </p:nvSpPr>
        <p:spPr>
          <a:xfrm>
            <a:off x="6553200" y="6248400"/>
            <a:ext cx="1905000" cy="457200"/>
          </a:xfrm>
        </p:spPr>
        <p:txBody>
          <a:bodyPr/>
          <a:lstStyle/>
          <a:p>
            <a:pPr>
              <a:defRPr/>
            </a:pPr>
            <a:fld id="{81127EE3-F830-46EF-8DFC-D0FEE1031833}" type="slidenum">
              <a:rPr lang="x-none" b="0">
                <a:latin typeface="Arial" pitchFamily="34" charset="0"/>
                <a:cs typeface="+mn-cs"/>
              </a:rPr>
              <a:pPr>
                <a:defRPr/>
              </a:pPr>
              <a:t>12</a:t>
            </a:fld>
            <a:endParaRPr lang="en-US" b="0" dirty="0">
              <a:latin typeface="Arial" pitchFamily="34" charset="0"/>
              <a:cs typeface="+mn-cs"/>
            </a:endParaRPr>
          </a:p>
        </p:txBody>
      </p:sp>
      <p:sp>
        <p:nvSpPr>
          <p:cNvPr id="10245" name="Rectangle 3"/>
          <p:cNvSpPr>
            <a:spLocks noGrp="1" noChangeArrowheads="1"/>
          </p:cNvSpPr>
          <p:nvPr>
            <p:ph type="title" idx="4294967295"/>
          </p:nvPr>
        </p:nvSpPr>
        <p:spPr>
          <a:xfrm>
            <a:off x="455613" y="233363"/>
            <a:ext cx="7507287" cy="1150937"/>
          </a:xfrm>
        </p:spPr>
        <p:txBody>
          <a:bodyPr/>
          <a:lstStyle/>
          <a:p>
            <a:pPr algn="l" eaLnBrk="1" hangingPunct="1"/>
            <a:r>
              <a:rPr lang="en-US"/>
              <a:t>     A Lock-Based Queue</a:t>
            </a:r>
            <a:endParaRPr lang="en-US">
              <a:solidFill>
                <a:srgbClr val="FF3300"/>
              </a:solidFill>
            </a:endParaRPr>
          </a:p>
        </p:txBody>
      </p:sp>
      <p:sp>
        <p:nvSpPr>
          <p:cNvPr id="10248" name="AutoShape 6"/>
          <p:cNvSpPr>
            <a:spLocks noChangeArrowheads="1"/>
          </p:cNvSpPr>
          <p:nvPr/>
        </p:nvSpPr>
        <p:spPr bwMode="auto">
          <a:xfrm>
            <a:off x="1587500" y="2990850"/>
            <a:ext cx="2902857" cy="315686"/>
          </a:xfrm>
          <a:prstGeom prst="wedgeRoundRectCallout">
            <a:avLst>
              <a:gd name="adj1" fmla="val 31881"/>
              <a:gd name="adj2" fmla="val 376682"/>
              <a:gd name="adj3" fmla="val 16667"/>
            </a:avLst>
          </a:prstGeom>
          <a:noFill/>
          <a:ln w="38100">
            <a:solidFill>
              <a:srgbClr val="FF0000"/>
            </a:solidFill>
            <a:miter lim="800000"/>
            <a:headEnd/>
            <a:tailEnd/>
          </a:ln>
        </p:spPr>
        <p:txBody>
          <a:bodyPr anchor="ctr"/>
          <a:lstStyle/>
          <a:p>
            <a:pPr algn="ctr"/>
            <a:endParaRPr lang="en-US" sz="2800" b="0" dirty="0">
              <a:latin typeface="Arial" pitchFamily="34" charset="0"/>
            </a:endParaRPr>
          </a:p>
        </p:txBody>
      </p:sp>
      <p:sp>
        <p:nvSpPr>
          <p:cNvPr id="10249" name="Text Box 7"/>
          <p:cNvSpPr txBox="1">
            <a:spLocks noChangeArrowheads="1"/>
          </p:cNvSpPr>
          <p:nvPr/>
        </p:nvSpPr>
        <p:spPr bwMode="auto">
          <a:xfrm>
            <a:off x="2268450" y="4519939"/>
            <a:ext cx="3735021" cy="523220"/>
          </a:xfrm>
          <a:prstGeom prst="rect">
            <a:avLst/>
          </a:prstGeom>
          <a:noFill/>
          <a:ln w="76200">
            <a:solidFill>
              <a:srgbClr val="00B050"/>
            </a:solidFill>
            <a:miter lim="800000"/>
            <a:headEnd/>
            <a:tailEnd/>
          </a:ln>
        </p:spPr>
        <p:txBody>
          <a:bodyPr wrap="square">
            <a:spAutoFit/>
          </a:bodyPr>
          <a:lstStyle/>
          <a:p>
            <a:pPr algn="ctr"/>
            <a:r>
              <a:rPr lang="en-US" sz="2800" b="0" dirty="0">
                <a:solidFill>
                  <a:srgbClr val="FFFF00"/>
                </a:solidFill>
                <a:latin typeface="Arial" pitchFamily="34" charset="0"/>
              </a:rPr>
              <a:t>Initially </a:t>
            </a:r>
            <a:r>
              <a:rPr lang="en-US" sz="2800" dirty="0">
                <a:solidFill>
                  <a:srgbClr val="FFFF00"/>
                </a:solidFill>
                <a:latin typeface="Courier New" pitchFamily="49" charset="0"/>
                <a:cs typeface="Courier New" pitchFamily="49" charset="0"/>
              </a:rPr>
              <a:t>head = tail</a:t>
            </a:r>
          </a:p>
        </p:txBody>
      </p:sp>
      <p:grpSp>
        <p:nvGrpSpPr>
          <p:cNvPr id="101" name="Group 100">
            <a:extLst>
              <a:ext uri="{FF2B5EF4-FFF2-40B4-BE49-F238E27FC236}">
                <a16:creationId xmlns:a16="http://schemas.microsoft.com/office/drawing/2014/main" id="{2B9D6935-9A2B-27D9-14AF-1C67E274A697}"/>
              </a:ext>
            </a:extLst>
          </p:cNvPr>
          <p:cNvGrpSpPr/>
          <p:nvPr/>
        </p:nvGrpSpPr>
        <p:grpSpPr>
          <a:xfrm>
            <a:off x="6178595" y="1513036"/>
            <a:ext cx="1701612" cy="1128783"/>
            <a:chOff x="4849754" y="3920737"/>
            <a:chExt cx="1701612" cy="1128783"/>
          </a:xfrm>
        </p:grpSpPr>
        <p:sp>
          <p:nvSpPr>
            <p:cNvPr id="102" name="TextBox 101">
              <a:extLst>
                <a:ext uri="{FF2B5EF4-FFF2-40B4-BE49-F238E27FC236}">
                  <a16:creationId xmlns:a16="http://schemas.microsoft.com/office/drawing/2014/main" id="{11823273-EC0B-07AA-36FB-727E4A987899}"/>
                </a:ext>
              </a:extLst>
            </p:cNvPr>
            <p:cNvSpPr txBox="1"/>
            <p:nvPr/>
          </p:nvSpPr>
          <p:spPr>
            <a:xfrm>
              <a:off x="4849754" y="4038224"/>
              <a:ext cx="580818" cy="261610"/>
            </a:xfrm>
            <a:prstGeom prst="rect">
              <a:avLst/>
            </a:prstGeom>
            <a:noFill/>
            <a:ln w="19050">
              <a:solidFill>
                <a:schemeClr val="tx1"/>
              </a:solidFill>
            </a:ln>
          </p:spPr>
          <p:txBody>
            <a:bodyPr wrap="none" rtlCol="0">
              <a:spAutoFit/>
            </a:bodyPr>
            <a:lstStyle/>
            <a:p>
              <a:r>
                <a:rPr lang="en-US" sz="1050" dirty="0">
                  <a:solidFill>
                    <a:srgbClr val="FFFF00"/>
                  </a:solidFill>
                  <a:latin typeface="Courier New" pitchFamily="49" charset="0"/>
                </a:rPr>
                <a:t>head</a:t>
              </a:r>
              <a:endParaRPr lang="en-US" dirty="0">
                <a:solidFill>
                  <a:srgbClr val="FFFF00"/>
                </a:solidFill>
                <a:latin typeface="Courier New" pitchFamily="49" charset="0"/>
              </a:endParaRPr>
            </a:p>
          </p:txBody>
        </p:sp>
        <p:sp>
          <p:nvSpPr>
            <p:cNvPr id="103" name="Freeform: Shape 102">
              <a:extLst>
                <a:ext uri="{FF2B5EF4-FFF2-40B4-BE49-F238E27FC236}">
                  <a16:creationId xmlns:a16="http://schemas.microsoft.com/office/drawing/2014/main" id="{4661F3D3-AA7A-53D1-E655-6A04562EEBDE}"/>
                </a:ext>
              </a:extLst>
            </p:cNvPr>
            <p:cNvSpPr/>
            <p:nvPr/>
          </p:nvSpPr>
          <p:spPr bwMode="auto">
            <a:xfrm flipH="1">
              <a:off x="5299435" y="4173038"/>
              <a:ext cx="201051" cy="42306"/>
            </a:xfrm>
            <a:custGeom>
              <a:avLst/>
              <a:gdLst>
                <a:gd name="connsiteX0" fmla="*/ 1098596 w 1098596"/>
                <a:gd name="connsiteY0" fmla="*/ 13895 h 579639"/>
                <a:gd name="connsiteX1" fmla="*/ 302607 w 1098596"/>
                <a:gd name="connsiteY1" fmla="*/ 73101 h 579639"/>
                <a:gd name="connsiteX2" fmla="*/ 0 w 1098596"/>
                <a:gd name="connsiteY2" fmla="*/ 579639 h 579639"/>
              </a:gdLst>
              <a:ahLst/>
              <a:cxnLst>
                <a:cxn ang="0">
                  <a:pos x="connsiteX0" y="connsiteY0"/>
                </a:cxn>
                <a:cxn ang="0">
                  <a:pos x="connsiteX1" y="connsiteY1"/>
                </a:cxn>
                <a:cxn ang="0">
                  <a:pos x="connsiteX2" y="connsiteY2"/>
                </a:cxn>
              </a:cxnLst>
              <a:rect l="l" t="t" r="r" b="b"/>
              <a:pathLst>
                <a:path w="1098596" h="579639">
                  <a:moveTo>
                    <a:pt x="1098596" y="13895"/>
                  </a:moveTo>
                  <a:cubicBezTo>
                    <a:pt x="792151" y="-3648"/>
                    <a:pt x="485706" y="-21190"/>
                    <a:pt x="302607" y="73101"/>
                  </a:cubicBezTo>
                  <a:cubicBezTo>
                    <a:pt x="119508" y="167392"/>
                    <a:pt x="59754" y="373515"/>
                    <a:pt x="0" y="579639"/>
                  </a:cubicBezTo>
                </a:path>
              </a:pathLst>
            </a:custGeom>
            <a:noFill/>
            <a:ln w="28575" cap="flat" cmpd="sng" algn="ctr">
              <a:solidFill>
                <a:srgbClr val="FFFF00"/>
              </a:solidFill>
              <a:prstDash val="solid"/>
              <a:round/>
              <a:headEnd type="none" w="med" len="med"/>
              <a:tailEnd type="triangle" w="med" len="med"/>
            </a:ln>
            <a:effectLst/>
          </p:spPr>
          <p:txBody>
            <a:bodyPr rtlCol="0" anchor="ctr"/>
            <a:lstStyle/>
            <a:p>
              <a:pPr algn="ctr"/>
              <a:endParaRPr lang="en-US"/>
            </a:p>
          </p:txBody>
        </p:sp>
        <p:grpSp>
          <p:nvGrpSpPr>
            <p:cNvPr id="104" name="Group 103">
              <a:extLst>
                <a:ext uri="{FF2B5EF4-FFF2-40B4-BE49-F238E27FC236}">
                  <a16:creationId xmlns:a16="http://schemas.microsoft.com/office/drawing/2014/main" id="{3738CCE1-9F82-7943-48A3-1094145F3627}"/>
                </a:ext>
              </a:extLst>
            </p:cNvPr>
            <p:cNvGrpSpPr/>
            <p:nvPr/>
          </p:nvGrpSpPr>
          <p:grpSpPr>
            <a:xfrm>
              <a:off x="5280379" y="4171099"/>
              <a:ext cx="1006697" cy="878421"/>
              <a:chOff x="3117850" y="1993900"/>
              <a:chExt cx="3162300" cy="3055620"/>
            </a:xfrm>
          </p:grpSpPr>
          <p:grpSp>
            <p:nvGrpSpPr>
              <p:cNvPr id="107" name="Group 106">
                <a:extLst>
                  <a:ext uri="{FF2B5EF4-FFF2-40B4-BE49-F238E27FC236}">
                    <a16:creationId xmlns:a16="http://schemas.microsoft.com/office/drawing/2014/main" id="{89CB5B77-53D0-A73E-DB51-26B2D0485FE7}"/>
                  </a:ext>
                </a:extLst>
              </p:cNvPr>
              <p:cNvGrpSpPr/>
              <p:nvPr/>
            </p:nvGrpSpPr>
            <p:grpSpPr>
              <a:xfrm>
                <a:off x="3117850" y="1993900"/>
                <a:ext cx="3162300" cy="3055620"/>
                <a:chOff x="3117850" y="1993900"/>
                <a:chExt cx="3162300" cy="3055620"/>
              </a:xfrm>
            </p:grpSpPr>
            <p:pic>
              <p:nvPicPr>
                <p:cNvPr id="115" name="Picture 2" descr="magic">
                  <a:extLst>
                    <a:ext uri="{FF2B5EF4-FFF2-40B4-BE49-F238E27FC236}">
                      <a16:creationId xmlns:a16="http://schemas.microsoft.com/office/drawing/2014/main" id="{A3041C90-1548-03C0-4557-0D1F2FE2741B}"/>
                    </a:ext>
                  </a:extLst>
                </p:cNvPr>
                <p:cNvPicPr>
                  <a:picLocks noChangeAspect="1" noChangeArrowheads="1"/>
                </p:cNvPicPr>
                <p:nvPr/>
              </p:nvPicPr>
              <p:blipFill>
                <a:blip r:embed="rId3" cstate="print"/>
                <a:srcRect/>
                <a:stretch>
                  <a:fillRect/>
                </a:stretch>
              </p:blipFill>
              <p:spPr bwMode="auto">
                <a:xfrm>
                  <a:off x="4635500" y="3511550"/>
                  <a:ext cx="127000" cy="127000"/>
                </a:xfrm>
                <a:prstGeom prst="rect">
                  <a:avLst/>
                </a:prstGeom>
                <a:noFill/>
                <a:ln w="9525" algn="ctr">
                  <a:noFill/>
                  <a:miter lim="800000"/>
                  <a:headEnd/>
                  <a:tailEnd/>
                </a:ln>
              </p:spPr>
            </p:pic>
            <p:sp>
              <p:nvSpPr>
                <p:cNvPr id="116" name="Oval 115">
                  <a:extLst>
                    <a:ext uri="{FF2B5EF4-FFF2-40B4-BE49-F238E27FC236}">
                      <a16:creationId xmlns:a16="http://schemas.microsoft.com/office/drawing/2014/main" id="{28ABD3BA-F466-EF6F-C18B-74485A51D354}"/>
                    </a:ext>
                  </a:extLst>
                </p:cNvPr>
                <p:cNvSpPr/>
                <p:nvPr/>
              </p:nvSpPr>
              <p:spPr bwMode="auto">
                <a:xfrm>
                  <a:off x="3117850" y="1993900"/>
                  <a:ext cx="3162300" cy="3055620"/>
                </a:xfrm>
                <a:prstGeom prst="ellipse">
                  <a:avLst/>
                </a:prstGeom>
                <a:solidFill>
                  <a:schemeClr val="accent5"/>
                </a:solidFill>
                <a:ln w="38100"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noAutofit/>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1" i="0" u="none" strike="noStrike" cap="none" normalizeH="0" baseline="0" dirty="0">
                    <a:ln>
                      <a:noFill/>
                    </a:ln>
                    <a:solidFill>
                      <a:srgbClr val="FFFF00"/>
                    </a:solidFill>
                    <a:effectLst/>
                    <a:latin typeface="Courier New" pitchFamily="49" charset="0"/>
                    <a:cs typeface="Arial" charset="0"/>
                  </a:endParaRPr>
                </a:p>
              </p:txBody>
            </p:sp>
            <p:cxnSp>
              <p:nvCxnSpPr>
                <p:cNvPr id="117" name="Straight Connector 116">
                  <a:extLst>
                    <a:ext uri="{FF2B5EF4-FFF2-40B4-BE49-F238E27FC236}">
                      <a16:creationId xmlns:a16="http://schemas.microsoft.com/office/drawing/2014/main" id="{BF8BECE0-80C0-323E-4263-A1957EBCFFFD}"/>
                    </a:ext>
                  </a:extLst>
                </p:cNvPr>
                <p:cNvCxnSpPr>
                  <a:cxnSpLocks/>
                  <a:stCxn id="116" idx="4"/>
                  <a:endCxn id="116" idx="4"/>
                </p:cNvCxnSpPr>
                <p:nvPr/>
              </p:nvCxnSpPr>
              <p:spPr bwMode="auto">
                <a:xfrm>
                  <a:off x="4699000" y="5049520"/>
                  <a:ext cx="0" cy="0"/>
                </a:xfrm>
                <a:prstGeom prst="line">
                  <a:avLst/>
                </a:prstGeom>
                <a:noFill/>
                <a:ln w="9525" cap="flat" cmpd="sng" algn="ctr">
                  <a:noFill/>
                  <a:prstDash val="solid"/>
                  <a:round/>
                  <a:headEnd type="none" w="med" len="med"/>
                  <a:tailEnd type="none" w="med" len="med"/>
                </a:ln>
                <a:effectLst/>
              </p:spPr>
            </p:cxnSp>
            <p:cxnSp>
              <p:nvCxnSpPr>
                <p:cNvPr id="118" name="Straight Connector 117">
                  <a:extLst>
                    <a:ext uri="{FF2B5EF4-FFF2-40B4-BE49-F238E27FC236}">
                      <a16:creationId xmlns:a16="http://schemas.microsoft.com/office/drawing/2014/main" id="{57E59354-23EE-F57B-D692-ABD655E308C7}"/>
                    </a:ext>
                  </a:extLst>
                </p:cNvPr>
                <p:cNvCxnSpPr>
                  <a:cxnSpLocks/>
                  <a:stCxn id="116" idx="4"/>
                  <a:endCxn id="116" idx="0"/>
                </p:cNvCxnSpPr>
                <p:nvPr/>
              </p:nvCxnSpPr>
              <p:spPr bwMode="auto">
                <a:xfrm flipV="1">
                  <a:off x="4699000" y="1993900"/>
                  <a:ext cx="0" cy="3055620"/>
                </a:xfrm>
                <a:prstGeom prst="line">
                  <a:avLst/>
                </a:prstGeom>
                <a:noFill/>
                <a:ln w="38100" cap="flat" cmpd="sng" algn="ctr">
                  <a:solidFill>
                    <a:schemeClr val="tx1"/>
                  </a:solidFill>
                  <a:prstDash val="solid"/>
                  <a:round/>
                  <a:headEnd type="none" w="med" len="med"/>
                  <a:tailEnd type="none" w="med" len="med"/>
                </a:ln>
                <a:effectLst/>
              </p:spPr>
            </p:cxnSp>
            <p:cxnSp>
              <p:nvCxnSpPr>
                <p:cNvPr id="119" name="Straight Connector 118">
                  <a:extLst>
                    <a:ext uri="{FF2B5EF4-FFF2-40B4-BE49-F238E27FC236}">
                      <a16:creationId xmlns:a16="http://schemas.microsoft.com/office/drawing/2014/main" id="{F7CEEB68-5F19-DB32-431B-C002E5012A6E}"/>
                    </a:ext>
                  </a:extLst>
                </p:cNvPr>
                <p:cNvCxnSpPr>
                  <a:cxnSpLocks/>
                  <a:stCxn id="116" idx="3"/>
                  <a:endCxn id="116" idx="7"/>
                </p:cNvCxnSpPr>
                <p:nvPr/>
              </p:nvCxnSpPr>
              <p:spPr bwMode="auto">
                <a:xfrm flipV="1">
                  <a:off x="3580958" y="2441385"/>
                  <a:ext cx="2236084" cy="2160650"/>
                </a:xfrm>
                <a:prstGeom prst="line">
                  <a:avLst/>
                </a:prstGeom>
                <a:noFill/>
                <a:ln w="38100" cap="flat" cmpd="sng" algn="ctr">
                  <a:solidFill>
                    <a:schemeClr val="tx1"/>
                  </a:solidFill>
                  <a:prstDash val="solid"/>
                  <a:round/>
                  <a:headEnd type="none" w="med" len="med"/>
                  <a:tailEnd type="none" w="med" len="med"/>
                </a:ln>
                <a:effectLst/>
              </p:spPr>
            </p:cxnSp>
            <p:cxnSp>
              <p:nvCxnSpPr>
                <p:cNvPr id="120" name="Straight Connector 119">
                  <a:extLst>
                    <a:ext uri="{FF2B5EF4-FFF2-40B4-BE49-F238E27FC236}">
                      <a16:creationId xmlns:a16="http://schemas.microsoft.com/office/drawing/2014/main" id="{FB2D3ACF-8F33-B6EB-1724-1234A0CBAB08}"/>
                    </a:ext>
                  </a:extLst>
                </p:cNvPr>
                <p:cNvCxnSpPr>
                  <a:cxnSpLocks/>
                  <a:stCxn id="116" idx="2"/>
                </p:cNvCxnSpPr>
                <p:nvPr/>
              </p:nvCxnSpPr>
              <p:spPr bwMode="auto">
                <a:xfrm flipV="1">
                  <a:off x="3117850" y="3511550"/>
                  <a:ext cx="3162300" cy="10160"/>
                </a:xfrm>
                <a:prstGeom prst="line">
                  <a:avLst/>
                </a:prstGeom>
                <a:noFill/>
                <a:ln w="38100" cap="flat" cmpd="sng" algn="ctr">
                  <a:solidFill>
                    <a:schemeClr val="tx1"/>
                  </a:solidFill>
                  <a:prstDash val="solid"/>
                  <a:round/>
                  <a:headEnd type="none" w="med" len="med"/>
                  <a:tailEnd type="none" w="med" len="med"/>
                </a:ln>
                <a:effectLst/>
              </p:spPr>
            </p:cxnSp>
            <p:cxnSp>
              <p:nvCxnSpPr>
                <p:cNvPr id="121" name="Straight Connector 120">
                  <a:extLst>
                    <a:ext uri="{FF2B5EF4-FFF2-40B4-BE49-F238E27FC236}">
                      <a16:creationId xmlns:a16="http://schemas.microsoft.com/office/drawing/2014/main" id="{7A125560-7D9B-24BA-1C21-2586DAFEC4C3}"/>
                    </a:ext>
                  </a:extLst>
                </p:cNvPr>
                <p:cNvCxnSpPr>
                  <a:cxnSpLocks/>
                  <a:stCxn id="116" idx="1"/>
                  <a:endCxn id="116" idx="5"/>
                </p:cNvCxnSpPr>
                <p:nvPr/>
              </p:nvCxnSpPr>
              <p:spPr bwMode="auto">
                <a:xfrm>
                  <a:off x="3580958" y="2441385"/>
                  <a:ext cx="2236084" cy="2160650"/>
                </a:xfrm>
                <a:prstGeom prst="line">
                  <a:avLst/>
                </a:prstGeom>
                <a:noFill/>
                <a:ln w="38100" cap="flat" cmpd="sng" algn="ctr">
                  <a:solidFill>
                    <a:schemeClr val="tx1"/>
                  </a:solidFill>
                  <a:prstDash val="solid"/>
                  <a:round/>
                  <a:headEnd type="none" w="med" len="med"/>
                  <a:tailEnd type="none" w="med" len="med"/>
                </a:ln>
                <a:effectLst/>
              </p:spPr>
            </p:cxnSp>
            <p:sp>
              <p:nvSpPr>
                <p:cNvPr id="122" name="Oval 121">
                  <a:extLst>
                    <a:ext uri="{FF2B5EF4-FFF2-40B4-BE49-F238E27FC236}">
                      <a16:creationId xmlns:a16="http://schemas.microsoft.com/office/drawing/2014/main" id="{ED255074-DE4D-DAE1-2E2F-96AB9E9026C9}"/>
                    </a:ext>
                  </a:extLst>
                </p:cNvPr>
                <p:cNvSpPr/>
                <p:nvPr/>
              </p:nvSpPr>
              <p:spPr bwMode="auto">
                <a:xfrm>
                  <a:off x="3549650" y="2423160"/>
                  <a:ext cx="2298700" cy="2197100"/>
                </a:xfrm>
                <a:prstGeom prst="ellipse">
                  <a:avLst/>
                </a:prstGeom>
                <a:solidFill>
                  <a:schemeClr val="tx2"/>
                </a:solidFill>
                <a:ln w="3810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noAutofit/>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1" i="0" u="none" strike="noStrike" cap="none" normalizeH="0" baseline="0" dirty="0">
                    <a:ln>
                      <a:noFill/>
                    </a:ln>
                    <a:solidFill>
                      <a:srgbClr val="FFFF00"/>
                    </a:solidFill>
                    <a:effectLst/>
                    <a:latin typeface="Courier New" pitchFamily="49" charset="0"/>
                    <a:cs typeface="Arial" charset="0"/>
                  </a:endParaRPr>
                </a:p>
              </p:txBody>
            </p:sp>
          </p:grpSp>
          <p:sp>
            <p:nvSpPr>
              <p:cNvPr id="108" name="Oval 7">
                <a:extLst>
                  <a:ext uri="{FF2B5EF4-FFF2-40B4-BE49-F238E27FC236}">
                    <a16:creationId xmlns:a16="http://schemas.microsoft.com/office/drawing/2014/main" id="{DAF5D596-86CC-D3D7-1CAB-DF8432498278}"/>
                  </a:ext>
                </a:extLst>
              </p:cNvPr>
              <p:cNvSpPr>
                <a:spLocks noChangeArrowheads="1"/>
              </p:cNvSpPr>
              <p:nvPr/>
            </p:nvSpPr>
            <p:spPr bwMode="auto">
              <a:xfrm>
                <a:off x="4251544" y="3026525"/>
                <a:ext cx="999816" cy="1068268"/>
              </a:xfrm>
              <a:prstGeom prst="ellipse">
                <a:avLst/>
              </a:prstGeom>
              <a:solidFill>
                <a:schemeClr val="tx2"/>
              </a:solidFill>
              <a:ln w="12700">
                <a:noFill/>
                <a:round/>
                <a:headEnd/>
                <a:tailEnd/>
              </a:ln>
            </p:spPr>
            <p:txBody>
              <a:bodyPr wrap="none" anchor="ctr"/>
              <a:lstStyle/>
              <a:p>
                <a:endParaRPr lang="en-US" dirty="0">
                  <a:solidFill>
                    <a:srgbClr val="FFFF00"/>
                  </a:solidFill>
                  <a:latin typeface="Arial" pitchFamily="34" charset="0"/>
                </a:endParaRPr>
              </a:p>
            </p:txBody>
          </p:sp>
          <p:grpSp>
            <p:nvGrpSpPr>
              <p:cNvPr id="109" name="Group 108">
                <a:extLst>
                  <a:ext uri="{FF2B5EF4-FFF2-40B4-BE49-F238E27FC236}">
                    <a16:creationId xmlns:a16="http://schemas.microsoft.com/office/drawing/2014/main" id="{7330AA9D-1813-A4B8-18E5-000AAD4BB370}"/>
                  </a:ext>
                </a:extLst>
              </p:cNvPr>
              <p:cNvGrpSpPr/>
              <p:nvPr/>
            </p:nvGrpSpPr>
            <p:grpSpPr>
              <a:xfrm>
                <a:off x="4381687" y="3068710"/>
                <a:ext cx="634627" cy="906000"/>
                <a:chOff x="4436366" y="3112166"/>
                <a:chExt cx="634627" cy="906000"/>
              </a:xfrm>
              <a:effectLst>
                <a:glow rad="228600">
                  <a:schemeClr val="accent3">
                    <a:satMod val="175000"/>
                    <a:alpha val="40000"/>
                  </a:schemeClr>
                </a:glow>
              </a:effectLst>
            </p:grpSpPr>
            <p:sp>
              <p:nvSpPr>
                <p:cNvPr id="110" name="Oval 8">
                  <a:extLst>
                    <a:ext uri="{FF2B5EF4-FFF2-40B4-BE49-F238E27FC236}">
                      <a16:creationId xmlns:a16="http://schemas.microsoft.com/office/drawing/2014/main" id="{B48D901E-1092-CA83-DC3D-322B55A77798}"/>
                    </a:ext>
                  </a:extLst>
                </p:cNvPr>
                <p:cNvSpPr>
                  <a:spLocks noChangeArrowheads="1"/>
                </p:cNvSpPr>
                <p:nvPr/>
              </p:nvSpPr>
              <p:spPr bwMode="auto">
                <a:xfrm>
                  <a:off x="4436366" y="3112166"/>
                  <a:ext cx="634627" cy="655835"/>
                </a:xfrm>
                <a:prstGeom prst="ellipse">
                  <a:avLst/>
                </a:prstGeom>
                <a:solidFill>
                  <a:schemeClr val="tx2"/>
                </a:solidFill>
                <a:ln w="12700">
                  <a:solidFill>
                    <a:schemeClr val="tx2"/>
                  </a:solidFill>
                  <a:round/>
                  <a:headEnd/>
                  <a:tailEnd/>
                </a:ln>
              </p:spPr>
              <p:txBody>
                <a:bodyPr wrap="none" anchor="ctr"/>
                <a:lstStyle/>
                <a:p>
                  <a:endParaRPr lang="en-US" dirty="0">
                    <a:solidFill>
                      <a:srgbClr val="FFFF00"/>
                    </a:solidFill>
                    <a:latin typeface="Arial" pitchFamily="34" charset="0"/>
                  </a:endParaRPr>
                </a:p>
              </p:txBody>
            </p:sp>
            <p:sp>
              <p:nvSpPr>
                <p:cNvPr id="111" name="Oval 9">
                  <a:extLst>
                    <a:ext uri="{FF2B5EF4-FFF2-40B4-BE49-F238E27FC236}">
                      <a16:creationId xmlns:a16="http://schemas.microsoft.com/office/drawing/2014/main" id="{D90BCE36-297A-03B2-D9B5-2C18490FB5AB}"/>
                    </a:ext>
                  </a:extLst>
                </p:cNvPr>
                <p:cNvSpPr>
                  <a:spLocks noChangeArrowheads="1"/>
                </p:cNvSpPr>
                <p:nvPr/>
              </p:nvSpPr>
              <p:spPr bwMode="auto">
                <a:xfrm>
                  <a:off x="4527663" y="3200062"/>
                  <a:ext cx="445352" cy="516104"/>
                </a:xfrm>
                <a:prstGeom prst="ellipse">
                  <a:avLst/>
                </a:prstGeom>
                <a:solidFill>
                  <a:schemeClr val="bg1">
                    <a:lumMod val="50000"/>
                  </a:schemeClr>
                </a:solidFill>
                <a:ln w="12700">
                  <a:solidFill>
                    <a:schemeClr val="tx2"/>
                  </a:solidFill>
                  <a:round/>
                  <a:headEnd/>
                  <a:tailEnd/>
                </a:ln>
              </p:spPr>
              <p:txBody>
                <a:bodyPr wrap="none" anchor="ctr"/>
                <a:lstStyle/>
                <a:p>
                  <a:endParaRPr lang="en-US" dirty="0">
                    <a:solidFill>
                      <a:srgbClr val="FFFF00"/>
                    </a:solidFill>
                    <a:latin typeface="Arial" pitchFamily="34" charset="0"/>
                  </a:endParaRPr>
                </a:p>
              </p:txBody>
            </p:sp>
            <p:sp>
              <p:nvSpPr>
                <p:cNvPr id="112" name="Oval 10">
                  <a:extLst>
                    <a:ext uri="{FF2B5EF4-FFF2-40B4-BE49-F238E27FC236}">
                      <a16:creationId xmlns:a16="http://schemas.microsoft.com/office/drawing/2014/main" id="{642EBF9E-D445-932B-A1F5-0687756DCB60}"/>
                    </a:ext>
                  </a:extLst>
                </p:cNvPr>
                <p:cNvSpPr>
                  <a:spLocks noChangeArrowheads="1"/>
                </p:cNvSpPr>
                <p:nvPr/>
              </p:nvSpPr>
              <p:spPr bwMode="auto">
                <a:xfrm>
                  <a:off x="4440819" y="3375853"/>
                  <a:ext cx="630174" cy="642313"/>
                </a:xfrm>
                <a:prstGeom prst="ellipse">
                  <a:avLst/>
                </a:prstGeom>
                <a:solidFill>
                  <a:schemeClr val="tx2"/>
                </a:solidFill>
                <a:ln w="12700">
                  <a:solidFill>
                    <a:schemeClr val="tx2"/>
                  </a:solidFill>
                  <a:round/>
                  <a:headEnd/>
                  <a:tailEnd/>
                </a:ln>
              </p:spPr>
              <p:txBody>
                <a:bodyPr wrap="none" anchor="ctr"/>
                <a:lstStyle/>
                <a:p>
                  <a:endParaRPr lang="en-US" dirty="0">
                    <a:solidFill>
                      <a:srgbClr val="FFFF00"/>
                    </a:solidFill>
                    <a:latin typeface="Arial" pitchFamily="34" charset="0"/>
                  </a:endParaRPr>
                </a:p>
              </p:txBody>
            </p:sp>
            <p:sp>
              <p:nvSpPr>
                <p:cNvPr id="113" name="Oval 11">
                  <a:extLst>
                    <a:ext uri="{FF2B5EF4-FFF2-40B4-BE49-F238E27FC236}">
                      <a16:creationId xmlns:a16="http://schemas.microsoft.com/office/drawing/2014/main" id="{126D0022-402D-7DCE-B4F7-FF90BF0A1820}"/>
                    </a:ext>
                  </a:extLst>
                </p:cNvPr>
                <p:cNvSpPr>
                  <a:spLocks noChangeArrowheads="1"/>
                </p:cNvSpPr>
                <p:nvPr/>
              </p:nvSpPr>
              <p:spPr bwMode="auto">
                <a:xfrm>
                  <a:off x="4639001" y="3508823"/>
                  <a:ext cx="227130" cy="220865"/>
                </a:xfrm>
                <a:prstGeom prst="ellipse">
                  <a:avLst/>
                </a:prstGeom>
                <a:solidFill>
                  <a:schemeClr val="bg1">
                    <a:lumMod val="50000"/>
                  </a:schemeClr>
                </a:solidFill>
                <a:ln w="12700">
                  <a:solidFill>
                    <a:schemeClr val="tx2"/>
                  </a:solidFill>
                  <a:round/>
                  <a:headEnd/>
                  <a:tailEnd/>
                </a:ln>
              </p:spPr>
              <p:txBody>
                <a:bodyPr wrap="none" anchor="ctr"/>
                <a:lstStyle/>
                <a:p>
                  <a:endParaRPr lang="en-US" dirty="0">
                    <a:solidFill>
                      <a:srgbClr val="FFFF00"/>
                    </a:solidFill>
                    <a:latin typeface="Arial" pitchFamily="34" charset="0"/>
                  </a:endParaRPr>
                </a:p>
              </p:txBody>
            </p:sp>
            <p:sp>
              <p:nvSpPr>
                <p:cNvPr id="114" name="AutoShape 12">
                  <a:extLst>
                    <a:ext uri="{FF2B5EF4-FFF2-40B4-BE49-F238E27FC236}">
                      <a16:creationId xmlns:a16="http://schemas.microsoft.com/office/drawing/2014/main" id="{648E87D8-B92F-479C-016E-EB293970C077}"/>
                    </a:ext>
                  </a:extLst>
                </p:cNvPr>
                <p:cNvSpPr>
                  <a:spLocks noChangeArrowheads="1"/>
                </p:cNvSpPr>
                <p:nvPr/>
              </p:nvSpPr>
              <p:spPr bwMode="auto">
                <a:xfrm flipV="1">
                  <a:off x="4685763" y="3691375"/>
                  <a:ext cx="151420" cy="191567"/>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4447 w 21600"/>
                    <a:gd name="T13" fmla="*/ 4574 h 21600"/>
                    <a:gd name="T14" fmla="*/ 17153 w 21600"/>
                    <a:gd name="T15" fmla="*/ 17026 h 21600"/>
                  </a:gdLst>
                  <a:ahLst/>
                  <a:cxnLst>
                    <a:cxn ang="T8">
                      <a:pos x="T0" y="T1"/>
                    </a:cxn>
                    <a:cxn ang="T9">
                      <a:pos x="T2" y="T3"/>
                    </a:cxn>
                    <a:cxn ang="T10">
                      <a:pos x="T4" y="T5"/>
                    </a:cxn>
                    <a:cxn ang="T11">
                      <a:pos x="T6" y="T7"/>
                    </a:cxn>
                  </a:cxnLst>
                  <a:rect l="T12" t="T13" r="T14" b="T15"/>
                  <a:pathLst>
                    <a:path w="21600" h="21600">
                      <a:moveTo>
                        <a:pt x="0" y="0"/>
                      </a:moveTo>
                      <a:lnTo>
                        <a:pt x="5399" y="21600"/>
                      </a:lnTo>
                      <a:lnTo>
                        <a:pt x="16201" y="21600"/>
                      </a:lnTo>
                      <a:lnTo>
                        <a:pt x="21600" y="0"/>
                      </a:lnTo>
                      <a:close/>
                    </a:path>
                  </a:pathLst>
                </a:custGeom>
                <a:solidFill>
                  <a:schemeClr val="bg1">
                    <a:lumMod val="50000"/>
                  </a:schemeClr>
                </a:solidFill>
                <a:ln w="12700">
                  <a:noFill/>
                  <a:miter lim="800000"/>
                  <a:headEnd/>
                  <a:tailEnd/>
                </a:ln>
              </p:spPr>
              <p:txBody>
                <a:bodyPr wrap="none" anchor="ctr"/>
                <a:lstStyle/>
                <a:p>
                  <a:endParaRPr lang="en-US" dirty="0">
                    <a:solidFill>
                      <a:srgbClr val="FFFF00"/>
                    </a:solidFill>
                    <a:latin typeface="Arial" pitchFamily="34" charset="0"/>
                  </a:endParaRPr>
                </a:p>
              </p:txBody>
            </p:sp>
          </p:grpSp>
        </p:grpSp>
        <p:sp>
          <p:nvSpPr>
            <p:cNvPr id="105" name="TextBox 104">
              <a:extLst>
                <a:ext uri="{FF2B5EF4-FFF2-40B4-BE49-F238E27FC236}">
                  <a16:creationId xmlns:a16="http://schemas.microsoft.com/office/drawing/2014/main" id="{F0957E80-C7AC-6299-EE6D-72FA0109FA52}"/>
                </a:ext>
              </a:extLst>
            </p:cNvPr>
            <p:cNvSpPr txBox="1"/>
            <p:nvPr/>
          </p:nvSpPr>
          <p:spPr>
            <a:xfrm>
              <a:off x="6006050" y="3920737"/>
              <a:ext cx="545316" cy="246221"/>
            </a:xfrm>
            <a:prstGeom prst="rect">
              <a:avLst/>
            </a:prstGeom>
            <a:noFill/>
          </p:spPr>
          <p:txBody>
            <a:bodyPr wrap="none" rtlCol="0">
              <a:spAutoFit/>
            </a:bodyPr>
            <a:lstStyle/>
            <a:p>
              <a:r>
                <a:rPr lang="en-US" sz="1000" dirty="0">
                  <a:solidFill>
                    <a:srgbClr val="FFFF00"/>
                  </a:solidFill>
                  <a:latin typeface="Courier New" pitchFamily="49" charset="0"/>
                </a:rPr>
                <a:t>tail</a:t>
              </a:r>
              <a:endParaRPr lang="en-US" dirty="0">
                <a:solidFill>
                  <a:srgbClr val="FFFF00"/>
                </a:solidFill>
                <a:latin typeface="Courier New" pitchFamily="49" charset="0"/>
              </a:endParaRPr>
            </a:p>
          </p:txBody>
        </p:sp>
        <p:sp>
          <p:nvSpPr>
            <p:cNvPr id="106" name="Freeform: Shape 105">
              <a:extLst>
                <a:ext uri="{FF2B5EF4-FFF2-40B4-BE49-F238E27FC236}">
                  <a16:creationId xmlns:a16="http://schemas.microsoft.com/office/drawing/2014/main" id="{E7E474E2-B9FA-E9CA-9C6B-B10E063FF85F}"/>
                </a:ext>
              </a:extLst>
            </p:cNvPr>
            <p:cNvSpPr/>
            <p:nvPr/>
          </p:nvSpPr>
          <p:spPr bwMode="auto">
            <a:xfrm>
              <a:off x="5656320" y="3983947"/>
              <a:ext cx="349731" cy="166633"/>
            </a:xfrm>
            <a:custGeom>
              <a:avLst/>
              <a:gdLst>
                <a:gd name="connsiteX0" fmla="*/ 1098596 w 1098596"/>
                <a:gd name="connsiteY0" fmla="*/ 13895 h 579639"/>
                <a:gd name="connsiteX1" fmla="*/ 302607 w 1098596"/>
                <a:gd name="connsiteY1" fmla="*/ 73101 h 579639"/>
                <a:gd name="connsiteX2" fmla="*/ 0 w 1098596"/>
                <a:gd name="connsiteY2" fmla="*/ 579639 h 579639"/>
              </a:gdLst>
              <a:ahLst/>
              <a:cxnLst>
                <a:cxn ang="0">
                  <a:pos x="connsiteX0" y="connsiteY0"/>
                </a:cxn>
                <a:cxn ang="0">
                  <a:pos x="connsiteX1" y="connsiteY1"/>
                </a:cxn>
                <a:cxn ang="0">
                  <a:pos x="connsiteX2" y="connsiteY2"/>
                </a:cxn>
              </a:cxnLst>
              <a:rect l="l" t="t" r="r" b="b"/>
              <a:pathLst>
                <a:path w="1098596" h="579639">
                  <a:moveTo>
                    <a:pt x="1098596" y="13895"/>
                  </a:moveTo>
                  <a:cubicBezTo>
                    <a:pt x="792151" y="-3648"/>
                    <a:pt x="485706" y="-21190"/>
                    <a:pt x="302607" y="73101"/>
                  </a:cubicBezTo>
                  <a:cubicBezTo>
                    <a:pt x="119508" y="167392"/>
                    <a:pt x="59754" y="373515"/>
                    <a:pt x="0" y="579639"/>
                  </a:cubicBezTo>
                </a:path>
              </a:pathLst>
            </a:custGeom>
            <a:noFill/>
            <a:ln w="19050" cap="flat" cmpd="sng" algn="ctr">
              <a:solidFill>
                <a:srgbClr val="FFFF00"/>
              </a:solidFill>
              <a:prstDash val="solid"/>
              <a:round/>
              <a:headEnd type="none" w="med" len="med"/>
              <a:tailEnd type="triangle" w="med" len="med"/>
            </a:ln>
            <a:effectLst/>
          </p:spPr>
          <p:txBody>
            <a:bodyPr rtlCol="0" anchor="ctr"/>
            <a:lstStyle/>
            <a:p>
              <a:pPr algn="ctr"/>
              <a:endParaRPr lang="en-US"/>
            </a:p>
          </p:txBody>
        </p:sp>
      </p:grpSp>
    </p:spTree>
    <p:extLst>
      <p:ext uri="{BB962C8B-B14F-4D97-AF65-F5344CB8AC3E}">
        <p14:creationId xmlns:p14="http://schemas.microsoft.com/office/powerpoint/2010/main" val="52016748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58077EC9-C6F3-20C4-AB68-D4A704E7B537}"/>
              </a:ext>
            </a:extLst>
          </p:cNvPr>
          <p:cNvSpPr>
            <a:spLocks noGrp="1"/>
          </p:cNvSpPr>
          <p:nvPr>
            <p:ph type="ftr" sz="quarter" idx="10"/>
          </p:nvPr>
        </p:nvSpPr>
        <p:spPr/>
        <p:txBody>
          <a:bodyPr/>
          <a:lstStyle/>
          <a:p>
            <a:pPr>
              <a:defRPr/>
            </a:pPr>
            <a:r>
              <a:rPr lang="en-US"/>
              <a:t>Art of Multiprocessor Programming</a:t>
            </a:r>
            <a:endParaRPr lang="en-US" dirty="0"/>
          </a:p>
        </p:txBody>
      </p:sp>
      <p:sp>
        <p:nvSpPr>
          <p:cNvPr id="3" name="Slide Number Placeholder 2">
            <a:extLst>
              <a:ext uri="{FF2B5EF4-FFF2-40B4-BE49-F238E27FC236}">
                <a16:creationId xmlns:a16="http://schemas.microsoft.com/office/drawing/2014/main" id="{CB5A5F4B-8904-970F-1236-C498609220E8}"/>
              </a:ext>
            </a:extLst>
          </p:cNvPr>
          <p:cNvSpPr>
            <a:spLocks noGrp="1"/>
          </p:cNvSpPr>
          <p:nvPr>
            <p:ph type="sldNum" sz="quarter" idx="11"/>
          </p:nvPr>
        </p:nvSpPr>
        <p:spPr/>
        <p:txBody>
          <a:bodyPr/>
          <a:lstStyle/>
          <a:p>
            <a:pPr>
              <a:defRPr/>
            </a:pPr>
            <a:fld id="{02CB1867-0414-47DD-B3B3-1520BC48BD37}" type="slidenum">
              <a:rPr lang="en-US" smtClean="0"/>
              <a:pPr>
                <a:defRPr/>
              </a:pPr>
              <a:t>13</a:t>
            </a:fld>
            <a:endParaRPr lang="en-US" dirty="0"/>
          </a:p>
        </p:txBody>
      </p:sp>
      <p:sp>
        <p:nvSpPr>
          <p:cNvPr id="4" name="TextBox 3">
            <a:extLst>
              <a:ext uri="{FF2B5EF4-FFF2-40B4-BE49-F238E27FC236}">
                <a16:creationId xmlns:a16="http://schemas.microsoft.com/office/drawing/2014/main" id="{AF6FCC74-E020-7BB3-ECAB-D38380BE65B2}"/>
              </a:ext>
            </a:extLst>
          </p:cNvPr>
          <p:cNvSpPr txBox="1"/>
          <p:nvPr/>
        </p:nvSpPr>
        <p:spPr>
          <a:xfrm>
            <a:off x="4999393" y="2072332"/>
            <a:ext cx="370614" cy="461665"/>
          </a:xfrm>
          <a:prstGeom prst="rect">
            <a:avLst/>
          </a:prstGeom>
          <a:noFill/>
        </p:spPr>
        <p:txBody>
          <a:bodyPr wrap="none" rtlCol="0">
            <a:spAutoFit/>
          </a:bodyPr>
          <a:lstStyle/>
          <a:p>
            <a:r>
              <a:rPr lang="en-US" dirty="0">
                <a:solidFill>
                  <a:schemeClr val="tx1"/>
                </a:solidFill>
                <a:latin typeface="Courier New" pitchFamily="49" charset="0"/>
              </a:rPr>
              <a:t>y</a:t>
            </a:r>
          </a:p>
        </p:txBody>
      </p:sp>
      <p:sp>
        <p:nvSpPr>
          <p:cNvPr id="5" name="TextBox 4">
            <a:extLst>
              <a:ext uri="{FF2B5EF4-FFF2-40B4-BE49-F238E27FC236}">
                <a16:creationId xmlns:a16="http://schemas.microsoft.com/office/drawing/2014/main" id="{81E9924A-C06E-EE27-30EA-755860A1BD59}"/>
              </a:ext>
            </a:extLst>
          </p:cNvPr>
          <p:cNvSpPr txBox="1"/>
          <p:nvPr/>
        </p:nvSpPr>
        <p:spPr>
          <a:xfrm>
            <a:off x="4059889" y="2097733"/>
            <a:ext cx="370614" cy="461665"/>
          </a:xfrm>
          <a:prstGeom prst="rect">
            <a:avLst/>
          </a:prstGeom>
          <a:noFill/>
        </p:spPr>
        <p:txBody>
          <a:bodyPr wrap="none" rtlCol="0">
            <a:spAutoFit/>
          </a:bodyPr>
          <a:lstStyle/>
          <a:p>
            <a:r>
              <a:rPr lang="en-US" dirty="0">
                <a:solidFill>
                  <a:schemeClr val="tx1"/>
                </a:solidFill>
                <a:latin typeface="Courier New" pitchFamily="49" charset="0"/>
              </a:rPr>
              <a:t>x</a:t>
            </a:r>
          </a:p>
        </p:txBody>
      </p:sp>
      <p:grpSp>
        <p:nvGrpSpPr>
          <p:cNvPr id="38" name="Group 37">
            <a:extLst>
              <a:ext uri="{FF2B5EF4-FFF2-40B4-BE49-F238E27FC236}">
                <a16:creationId xmlns:a16="http://schemas.microsoft.com/office/drawing/2014/main" id="{0D5288C6-D58C-AE37-5352-34B831B642F4}"/>
              </a:ext>
            </a:extLst>
          </p:cNvPr>
          <p:cNvGrpSpPr/>
          <p:nvPr/>
        </p:nvGrpSpPr>
        <p:grpSpPr>
          <a:xfrm>
            <a:off x="4851588" y="3944756"/>
            <a:ext cx="1701612" cy="1128783"/>
            <a:chOff x="4849754" y="3920737"/>
            <a:chExt cx="1701612" cy="1128783"/>
          </a:xfrm>
        </p:grpSpPr>
        <p:sp>
          <p:nvSpPr>
            <p:cNvPr id="6" name="TextBox 5">
              <a:extLst>
                <a:ext uri="{FF2B5EF4-FFF2-40B4-BE49-F238E27FC236}">
                  <a16:creationId xmlns:a16="http://schemas.microsoft.com/office/drawing/2014/main" id="{BB9461A1-2587-F2EC-771A-5B504E15F159}"/>
                </a:ext>
              </a:extLst>
            </p:cNvPr>
            <p:cNvSpPr txBox="1"/>
            <p:nvPr/>
          </p:nvSpPr>
          <p:spPr>
            <a:xfrm>
              <a:off x="4849754" y="4038224"/>
              <a:ext cx="580818" cy="261610"/>
            </a:xfrm>
            <a:prstGeom prst="rect">
              <a:avLst/>
            </a:prstGeom>
            <a:noFill/>
            <a:ln w="19050">
              <a:solidFill>
                <a:schemeClr val="tx1"/>
              </a:solidFill>
            </a:ln>
          </p:spPr>
          <p:txBody>
            <a:bodyPr wrap="none" rtlCol="0">
              <a:spAutoFit/>
            </a:bodyPr>
            <a:lstStyle/>
            <a:p>
              <a:r>
                <a:rPr lang="en-US" sz="1050" dirty="0">
                  <a:solidFill>
                    <a:srgbClr val="FFFF00"/>
                  </a:solidFill>
                  <a:latin typeface="Courier New" pitchFamily="49" charset="0"/>
                </a:rPr>
                <a:t>head</a:t>
              </a:r>
              <a:endParaRPr lang="en-US" dirty="0">
                <a:solidFill>
                  <a:srgbClr val="FFFF00"/>
                </a:solidFill>
                <a:latin typeface="Courier New" pitchFamily="49" charset="0"/>
              </a:endParaRPr>
            </a:p>
          </p:txBody>
        </p:sp>
        <p:sp>
          <p:nvSpPr>
            <p:cNvPr id="7" name="Freeform: Shape 6">
              <a:extLst>
                <a:ext uri="{FF2B5EF4-FFF2-40B4-BE49-F238E27FC236}">
                  <a16:creationId xmlns:a16="http://schemas.microsoft.com/office/drawing/2014/main" id="{9A0D5AF2-504F-72CB-A241-BDF0614A0176}"/>
                </a:ext>
              </a:extLst>
            </p:cNvPr>
            <p:cNvSpPr/>
            <p:nvPr/>
          </p:nvSpPr>
          <p:spPr bwMode="auto">
            <a:xfrm flipH="1">
              <a:off x="5299435" y="4173038"/>
              <a:ext cx="201051" cy="42306"/>
            </a:xfrm>
            <a:custGeom>
              <a:avLst/>
              <a:gdLst>
                <a:gd name="connsiteX0" fmla="*/ 1098596 w 1098596"/>
                <a:gd name="connsiteY0" fmla="*/ 13895 h 579639"/>
                <a:gd name="connsiteX1" fmla="*/ 302607 w 1098596"/>
                <a:gd name="connsiteY1" fmla="*/ 73101 h 579639"/>
                <a:gd name="connsiteX2" fmla="*/ 0 w 1098596"/>
                <a:gd name="connsiteY2" fmla="*/ 579639 h 579639"/>
              </a:gdLst>
              <a:ahLst/>
              <a:cxnLst>
                <a:cxn ang="0">
                  <a:pos x="connsiteX0" y="connsiteY0"/>
                </a:cxn>
                <a:cxn ang="0">
                  <a:pos x="connsiteX1" y="connsiteY1"/>
                </a:cxn>
                <a:cxn ang="0">
                  <a:pos x="connsiteX2" y="connsiteY2"/>
                </a:cxn>
              </a:cxnLst>
              <a:rect l="l" t="t" r="r" b="b"/>
              <a:pathLst>
                <a:path w="1098596" h="579639">
                  <a:moveTo>
                    <a:pt x="1098596" y="13895"/>
                  </a:moveTo>
                  <a:cubicBezTo>
                    <a:pt x="792151" y="-3648"/>
                    <a:pt x="485706" y="-21190"/>
                    <a:pt x="302607" y="73101"/>
                  </a:cubicBezTo>
                  <a:cubicBezTo>
                    <a:pt x="119508" y="167392"/>
                    <a:pt x="59754" y="373515"/>
                    <a:pt x="0" y="579639"/>
                  </a:cubicBezTo>
                </a:path>
              </a:pathLst>
            </a:custGeom>
            <a:noFill/>
            <a:ln w="28575" cap="flat" cmpd="sng" algn="ctr">
              <a:solidFill>
                <a:srgbClr val="FFFF00"/>
              </a:solidFill>
              <a:prstDash val="solid"/>
              <a:round/>
              <a:headEnd type="none" w="med" len="med"/>
              <a:tailEnd type="triangle" w="med" len="med"/>
            </a:ln>
            <a:effectLst/>
          </p:spPr>
          <p:txBody>
            <a:bodyPr rtlCol="0" anchor="ctr"/>
            <a:lstStyle/>
            <a:p>
              <a:pPr algn="ctr"/>
              <a:endParaRPr lang="en-US"/>
            </a:p>
          </p:txBody>
        </p:sp>
        <p:grpSp>
          <p:nvGrpSpPr>
            <p:cNvPr id="8" name="Group 7">
              <a:extLst>
                <a:ext uri="{FF2B5EF4-FFF2-40B4-BE49-F238E27FC236}">
                  <a16:creationId xmlns:a16="http://schemas.microsoft.com/office/drawing/2014/main" id="{C687E902-D82E-DF76-D420-2FF1D147C070}"/>
                </a:ext>
              </a:extLst>
            </p:cNvPr>
            <p:cNvGrpSpPr/>
            <p:nvPr/>
          </p:nvGrpSpPr>
          <p:grpSpPr>
            <a:xfrm>
              <a:off x="5280379" y="4171099"/>
              <a:ext cx="1006697" cy="878421"/>
              <a:chOff x="3117850" y="1993900"/>
              <a:chExt cx="3162300" cy="3055620"/>
            </a:xfrm>
          </p:grpSpPr>
          <p:grpSp>
            <p:nvGrpSpPr>
              <p:cNvPr id="9" name="Group 8">
                <a:extLst>
                  <a:ext uri="{FF2B5EF4-FFF2-40B4-BE49-F238E27FC236}">
                    <a16:creationId xmlns:a16="http://schemas.microsoft.com/office/drawing/2014/main" id="{A17CA3B0-FDA9-4FD4-8D5D-19932B24427A}"/>
                  </a:ext>
                </a:extLst>
              </p:cNvPr>
              <p:cNvGrpSpPr/>
              <p:nvPr/>
            </p:nvGrpSpPr>
            <p:grpSpPr>
              <a:xfrm>
                <a:off x="3117850" y="1993900"/>
                <a:ext cx="3162300" cy="3055620"/>
                <a:chOff x="3117850" y="1993900"/>
                <a:chExt cx="3162300" cy="3055620"/>
              </a:xfrm>
            </p:grpSpPr>
            <p:pic>
              <p:nvPicPr>
                <p:cNvPr id="27" name="Picture 2" descr="magic">
                  <a:extLst>
                    <a:ext uri="{FF2B5EF4-FFF2-40B4-BE49-F238E27FC236}">
                      <a16:creationId xmlns:a16="http://schemas.microsoft.com/office/drawing/2014/main" id="{EB9E78F6-FA56-91AE-DF22-428B1BAC2E70}"/>
                    </a:ext>
                  </a:extLst>
                </p:cNvPr>
                <p:cNvPicPr>
                  <a:picLocks noChangeAspect="1" noChangeArrowheads="1"/>
                </p:cNvPicPr>
                <p:nvPr/>
              </p:nvPicPr>
              <p:blipFill>
                <a:blip r:embed="rId2" cstate="print"/>
                <a:srcRect/>
                <a:stretch>
                  <a:fillRect/>
                </a:stretch>
              </p:blipFill>
              <p:spPr bwMode="auto">
                <a:xfrm>
                  <a:off x="4635500" y="3511550"/>
                  <a:ext cx="127000" cy="127000"/>
                </a:xfrm>
                <a:prstGeom prst="rect">
                  <a:avLst/>
                </a:prstGeom>
                <a:noFill/>
                <a:ln w="9525" algn="ctr">
                  <a:noFill/>
                  <a:miter lim="800000"/>
                  <a:headEnd/>
                  <a:tailEnd/>
                </a:ln>
              </p:spPr>
            </p:pic>
            <p:sp>
              <p:nvSpPr>
                <p:cNvPr id="28" name="Oval 27">
                  <a:extLst>
                    <a:ext uri="{FF2B5EF4-FFF2-40B4-BE49-F238E27FC236}">
                      <a16:creationId xmlns:a16="http://schemas.microsoft.com/office/drawing/2014/main" id="{6449CF98-E54C-6388-524E-C5B7BA71FE91}"/>
                    </a:ext>
                  </a:extLst>
                </p:cNvPr>
                <p:cNvSpPr/>
                <p:nvPr/>
              </p:nvSpPr>
              <p:spPr bwMode="auto">
                <a:xfrm>
                  <a:off x="3117850" y="1993900"/>
                  <a:ext cx="3162300" cy="3055620"/>
                </a:xfrm>
                <a:prstGeom prst="ellipse">
                  <a:avLst/>
                </a:prstGeom>
                <a:solidFill>
                  <a:schemeClr val="accent5"/>
                </a:solidFill>
                <a:ln w="38100"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noAutofit/>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1" i="0" u="none" strike="noStrike" cap="none" normalizeH="0" baseline="0" dirty="0">
                    <a:ln>
                      <a:noFill/>
                    </a:ln>
                    <a:solidFill>
                      <a:srgbClr val="FFFF00"/>
                    </a:solidFill>
                    <a:effectLst/>
                    <a:latin typeface="Courier New" pitchFamily="49" charset="0"/>
                    <a:cs typeface="Arial" charset="0"/>
                  </a:endParaRPr>
                </a:p>
              </p:txBody>
            </p:sp>
            <p:cxnSp>
              <p:nvCxnSpPr>
                <p:cNvPr id="29" name="Straight Connector 28">
                  <a:extLst>
                    <a:ext uri="{FF2B5EF4-FFF2-40B4-BE49-F238E27FC236}">
                      <a16:creationId xmlns:a16="http://schemas.microsoft.com/office/drawing/2014/main" id="{C654635B-6BAE-E5B3-86E0-B3C32D0CBBDB}"/>
                    </a:ext>
                  </a:extLst>
                </p:cNvPr>
                <p:cNvCxnSpPr>
                  <a:cxnSpLocks/>
                  <a:stCxn id="28" idx="4"/>
                  <a:endCxn id="28" idx="4"/>
                </p:cNvCxnSpPr>
                <p:nvPr/>
              </p:nvCxnSpPr>
              <p:spPr bwMode="auto">
                <a:xfrm>
                  <a:off x="4699000" y="5049520"/>
                  <a:ext cx="0" cy="0"/>
                </a:xfrm>
                <a:prstGeom prst="line">
                  <a:avLst/>
                </a:prstGeom>
                <a:noFill/>
                <a:ln w="9525" cap="flat" cmpd="sng" algn="ctr">
                  <a:noFill/>
                  <a:prstDash val="solid"/>
                  <a:round/>
                  <a:headEnd type="none" w="med" len="med"/>
                  <a:tailEnd type="none" w="med" len="med"/>
                </a:ln>
                <a:effectLst/>
              </p:spPr>
            </p:cxnSp>
            <p:cxnSp>
              <p:nvCxnSpPr>
                <p:cNvPr id="30" name="Straight Connector 29">
                  <a:extLst>
                    <a:ext uri="{FF2B5EF4-FFF2-40B4-BE49-F238E27FC236}">
                      <a16:creationId xmlns:a16="http://schemas.microsoft.com/office/drawing/2014/main" id="{1F3BD51D-2C54-D64D-7A76-EEB5902D7134}"/>
                    </a:ext>
                  </a:extLst>
                </p:cNvPr>
                <p:cNvCxnSpPr>
                  <a:cxnSpLocks/>
                  <a:stCxn id="28" idx="4"/>
                  <a:endCxn id="28" idx="0"/>
                </p:cNvCxnSpPr>
                <p:nvPr/>
              </p:nvCxnSpPr>
              <p:spPr bwMode="auto">
                <a:xfrm flipV="1">
                  <a:off x="4699000" y="1993900"/>
                  <a:ext cx="0" cy="3055620"/>
                </a:xfrm>
                <a:prstGeom prst="line">
                  <a:avLst/>
                </a:prstGeom>
                <a:noFill/>
                <a:ln w="38100" cap="flat" cmpd="sng" algn="ctr">
                  <a:solidFill>
                    <a:schemeClr val="tx1"/>
                  </a:solidFill>
                  <a:prstDash val="solid"/>
                  <a:round/>
                  <a:headEnd type="none" w="med" len="med"/>
                  <a:tailEnd type="none" w="med" len="med"/>
                </a:ln>
                <a:effectLst/>
              </p:spPr>
            </p:cxnSp>
            <p:cxnSp>
              <p:nvCxnSpPr>
                <p:cNvPr id="31" name="Straight Connector 30">
                  <a:extLst>
                    <a:ext uri="{FF2B5EF4-FFF2-40B4-BE49-F238E27FC236}">
                      <a16:creationId xmlns:a16="http://schemas.microsoft.com/office/drawing/2014/main" id="{EFA75FA3-CF40-C77C-B1B5-E2F02EDE6A3E}"/>
                    </a:ext>
                  </a:extLst>
                </p:cNvPr>
                <p:cNvCxnSpPr>
                  <a:cxnSpLocks/>
                  <a:stCxn id="28" idx="3"/>
                  <a:endCxn id="28" idx="7"/>
                </p:cNvCxnSpPr>
                <p:nvPr/>
              </p:nvCxnSpPr>
              <p:spPr bwMode="auto">
                <a:xfrm flipV="1">
                  <a:off x="3580958" y="2441385"/>
                  <a:ext cx="2236084" cy="2160650"/>
                </a:xfrm>
                <a:prstGeom prst="line">
                  <a:avLst/>
                </a:prstGeom>
                <a:noFill/>
                <a:ln w="38100" cap="flat" cmpd="sng" algn="ctr">
                  <a:solidFill>
                    <a:schemeClr val="tx1"/>
                  </a:solidFill>
                  <a:prstDash val="solid"/>
                  <a:round/>
                  <a:headEnd type="none" w="med" len="med"/>
                  <a:tailEnd type="none" w="med" len="med"/>
                </a:ln>
                <a:effectLst/>
              </p:spPr>
            </p:cxnSp>
            <p:cxnSp>
              <p:nvCxnSpPr>
                <p:cNvPr id="32" name="Straight Connector 31">
                  <a:extLst>
                    <a:ext uri="{FF2B5EF4-FFF2-40B4-BE49-F238E27FC236}">
                      <a16:creationId xmlns:a16="http://schemas.microsoft.com/office/drawing/2014/main" id="{764F16C5-0FFB-887D-C675-6DA561CBE5FA}"/>
                    </a:ext>
                  </a:extLst>
                </p:cNvPr>
                <p:cNvCxnSpPr>
                  <a:cxnSpLocks/>
                  <a:stCxn id="28" idx="2"/>
                </p:cNvCxnSpPr>
                <p:nvPr/>
              </p:nvCxnSpPr>
              <p:spPr bwMode="auto">
                <a:xfrm flipV="1">
                  <a:off x="3117850" y="3511550"/>
                  <a:ext cx="3162300" cy="10160"/>
                </a:xfrm>
                <a:prstGeom prst="line">
                  <a:avLst/>
                </a:prstGeom>
                <a:noFill/>
                <a:ln w="38100" cap="flat" cmpd="sng" algn="ctr">
                  <a:solidFill>
                    <a:schemeClr val="tx1"/>
                  </a:solidFill>
                  <a:prstDash val="solid"/>
                  <a:round/>
                  <a:headEnd type="none" w="med" len="med"/>
                  <a:tailEnd type="none" w="med" len="med"/>
                </a:ln>
                <a:effectLst/>
              </p:spPr>
            </p:cxnSp>
            <p:cxnSp>
              <p:nvCxnSpPr>
                <p:cNvPr id="33" name="Straight Connector 32">
                  <a:extLst>
                    <a:ext uri="{FF2B5EF4-FFF2-40B4-BE49-F238E27FC236}">
                      <a16:creationId xmlns:a16="http://schemas.microsoft.com/office/drawing/2014/main" id="{417FC422-A7A5-71CE-92DD-9BC21E5900F0}"/>
                    </a:ext>
                  </a:extLst>
                </p:cNvPr>
                <p:cNvCxnSpPr>
                  <a:cxnSpLocks/>
                  <a:stCxn id="28" idx="1"/>
                  <a:endCxn id="28" idx="5"/>
                </p:cNvCxnSpPr>
                <p:nvPr/>
              </p:nvCxnSpPr>
              <p:spPr bwMode="auto">
                <a:xfrm>
                  <a:off x="3580958" y="2441385"/>
                  <a:ext cx="2236084" cy="2160650"/>
                </a:xfrm>
                <a:prstGeom prst="line">
                  <a:avLst/>
                </a:prstGeom>
                <a:noFill/>
                <a:ln w="38100" cap="flat" cmpd="sng" algn="ctr">
                  <a:solidFill>
                    <a:schemeClr val="tx1"/>
                  </a:solidFill>
                  <a:prstDash val="solid"/>
                  <a:round/>
                  <a:headEnd type="none" w="med" len="med"/>
                  <a:tailEnd type="none" w="med" len="med"/>
                </a:ln>
                <a:effectLst/>
              </p:spPr>
            </p:cxnSp>
            <p:sp>
              <p:nvSpPr>
                <p:cNvPr id="34" name="Oval 33">
                  <a:extLst>
                    <a:ext uri="{FF2B5EF4-FFF2-40B4-BE49-F238E27FC236}">
                      <a16:creationId xmlns:a16="http://schemas.microsoft.com/office/drawing/2014/main" id="{D36D08BF-01D9-0AE3-5E7C-81A2D7F5A99A}"/>
                    </a:ext>
                  </a:extLst>
                </p:cNvPr>
                <p:cNvSpPr/>
                <p:nvPr/>
              </p:nvSpPr>
              <p:spPr bwMode="auto">
                <a:xfrm>
                  <a:off x="3549650" y="2423160"/>
                  <a:ext cx="2298700" cy="2197100"/>
                </a:xfrm>
                <a:prstGeom prst="ellipse">
                  <a:avLst/>
                </a:prstGeom>
                <a:solidFill>
                  <a:schemeClr val="tx2"/>
                </a:solidFill>
                <a:ln w="3810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noAutofit/>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1" i="0" u="none" strike="noStrike" cap="none" normalizeH="0" baseline="0" dirty="0">
                    <a:ln>
                      <a:noFill/>
                    </a:ln>
                    <a:solidFill>
                      <a:srgbClr val="FFFF00"/>
                    </a:solidFill>
                    <a:effectLst/>
                    <a:latin typeface="Courier New" pitchFamily="49" charset="0"/>
                    <a:cs typeface="Arial" charset="0"/>
                  </a:endParaRPr>
                </a:p>
              </p:txBody>
            </p:sp>
          </p:grpSp>
          <p:sp>
            <p:nvSpPr>
              <p:cNvPr id="20" name="Oval 7">
                <a:extLst>
                  <a:ext uri="{FF2B5EF4-FFF2-40B4-BE49-F238E27FC236}">
                    <a16:creationId xmlns:a16="http://schemas.microsoft.com/office/drawing/2014/main" id="{EC9DA31B-3463-E841-AA3E-C8805EDEC25C}"/>
                  </a:ext>
                </a:extLst>
              </p:cNvPr>
              <p:cNvSpPr>
                <a:spLocks noChangeArrowheads="1"/>
              </p:cNvSpPr>
              <p:nvPr/>
            </p:nvSpPr>
            <p:spPr bwMode="auto">
              <a:xfrm>
                <a:off x="4251544" y="3026525"/>
                <a:ext cx="999816" cy="1068268"/>
              </a:xfrm>
              <a:prstGeom prst="ellipse">
                <a:avLst/>
              </a:prstGeom>
              <a:solidFill>
                <a:schemeClr val="tx2"/>
              </a:solidFill>
              <a:ln w="12700">
                <a:noFill/>
                <a:round/>
                <a:headEnd/>
                <a:tailEnd/>
              </a:ln>
            </p:spPr>
            <p:txBody>
              <a:bodyPr wrap="none" anchor="ctr"/>
              <a:lstStyle/>
              <a:p>
                <a:endParaRPr lang="en-US" dirty="0">
                  <a:solidFill>
                    <a:srgbClr val="FFFF00"/>
                  </a:solidFill>
                  <a:latin typeface="Arial" pitchFamily="34" charset="0"/>
                </a:endParaRPr>
              </a:p>
            </p:txBody>
          </p:sp>
          <p:grpSp>
            <p:nvGrpSpPr>
              <p:cNvPr id="21" name="Group 20">
                <a:extLst>
                  <a:ext uri="{FF2B5EF4-FFF2-40B4-BE49-F238E27FC236}">
                    <a16:creationId xmlns:a16="http://schemas.microsoft.com/office/drawing/2014/main" id="{5245A9CE-4AC9-943D-98CB-83E5855B8B7B}"/>
                  </a:ext>
                </a:extLst>
              </p:cNvPr>
              <p:cNvGrpSpPr/>
              <p:nvPr/>
            </p:nvGrpSpPr>
            <p:grpSpPr>
              <a:xfrm>
                <a:off x="4381687" y="3068710"/>
                <a:ext cx="634627" cy="906000"/>
                <a:chOff x="4436366" y="3112166"/>
                <a:chExt cx="634627" cy="906000"/>
              </a:xfrm>
              <a:effectLst>
                <a:glow rad="228600">
                  <a:schemeClr val="accent3">
                    <a:satMod val="175000"/>
                    <a:alpha val="40000"/>
                  </a:schemeClr>
                </a:glow>
              </a:effectLst>
            </p:grpSpPr>
            <p:sp>
              <p:nvSpPr>
                <p:cNvPr id="22" name="Oval 8">
                  <a:extLst>
                    <a:ext uri="{FF2B5EF4-FFF2-40B4-BE49-F238E27FC236}">
                      <a16:creationId xmlns:a16="http://schemas.microsoft.com/office/drawing/2014/main" id="{96B7F31F-2158-65B1-8431-AE6CCB785CED}"/>
                    </a:ext>
                  </a:extLst>
                </p:cNvPr>
                <p:cNvSpPr>
                  <a:spLocks noChangeArrowheads="1"/>
                </p:cNvSpPr>
                <p:nvPr/>
              </p:nvSpPr>
              <p:spPr bwMode="auto">
                <a:xfrm>
                  <a:off x="4436366" y="3112166"/>
                  <a:ext cx="634627" cy="655835"/>
                </a:xfrm>
                <a:prstGeom prst="ellipse">
                  <a:avLst/>
                </a:prstGeom>
                <a:solidFill>
                  <a:schemeClr val="tx2"/>
                </a:solidFill>
                <a:ln w="12700">
                  <a:solidFill>
                    <a:schemeClr val="tx2"/>
                  </a:solidFill>
                  <a:round/>
                  <a:headEnd/>
                  <a:tailEnd/>
                </a:ln>
              </p:spPr>
              <p:txBody>
                <a:bodyPr wrap="none" anchor="ctr"/>
                <a:lstStyle/>
                <a:p>
                  <a:endParaRPr lang="en-US" dirty="0">
                    <a:solidFill>
                      <a:srgbClr val="FFFF00"/>
                    </a:solidFill>
                    <a:latin typeface="Arial" pitchFamily="34" charset="0"/>
                  </a:endParaRPr>
                </a:p>
              </p:txBody>
            </p:sp>
            <p:sp>
              <p:nvSpPr>
                <p:cNvPr id="23" name="Oval 9">
                  <a:extLst>
                    <a:ext uri="{FF2B5EF4-FFF2-40B4-BE49-F238E27FC236}">
                      <a16:creationId xmlns:a16="http://schemas.microsoft.com/office/drawing/2014/main" id="{3908B825-9F2C-43E1-4165-0D71013193FE}"/>
                    </a:ext>
                  </a:extLst>
                </p:cNvPr>
                <p:cNvSpPr>
                  <a:spLocks noChangeArrowheads="1"/>
                </p:cNvSpPr>
                <p:nvPr/>
              </p:nvSpPr>
              <p:spPr bwMode="auto">
                <a:xfrm>
                  <a:off x="4527663" y="3200062"/>
                  <a:ext cx="445352" cy="516104"/>
                </a:xfrm>
                <a:prstGeom prst="ellipse">
                  <a:avLst/>
                </a:prstGeom>
                <a:solidFill>
                  <a:schemeClr val="bg1">
                    <a:lumMod val="50000"/>
                  </a:schemeClr>
                </a:solidFill>
                <a:ln w="12700">
                  <a:solidFill>
                    <a:schemeClr val="tx2"/>
                  </a:solidFill>
                  <a:round/>
                  <a:headEnd/>
                  <a:tailEnd/>
                </a:ln>
              </p:spPr>
              <p:txBody>
                <a:bodyPr wrap="none" anchor="ctr"/>
                <a:lstStyle/>
                <a:p>
                  <a:endParaRPr lang="en-US" dirty="0">
                    <a:solidFill>
                      <a:srgbClr val="FFFF00"/>
                    </a:solidFill>
                    <a:latin typeface="Arial" pitchFamily="34" charset="0"/>
                  </a:endParaRPr>
                </a:p>
              </p:txBody>
            </p:sp>
            <p:sp>
              <p:nvSpPr>
                <p:cNvPr id="24" name="Oval 10">
                  <a:extLst>
                    <a:ext uri="{FF2B5EF4-FFF2-40B4-BE49-F238E27FC236}">
                      <a16:creationId xmlns:a16="http://schemas.microsoft.com/office/drawing/2014/main" id="{43329B90-8824-FA69-0C01-4A2F9536346E}"/>
                    </a:ext>
                  </a:extLst>
                </p:cNvPr>
                <p:cNvSpPr>
                  <a:spLocks noChangeArrowheads="1"/>
                </p:cNvSpPr>
                <p:nvPr/>
              </p:nvSpPr>
              <p:spPr bwMode="auto">
                <a:xfrm>
                  <a:off x="4440819" y="3375853"/>
                  <a:ext cx="630174" cy="642313"/>
                </a:xfrm>
                <a:prstGeom prst="ellipse">
                  <a:avLst/>
                </a:prstGeom>
                <a:solidFill>
                  <a:schemeClr val="tx2"/>
                </a:solidFill>
                <a:ln w="12700">
                  <a:solidFill>
                    <a:schemeClr val="tx2"/>
                  </a:solidFill>
                  <a:round/>
                  <a:headEnd/>
                  <a:tailEnd/>
                </a:ln>
              </p:spPr>
              <p:txBody>
                <a:bodyPr wrap="none" anchor="ctr"/>
                <a:lstStyle/>
                <a:p>
                  <a:endParaRPr lang="en-US" dirty="0">
                    <a:solidFill>
                      <a:srgbClr val="FFFF00"/>
                    </a:solidFill>
                    <a:latin typeface="Arial" pitchFamily="34" charset="0"/>
                  </a:endParaRPr>
                </a:p>
              </p:txBody>
            </p:sp>
            <p:sp>
              <p:nvSpPr>
                <p:cNvPr id="25" name="Oval 11">
                  <a:extLst>
                    <a:ext uri="{FF2B5EF4-FFF2-40B4-BE49-F238E27FC236}">
                      <a16:creationId xmlns:a16="http://schemas.microsoft.com/office/drawing/2014/main" id="{749C2494-A482-6C2D-9F46-506855882DF8}"/>
                    </a:ext>
                  </a:extLst>
                </p:cNvPr>
                <p:cNvSpPr>
                  <a:spLocks noChangeArrowheads="1"/>
                </p:cNvSpPr>
                <p:nvPr/>
              </p:nvSpPr>
              <p:spPr bwMode="auto">
                <a:xfrm>
                  <a:off x="4639001" y="3508823"/>
                  <a:ext cx="227130" cy="220865"/>
                </a:xfrm>
                <a:prstGeom prst="ellipse">
                  <a:avLst/>
                </a:prstGeom>
                <a:solidFill>
                  <a:schemeClr val="bg1">
                    <a:lumMod val="50000"/>
                  </a:schemeClr>
                </a:solidFill>
                <a:ln w="12700">
                  <a:solidFill>
                    <a:schemeClr val="tx2"/>
                  </a:solidFill>
                  <a:round/>
                  <a:headEnd/>
                  <a:tailEnd/>
                </a:ln>
              </p:spPr>
              <p:txBody>
                <a:bodyPr wrap="none" anchor="ctr"/>
                <a:lstStyle/>
                <a:p>
                  <a:endParaRPr lang="en-US" dirty="0">
                    <a:solidFill>
                      <a:srgbClr val="FFFF00"/>
                    </a:solidFill>
                    <a:latin typeface="Arial" pitchFamily="34" charset="0"/>
                  </a:endParaRPr>
                </a:p>
              </p:txBody>
            </p:sp>
            <p:sp>
              <p:nvSpPr>
                <p:cNvPr id="26" name="AutoShape 12">
                  <a:extLst>
                    <a:ext uri="{FF2B5EF4-FFF2-40B4-BE49-F238E27FC236}">
                      <a16:creationId xmlns:a16="http://schemas.microsoft.com/office/drawing/2014/main" id="{37097AB3-7FD6-3B04-EA5A-D338909B3123}"/>
                    </a:ext>
                  </a:extLst>
                </p:cNvPr>
                <p:cNvSpPr>
                  <a:spLocks noChangeArrowheads="1"/>
                </p:cNvSpPr>
                <p:nvPr/>
              </p:nvSpPr>
              <p:spPr bwMode="auto">
                <a:xfrm flipV="1">
                  <a:off x="4685763" y="3691375"/>
                  <a:ext cx="151420" cy="191567"/>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4447 w 21600"/>
                    <a:gd name="T13" fmla="*/ 4574 h 21600"/>
                    <a:gd name="T14" fmla="*/ 17153 w 21600"/>
                    <a:gd name="T15" fmla="*/ 17026 h 21600"/>
                  </a:gdLst>
                  <a:ahLst/>
                  <a:cxnLst>
                    <a:cxn ang="T8">
                      <a:pos x="T0" y="T1"/>
                    </a:cxn>
                    <a:cxn ang="T9">
                      <a:pos x="T2" y="T3"/>
                    </a:cxn>
                    <a:cxn ang="T10">
                      <a:pos x="T4" y="T5"/>
                    </a:cxn>
                    <a:cxn ang="T11">
                      <a:pos x="T6" y="T7"/>
                    </a:cxn>
                  </a:cxnLst>
                  <a:rect l="T12" t="T13" r="T14" b="T15"/>
                  <a:pathLst>
                    <a:path w="21600" h="21600">
                      <a:moveTo>
                        <a:pt x="0" y="0"/>
                      </a:moveTo>
                      <a:lnTo>
                        <a:pt x="5399" y="21600"/>
                      </a:lnTo>
                      <a:lnTo>
                        <a:pt x="16201" y="21600"/>
                      </a:lnTo>
                      <a:lnTo>
                        <a:pt x="21600" y="0"/>
                      </a:lnTo>
                      <a:close/>
                    </a:path>
                  </a:pathLst>
                </a:custGeom>
                <a:solidFill>
                  <a:schemeClr val="bg1">
                    <a:lumMod val="50000"/>
                  </a:schemeClr>
                </a:solidFill>
                <a:ln w="12700">
                  <a:noFill/>
                  <a:miter lim="800000"/>
                  <a:headEnd/>
                  <a:tailEnd/>
                </a:ln>
              </p:spPr>
              <p:txBody>
                <a:bodyPr wrap="none" anchor="ctr"/>
                <a:lstStyle/>
                <a:p>
                  <a:endParaRPr lang="en-US" dirty="0">
                    <a:solidFill>
                      <a:srgbClr val="FFFF00"/>
                    </a:solidFill>
                    <a:latin typeface="Arial" pitchFamily="34" charset="0"/>
                  </a:endParaRPr>
                </a:p>
              </p:txBody>
            </p:sp>
          </p:grpSp>
        </p:grpSp>
        <p:sp>
          <p:nvSpPr>
            <p:cNvPr id="35" name="TextBox 34">
              <a:extLst>
                <a:ext uri="{FF2B5EF4-FFF2-40B4-BE49-F238E27FC236}">
                  <a16:creationId xmlns:a16="http://schemas.microsoft.com/office/drawing/2014/main" id="{2CE4F6C7-9A09-AF57-3FE8-EBED6D2E0063}"/>
                </a:ext>
              </a:extLst>
            </p:cNvPr>
            <p:cNvSpPr txBox="1"/>
            <p:nvPr/>
          </p:nvSpPr>
          <p:spPr>
            <a:xfrm>
              <a:off x="6006050" y="3920737"/>
              <a:ext cx="545316" cy="246221"/>
            </a:xfrm>
            <a:prstGeom prst="rect">
              <a:avLst/>
            </a:prstGeom>
            <a:noFill/>
          </p:spPr>
          <p:txBody>
            <a:bodyPr wrap="none" rtlCol="0">
              <a:spAutoFit/>
            </a:bodyPr>
            <a:lstStyle/>
            <a:p>
              <a:r>
                <a:rPr lang="en-US" sz="1000" dirty="0">
                  <a:solidFill>
                    <a:srgbClr val="FFFF00"/>
                  </a:solidFill>
                  <a:latin typeface="Courier New" pitchFamily="49" charset="0"/>
                </a:rPr>
                <a:t>tail</a:t>
              </a:r>
              <a:endParaRPr lang="en-US" dirty="0">
                <a:solidFill>
                  <a:srgbClr val="FFFF00"/>
                </a:solidFill>
                <a:latin typeface="Courier New" pitchFamily="49" charset="0"/>
              </a:endParaRPr>
            </a:p>
          </p:txBody>
        </p:sp>
        <p:sp>
          <p:nvSpPr>
            <p:cNvPr id="36" name="Freeform: Shape 35">
              <a:extLst>
                <a:ext uri="{FF2B5EF4-FFF2-40B4-BE49-F238E27FC236}">
                  <a16:creationId xmlns:a16="http://schemas.microsoft.com/office/drawing/2014/main" id="{91B6EF0A-AB00-DD2B-175D-171A83BC7BB0}"/>
                </a:ext>
              </a:extLst>
            </p:cNvPr>
            <p:cNvSpPr/>
            <p:nvPr/>
          </p:nvSpPr>
          <p:spPr bwMode="auto">
            <a:xfrm>
              <a:off x="5656320" y="3983947"/>
              <a:ext cx="349731" cy="166633"/>
            </a:xfrm>
            <a:custGeom>
              <a:avLst/>
              <a:gdLst>
                <a:gd name="connsiteX0" fmla="*/ 1098596 w 1098596"/>
                <a:gd name="connsiteY0" fmla="*/ 13895 h 579639"/>
                <a:gd name="connsiteX1" fmla="*/ 302607 w 1098596"/>
                <a:gd name="connsiteY1" fmla="*/ 73101 h 579639"/>
                <a:gd name="connsiteX2" fmla="*/ 0 w 1098596"/>
                <a:gd name="connsiteY2" fmla="*/ 579639 h 579639"/>
              </a:gdLst>
              <a:ahLst/>
              <a:cxnLst>
                <a:cxn ang="0">
                  <a:pos x="connsiteX0" y="connsiteY0"/>
                </a:cxn>
                <a:cxn ang="0">
                  <a:pos x="connsiteX1" y="connsiteY1"/>
                </a:cxn>
                <a:cxn ang="0">
                  <a:pos x="connsiteX2" y="connsiteY2"/>
                </a:cxn>
              </a:cxnLst>
              <a:rect l="l" t="t" r="r" b="b"/>
              <a:pathLst>
                <a:path w="1098596" h="579639">
                  <a:moveTo>
                    <a:pt x="1098596" y="13895"/>
                  </a:moveTo>
                  <a:cubicBezTo>
                    <a:pt x="792151" y="-3648"/>
                    <a:pt x="485706" y="-21190"/>
                    <a:pt x="302607" y="73101"/>
                  </a:cubicBezTo>
                  <a:cubicBezTo>
                    <a:pt x="119508" y="167392"/>
                    <a:pt x="59754" y="373515"/>
                    <a:pt x="0" y="579639"/>
                  </a:cubicBezTo>
                </a:path>
              </a:pathLst>
            </a:custGeom>
            <a:noFill/>
            <a:ln w="19050" cap="flat" cmpd="sng" algn="ctr">
              <a:solidFill>
                <a:srgbClr val="FFFF00"/>
              </a:solidFill>
              <a:prstDash val="solid"/>
              <a:round/>
              <a:headEnd type="none" w="med" len="med"/>
              <a:tailEnd type="triangle" w="med" len="med"/>
            </a:ln>
            <a:effectLst/>
          </p:spPr>
          <p:txBody>
            <a:bodyPr rtlCol="0" anchor="ctr"/>
            <a:lstStyle/>
            <a:p>
              <a:pPr algn="ctr"/>
              <a:endParaRPr lang="en-US"/>
            </a:p>
          </p:txBody>
        </p:sp>
      </p:grpSp>
      <p:grpSp>
        <p:nvGrpSpPr>
          <p:cNvPr id="63" name="Group 62">
            <a:extLst>
              <a:ext uri="{FF2B5EF4-FFF2-40B4-BE49-F238E27FC236}">
                <a16:creationId xmlns:a16="http://schemas.microsoft.com/office/drawing/2014/main" id="{1EC16DA8-B190-010D-6428-3ABD75A59A2D}"/>
              </a:ext>
            </a:extLst>
          </p:cNvPr>
          <p:cNvGrpSpPr/>
          <p:nvPr/>
        </p:nvGrpSpPr>
        <p:grpSpPr>
          <a:xfrm>
            <a:off x="1758551" y="3207922"/>
            <a:ext cx="2323974" cy="1011296"/>
            <a:chOff x="1758551" y="3207922"/>
            <a:chExt cx="2323974" cy="1011296"/>
          </a:xfrm>
        </p:grpSpPr>
        <p:sp>
          <p:nvSpPr>
            <p:cNvPr id="40" name="TextBox 39">
              <a:extLst>
                <a:ext uri="{FF2B5EF4-FFF2-40B4-BE49-F238E27FC236}">
                  <a16:creationId xmlns:a16="http://schemas.microsoft.com/office/drawing/2014/main" id="{0CDA8DCD-50A7-CB05-8081-6184FC6F1C29}"/>
                </a:ext>
              </a:extLst>
            </p:cNvPr>
            <p:cNvSpPr txBox="1"/>
            <p:nvPr/>
          </p:nvSpPr>
          <p:spPr>
            <a:xfrm>
              <a:off x="1758551" y="3207922"/>
              <a:ext cx="580818" cy="261610"/>
            </a:xfrm>
            <a:prstGeom prst="rect">
              <a:avLst/>
            </a:prstGeom>
            <a:noFill/>
            <a:ln w="19050">
              <a:solidFill>
                <a:schemeClr val="tx1"/>
              </a:solidFill>
            </a:ln>
          </p:spPr>
          <p:txBody>
            <a:bodyPr wrap="none" rtlCol="0">
              <a:spAutoFit/>
            </a:bodyPr>
            <a:lstStyle/>
            <a:p>
              <a:r>
                <a:rPr lang="en-US" sz="1050" dirty="0">
                  <a:solidFill>
                    <a:srgbClr val="FFFF00"/>
                  </a:solidFill>
                  <a:latin typeface="Courier New" pitchFamily="49" charset="0"/>
                </a:rPr>
                <a:t>head</a:t>
              </a:r>
              <a:endParaRPr lang="en-US" dirty="0">
                <a:solidFill>
                  <a:srgbClr val="FFFF00"/>
                </a:solidFill>
                <a:latin typeface="Courier New" pitchFamily="49" charset="0"/>
              </a:endParaRPr>
            </a:p>
          </p:txBody>
        </p:sp>
        <p:sp>
          <p:nvSpPr>
            <p:cNvPr id="41" name="Freeform: Shape 40">
              <a:extLst>
                <a:ext uri="{FF2B5EF4-FFF2-40B4-BE49-F238E27FC236}">
                  <a16:creationId xmlns:a16="http://schemas.microsoft.com/office/drawing/2014/main" id="{4268BC9A-F816-8115-8014-E6F9956E83CA}"/>
                </a:ext>
              </a:extLst>
            </p:cNvPr>
            <p:cNvSpPr/>
            <p:nvPr/>
          </p:nvSpPr>
          <p:spPr bwMode="auto">
            <a:xfrm flipH="1">
              <a:off x="2208232" y="3342736"/>
              <a:ext cx="201051" cy="42306"/>
            </a:xfrm>
            <a:custGeom>
              <a:avLst/>
              <a:gdLst>
                <a:gd name="connsiteX0" fmla="*/ 1098596 w 1098596"/>
                <a:gd name="connsiteY0" fmla="*/ 13895 h 579639"/>
                <a:gd name="connsiteX1" fmla="*/ 302607 w 1098596"/>
                <a:gd name="connsiteY1" fmla="*/ 73101 h 579639"/>
                <a:gd name="connsiteX2" fmla="*/ 0 w 1098596"/>
                <a:gd name="connsiteY2" fmla="*/ 579639 h 579639"/>
              </a:gdLst>
              <a:ahLst/>
              <a:cxnLst>
                <a:cxn ang="0">
                  <a:pos x="connsiteX0" y="connsiteY0"/>
                </a:cxn>
                <a:cxn ang="0">
                  <a:pos x="connsiteX1" y="connsiteY1"/>
                </a:cxn>
                <a:cxn ang="0">
                  <a:pos x="connsiteX2" y="connsiteY2"/>
                </a:cxn>
              </a:cxnLst>
              <a:rect l="l" t="t" r="r" b="b"/>
              <a:pathLst>
                <a:path w="1098596" h="579639">
                  <a:moveTo>
                    <a:pt x="1098596" y="13895"/>
                  </a:moveTo>
                  <a:cubicBezTo>
                    <a:pt x="792151" y="-3648"/>
                    <a:pt x="485706" y="-21190"/>
                    <a:pt x="302607" y="73101"/>
                  </a:cubicBezTo>
                  <a:cubicBezTo>
                    <a:pt x="119508" y="167392"/>
                    <a:pt x="59754" y="373515"/>
                    <a:pt x="0" y="579639"/>
                  </a:cubicBezTo>
                </a:path>
              </a:pathLst>
            </a:custGeom>
            <a:noFill/>
            <a:ln w="28575" cap="flat" cmpd="sng" algn="ctr">
              <a:solidFill>
                <a:srgbClr val="FFFF00"/>
              </a:solidFill>
              <a:prstDash val="solid"/>
              <a:round/>
              <a:headEnd type="none" w="med" len="med"/>
              <a:tailEnd type="triangle" w="med" len="med"/>
            </a:ln>
            <a:effectLst/>
          </p:spPr>
          <p:txBody>
            <a:bodyPr rtlCol="0" anchor="ctr"/>
            <a:lstStyle/>
            <a:p>
              <a:pPr algn="ctr"/>
              <a:endParaRPr lang="en-US"/>
            </a:p>
          </p:txBody>
        </p:sp>
        <p:grpSp>
          <p:nvGrpSpPr>
            <p:cNvPr id="42" name="Group 41">
              <a:extLst>
                <a:ext uri="{FF2B5EF4-FFF2-40B4-BE49-F238E27FC236}">
                  <a16:creationId xmlns:a16="http://schemas.microsoft.com/office/drawing/2014/main" id="{3783498E-1147-1D44-4F54-0BB5ED710DD5}"/>
                </a:ext>
              </a:extLst>
            </p:cNvPr>
            <p:cNvGrpSpPr/>
            <p:nvPr/>
          </p:nvGrpSpPr>
          <p:grpSpPr>
            <a:xfrm>
              <a:off x="2189176" y="3340797"/>
              <a:ext cx="1006697" cy="878421"/>
              <a:chOff x="3117850" y="1993900"/>
              <a:chExt cx="3162300" cy="3055620"/>
            </a:xfrm>
          </p:grpSpPr>
          <p:grpSp>
            <p:nvGrpSpPr>
              <p:cNvPr id="45" name="Group 44">
                <a:extLst>
                  <a:ext uri="{FF2B5EF4-FFF2-40B4-BE49-F238E27FC236}">
                    <a16:creationId xmlns:a16="http://schemas.microsoft.com/office/drawing/2014/main" id="{C79FDC18-4B96-3FAC-70A8-F313BBDD1796}"/>
                  </a:ext>
                </a:extLst>
              </p:cNvPr>
              <p:cNvGrpSpPr/>
              <p:nvPr/>
            </p:nvGrpSpPr>
            <p:grpSpPr>
              <a:xfrm>
                <a:off x="3117850" y="1993900"/>
                <a:ext cx="3162300" cy="3055620"/>
                <a:chOff x="3117850" y="1993900"/>
                <a:chExt cx="3162300" cy="3055620"/>
              </a:xfrm>
            </p:grpSpPr>
            <p:pic>
              <p:nvPicPr>
                <p:cNvPr id="53" name="Picture 2" descr="magic">
                  <a:extLst>
                    <a:ext uri="{FF2B5EF4-FFF2-40B4-BE49-F238E27FC236}">
                      <a16:creationId xmlns:a16="http://schemas.microsoft.com/office/drawing/2014/main" id="{6835A306-8B4D-B8C8-61E5-AE185FF4C596}"/>
                    </a:ext>
                  </a:extLst>
                </p:cNvPr>
                <p:cNvPicPr>
                  <a:picLocks noChangeAspect="1" noChangeArrowheads="1"/>
                </p:cNvPicPr>
                <p:nvPr/>
              </p:nvPicPr>
              <p:blipFill>
                <a:blip r:embed="rId2" cstate="print"/>
                <a:srcRect/>
                <a:stretch>
                  <a:fillRect/>
                </a:stretch>
              </p:blipFill>
              <p:spPr bwMode="auto">
                <a:xfrm>
                  <a:off x="4635500" y="3511550"/>
                  <a:ext cx="127000" cy="127000"/>
                </a:xfrm>
                <a:prstGeom prst="rect">
                  <a:avLst/>
                </a:prstGeom>
                <a:noFill/>
                <a:ln w="9525" algn="ctr">
                  <a:noFill/>
                  <a:miter lim="800000"/>
                  <a:headEnd/>
                  <a:tailEnd/>
                </a:ln>
              </p:spPr>
            </p:pic>
            <p:sp>
              <p:nvSpPr>
                <p:cNvPr id="54" name="Oval 53">
                  <a:extLst>
                    <a:ext uri="{FF2B5EF4-FFF2-40B4-BE49-F238E27FC236}">
                      <a16:creationId xmlns:a16="http://schemas.microsoft.com/office/drawing/2014/main" id="{B49145D6-A195-B927-C526-63B9D47ED388}"/>
                    </a:ext>
                  </a:extLst>
                </p:cNvPr>
                <p:cNvSpPr/>
                <p:nvPr/>
              </p:nvSpPr>
              <p:spPr bwMode="auto">
                <a:xfrm>
                  <a:off x="3117850" y="1993900"/>
                  <a:ext cx="3162300" cy="3055620"/>
                </a:xfrm>
                <a:prstGeom prst="ellipse">
                  <a:avLst/>
                </a:prstGeom>
                <a:solidFill>
                  <a:schemeClr val="accent5"/>
                </a:solidFill>
                <a:ln w="38100"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noAutofit/>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1" i="0" u="none" strike="noStrike" cap="none" normalizeH="0" baseline="0" dirty="0">
                    <a:ln>
                      <a:noFill/>
                    </a:ln>
                    <a:solidFill>
                      <a:srgbClr val="FFFF00"/>
                    </a:solidFill>
                    <a:effectLst/>
                    <a:latin typeface="Courier New" pitchFamily="49" charset="0"/>
                    <a:cs typeface="Arial" charset="0"/>
                  </a:endParaRPr>
                </a:p>
              </p:txBody>
            </p:sp>
            <p:cxnSp>
              <p:nvCxnSpPr>
                <p:cNvPr id="55" name="Straight Connector 54">
                  <a:extLst>
                    <a:ext uri="{FF2B5EF4-FFF2-40B4-BE49-F238E27FC236}">
                      <a16:creationId xmlns:a16="http://schemas.microsoft.com/office/drawing/2014/main" id="{E4C5D037-754B-493A-EA21-ACACC6BD45CC}"/>
                    </a:ext>
                  </a:extLst>
                </p:cNvPr>
                <p:cNvCxnSpPr>
                  <a:cxnSpLocks/>
                  <a:stCxn id="54" idx="4"/>
                  <a:endCxn id="54" idx="4"/>
                </p:cNvCxnSpPr>
                <p:nvPr/>
              </p:nvCxnSpPr>
              <p:spPr bwMode="auto">
                <a:xfrm>
                  <a:off x="4699000" y="5049520"/>
                  <a:ext cx="0" cy="0"/>
                </a:xfrm>
                <a:prstGeom prst="line">
                  <a:avLst/>
                </a:prstGeom>
                <a:noFill/>
                <a:ln w="9525" cap="flat" cmpd="sng" algn="ctr">
                  <a:noFill/>
                  <a:prstDash val="solid"/>
                  <a:round/>
                  <a:headEnd type="none" w="med" len="med"/>
                  <a:tailEnd type="none" w="med" len="med"/>
                </a:ln>
                <a:effectLst/>
              </p:spPr>
            </p:cxnSp>
            <p:cxnSp>
              <p:nvCxnSpPr>
                <p:cNvPr id="56" name="Straight Connector 55">
                  <a:extLst>
                    <a:ext uri="{FF2B5EF4-FFF2-40B4-BE49-F238E27FC236}">
                      <a16:creationId xmlns:a16="http://schemas.microsoft.com/office/drawing/2014/main" id="{36BAEEC5-6C5F-3F09-D791-50AA01B64C53}"/>
                    </a:ext>
                  </a:extLst>
                </p:cNvPr>
                <p:cNvCxnSpPr>
                  <a:cxnSpLocks/>
                  <a:stCxn id="54" idx="4"/>
                  <a:endCxn id="54" idx="0"/>
                </p:cNvCxnSpPr>
                <p:nvPr/>
              </p:nvCxnSpPr>
              <p:spPr bwMode="auto">
                <a:xfrm flipV="1">
                  <a:off x="4699000" y="1993900"/>
                  <a:ext cx="0" cy="3055620"/>
                </a:xfrm>
                <a:prstGeom prst="line">
                  <a:avLst/>
                </a:prstGeom>
                <a:noFill/>
                <a:ln w="38100" cap="flat" cmpd="sng" algn="ctr">
                  <a:solidFill>
                    <a:schemeClr val="tx1"/>
                  </a:solidFill>
                  <a:prstDash val="solid"/>
                  <a:round/>
                  <a:headEnd type="none" w="med" len="med"/>
                  <a:tailEnd type="none" w="med" len="med"/>
                </a:ln>
                <a:effectLst/>
              </p:spPr>
            </p:cxnSp>
            <p:cxnSp>
              <p:nvCxnSpPr>
                <p:cNvPr id="57" name="Straight Connector 56">
                  <a:extLst>
                    <a:ext uri="{FF2B5EF4-FFF2-40B4-BE49-F238E27FC236}">
                      <a16:creationId xmlns:a16="http://schemas.microsoft.com/office/drawing/2014/main" id="{D1F7E3A1-294F-D80E-0828-CA5AC5672134}"/>
                    </a:ext>
                  </a:extLst>
                </p:cNvPr>
                <p:cNvCxnSpPr>
                  <a:cxnSpLocks/>
                  <a:stCxn id="54" idx="3"/>
                  <a:endCxn id="54" idx="7"/>
                </p:cNvCxnSpPr>
                <p:nvPr/>
              </p:nvCxnSpPr>
              <p:spPr bwMode="auto">
                <a:xfrm flipV="1">
                  <a:off x="3580958" y="2441385"/>
                  <a:ext cx="2236084" cy="2160650"/>
                </a:xfrm>
                <a:prstGeom prst="line">
                  <a:avLst/>
                </a:prstGeom>
                <a:noFill/>
                <a:ln w="38100" cap="flat" cmpd="sng" algn="ctr">
                  <a:solidFill>
                    <a:schemeClr val="tx1"/>
                  </a:solidFill>
                  <a:prstDash val="solid"/>
                  <a:round/>
                  <a:headEnd type="none" w="med" len="med"/>
                  <a:tailEnd type="none" w="med" len="med"/>
                </a:ln>
                <a:effectLst/>
              </p:spPr>
            </p:cxnSp>
            <p:cxnSp>
              <p:nvCxnSpPr>
                <p:cNvPr id="58" name="Straight Connector 57">
                  <a:extLst>
                    <a:ext uri="{FF2B5EF4-FFF2-40B4-BE49-F238E27FC236}">
                      <a16:creationId xmlns:a16="http://schemas.microsoft.com/office/drawing/2014/main" id="{43834FDA-2B71-30B8-1B57-4F3068FA1CC6}"/>
                    </a:ext>
                  </a:extLst>
                </p:cNvPr>
                <p:cNvCxnSpPr>
                  <a:cxnSpLocks/>
                  <a:stCxn id="54" idx="2"/>
                </p:cNvCxnSpPr>
                <p:nvPr/>
              </p:nvCxnSpPr>
              <p:spPr bwMode="auto">
                <a:xfrm flipV="1">
                  <a:off x="3117850" y="3511550"/>
                  <a:ext cx="3162300" cy="10160"/>
                </a:xfrm>
                <a:prstGeom prst="line">
                  <a:avLst/>
                </a:prstGeom>
                <a:noFill/>
                <a:ln w="38100" cap="flat" cmpd="sng" algn="ctr">
                  <a:solidFill>
                    <a:schemeClr val="tx1"/>
                  </a:solidFill>
                  <a:prstDash val="solid"/>
                  <a:round/>
                  <a:headEnd type="none" w="med" len="med"/>
                  <a:tailEnd type="none" w="med" len="med"/>
                </a:ln>
                <a:effectLst/>
              </p:spPr>
            </p:cxnSp>
            <p:cxnSp>
              <p:nvCxnSpPr>
                <p:cNvPr id="59" name="Straight Connector 58">
                  <a:extLst>
                    <a:ext uri="{FF2B5EF4-FFF2-40B4-BE49-F238E27FC236}">
                      <a16:creationId xmlns:a16="http://schemas.microsoft.com/office/drawing/2014/main" id="{DF34EA13-6FFC-5E64-80AF-7144F01514AB}"/>
                    </a:ext>
                  </a:extLst>
                </p:cNvPr>
                <p:cNvCxnSpPr>
                  <a:cxnSpLocks/>
                  <a:stCxn id="54" idx="1"/>
                  <a:endCxn id="54" idx="5"/>
                </p:cNvCxnSpPr>
                <p:nvPr/>
              </p:nvCxnSpPr>
              <p:spPr bwMode="auto">
                <a:xfrm>
                  <a:off x="3580958" y="2441385"/>
                  <a:ext cx="2236084" cy="2160650"/>
                </a:xfrm>
                <a:prstGeom prst="line">
                  <a:avLst/>
                </a:prstGeom>
                <a:noFill/>
                <a:ln w="38100" cap="flat" cmpd="sng" algn="ctr">
                  <a:solidFill>
                    <a:schemeClr val="tx1"/>
                  </a:solidFill>
                  <a:prstDash val="solid"/>
                  <a:round/>
                  <a:headEnd type="none" w="med" len="med"/>
                  <a:tailEnd type="none" w="med" len="med"/>
                </a:ln>
                <a:effectLst/>
              </p:spPr>
            </p:cxnSp>
            <p:sp>
              <p:nvSpPr>
                <p:cNvPr id="60" name="Oval 59">
                  <a:extLst>
                    <a:ext uri="{FF2B5EF4-FFF2-40B4-BE49-F238E27FC236}">
                      <a16:creationId xmlns:a16="http://schemas.microsoft.com/office/drawing/2014/main" id="{00561019-9B4B-8BA8-4C2F-EDB59ACA3F6C}"/>
                    </a:ext>
                  </a:extLst>
                </p:cNvPr>
                <p:cNvSpPr/>
                <p:nvPr/>
              </p:nvSpPr>
              <p:spPr bwMode="auto">
                <a:xfrm>
                  <a:off x="3549650" y="2423160"/>
                  <a:ext cx="2298700" cy="2197100"/>
                </a:xfrm>
                <a:prstGeom prst="ellipse">
                  <a:avLst/>
                </a:prstGeom>
                <a:solidFill>
                  <a:schemeClr val="tx2"/>
                </a:solidFill>
                <a:ln w="3810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noAutofit/>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1" i="0" u="none" strike="noStrike" cap="none" normalizeH="0" baseline="0" dirty="0">
                    <a:ln>
                      <a:noFill/>
                    </a:ln>
                    <a:solidFill>
                      <a:srgbClr val="FFFF00"/>
                    </a:solidFill>
                    <a:effectLst/>
                    <a:latin typeface="Courier New" pitchFamily="49" charset="0"/>
                    <a:cs typeface="Arial" charset="0"/>
                  </a:endParaRPr>
                </a:p>
              </p:txBody>
            </p:sp>
          </p:grpSp>
          <p:sp>
            <p:nvSpPr>
              <p:cNvPr id="46" name="Oval 7">
                <a:extLst>
                  <a:ext uri="{FF2B5EF4-FFF2-40B4-BE49-F238E27FC236}">
                    <a16:creationId xmlns:a16="http://schemas.microsoft.com/office/drawing/2014/main" id="{AE88ED21-51DA-E17F-6A1E-2AE29B517B97}"/>
                  </a:ext>
                </a:extLst>
              </p:cNvPr>
              <p:cNvSpPr>
                <a:spLocks noChangeArrowheads="1"/>
              </p:cNvSpPr>
              <p:nvPr/>
            </p:nvSpPr>
            <p:spPr bwMode="auto">
              <a:xfrm>
                <a:off x="4251544" y="3026525"/>
                <a:ext cx="999816" cy="1068268"/>
              </a:xfrm>
              <a:prstGeom prst="ellipse">
                <a:avLst/>
              </a:prstGeom>
              <a:solidFill>
                <a:schemeClr val="tx2"/>
              </a:solidFill>
              <a:ln w="12700">
                <a:noFill/>
                <a:round/>
                <a:headEnd/>
                <a:tailEnd/>
              </a:ln>
            </p:spPr>
            <p:txBody>
              <a:bodyPr wrap="none" anchor="ctr"/>
              <a:lstStyle/>
              <a:p>
                <a:endParaRPr lang="en-US" dirty="0">
                  <a:solidFill>
                    <a:srgbClr val="FFFF00"/>
                  </a:solidFill>
                  <a:latin typeface="Arial" pitchFamily="34" charset="0"/>
                </a:endParaRPr>
              </a:p>
            </p:txBody>
          </p:sp>
          <p:grpSp>
            <p:nvGrpSpPr>
              <p:cNvPr id="47" name="Group 46">
                <a:extLst>
                  <a:ext uri="{FF2B5EF4-FFF2-40B4-BE49-F238E27FC236}">
                    <a16:creationId xmlns:a16="http://schemas.microsoft.com/office/drawing/2014/main" id="{41BA6B41-A526-C2C5-5628-5A2119C22472}"/>
                  </a:ext>
                </a:extLst>
              </p:cNvPr>
              <p:cNvGrpSpPr/>
              <p:nvPr/>
            </p:nvGrpSpPr>
            <p:grpSpPr>
              <a:xfrm>
                <a:off x="4381687" y="3068710"/>
                <a:ext cx="634627" cy="906000"/>
                <a:chOff x="4436366" y="3112166"/>
                <a:chExt cx="634627" cy="906000"/>
              </a:xfrm>
              <a:effectLst>
                <a:glow rad="228600">
                  <a:schemeClr val="accent3">
                    <a:satMod val="175000"/>
                    <a:alpha val="40000"/>
                  </a:schemeClr>
                </a:glow>
              </a:effectLst>
            </p:grpSpPr>
            <p:sp>
              <p:nvSpPr>
                <p:cNvPr id="48" name="Oval 8">
                  <a:extLst>
                    <a:ext uri="{FF2B5EF4-FFF2-40B4-BE49-F238E27FC236}">
                      <a16:creationId xmlns:a16="http://schemas.microsoft.com/office/drawing/2014/main" id="{CA4A8C15-94C8-8A37-25A8-436FC3A095BD}"/>
                    </a:ext>
                  </a:extLst>
                </p:cNvPr>
                <p:cNvSpPr>
                  <a:spLocks noChangeArrowheads="1"/>
                </p:cNvSpPr>
                <p:nvPr/>
              </p:nvSpPr>
              <p:spPr bwMode="auto">
                <a:xfrm>
                  <a:off x="4436366" y="3112166"/>
                  <a:ext cx="634627" cy="655835"/>
                </a:xfrm>
                <a:prstGeom prst="ellipse">
                  <a:avLst/>
                </a:prstGeom>
                <a:solidFill>
                  <a:schemeClr val="tx2"/>
                </a:solidFill>
                <a:ln w="12700">
                  <a:solidFill>
                    <a:schemeClr val="tx2"/>
                  </a:solidFill>
                  <a:round/>
                  <a:headEnd/>
                  <a:tailEnd/>
                </a:ln>
              </p:spPr>
              <p:txBody>
                <a:bodyPr wrap="none" anchor="ctr"/>
                <a:lstStyle/>
                <a:p>
                  <a:endParaRPr lang="en-US" dirty="0">
                    <a:solidFill>
                      <a:srgbClr val="FFFF00"/>
                    </a:solidFill>
                    <a:latin typeface="Arial" pitchFamily="34" charset="0"/>
                  </a:endParaRPr>
                </a:p>
              </p:txBody>
            </p:sp>
            <p:sp>
              <p:nvSpPr>
                <p:cNvPr id="49" name="Oval 9">
                  <a:extLst>
                    <a:ext uri="{FF2B5EF4-FFF2-40B4-BE49-F238E27FC236}">
                      <a16:creationId xmlns:a16="http://schemas.microsoft.com/office/drawing/2014/main" id="{25B7E050-EF89-9F2F-BF38-F9C9D8C20021}"/>
                    </a:ext>
                  </a:extLst>
                </p:cNvPr>
                <p:cNvSpPr>
                  <a:spLocks noChangeArrowheads="1"/>
                </p:cNvSpPr>
                <p:nvPr/>
              </p:nvSpPr>
              <p:spPr bwMode="auto">
                <a:xfrm>
                  <a:off x="4527663" y="3200062"/>
                  <a:ext cx="445352" cy="516104"/>
                </a:xfrm>
                <a:prstGeom prst="ellipse">
                  <a:avLst/>
                </a:prstGeom>
                <a:solidFill>
                  <a:schemeClr val="bg1">
                    <a:lumMod val="50000"/>
                  </a:schemeClr>
                </a:solidFill>
                <a:ln w="12700">
                  <a:solidFill>
                    <a:schemeClr val="tx2"/>
                  </a:solidFill>
                  <a:round/>
                  <a:headEnd/>
                  <a:tailEnd/>
                </a:ln>
              </p:spPr>
              <p:txBody>
                <a:bodyPr wrap="none" anchor="ctr"/>
                <a:lstStyle/>
                <a:p>
                  <a:endParaRPr lang="en-US" dirty="0">
                    <a:solidFill>
                      <a:srgbClr val="FFFF00"/>
                    </a:solidFill>
                    <a:latin typeface="Arial" pitchFamily="34" charset="0"/>
                  </a:endParaRPr>
                </a:p>
              </p:txBody>
            </p:sp>
            <p:sp>
              <p:nvSpPr>
                <p:cNvPr id="50" name="Oval 10">
                  <a:extLst>
                    <a:ext uri="{FF2B5EF4-FFF2-40B4-BE49-F238E27FC236}">
                      <a16:creationId xmlns:a16="http://schemas.microsoft.com/office/drawing/2014/main" id="{139AEA4F-0E6D-26C9-44DC-261577F6C4D9}"/>
                    </a:ext>
                  </a:extLst>
                </p:cNvPr>
                <p:cNvSpPr>
                  <a:spLocks noChangeArrowheads="1"/>
                </p:cNvSpPr>
                <p:nvPr/>
              </p:nvSpPr>
              <p:spPr bwMode="auto">
                <a:xfrm>
                  <a:off x="4440819" y="3375853"/>
                  <a:ext cx="630174" cy="642313"/>
                </a:xfrm>
                <a:prstGeom prst="ellipse">
                  <a:avLst/>
                </a:prstGeom>
                <a:solidFill>
                  <a:schemeClr val="tx2"/>
                </a:solidFill>
                <a:ln w="12700">
                  <a:solidFill>
                    <a:schemeClr val="tx2"/>
                  </a:solidFill>
                  <a:round/>
                  <a:headEnd/>
                  <a:tailEnd/>
                </a:ln>
              </p:spPr>
              <p:txBody>
                <a:bodyPr wrap="none" anchor="ctr"/>
                <a:lstStyle/>
                <a:p>
                  <a:endParaRPr lang="en-US" dirty="0">
                    <a:solidFill>
                      <a:srgbClr val="FFFF00"/>
                    </a:solidFill>
                    <a:latin typeface="Arial" pitchFamily="34" charset="0"/>
                  </a:endParaRPr>
                </a:p>
              </p:txBody>
            </p:sp>
            <p:sp>
              <p:nvSpPr>
                <p:cNvPr id="51" name="Oval 11">
                  <a:extLst>
                    <a:ext uri="{FF2B5EF4-FFF2-40B4-BE49-F238E27FC236}">
                      <a16:creationId xmlns:a16="http://schemas.microsoft.com/office/drawing/2014/main" id="{0788EBB2-7342-D5F1-DFF8-802591376859}"/>
                    </a:ext>
                  </a:extLst>
                </p:cNvPr>
                <p:cNvSpPr>
                  <a:spLocks noChangeArrowheads="1"/>
                </p:cNvSpPr>
                <p:nvPr/>
              </p:nvSpPr>
              <p:spPr bwMode="auto">
                <a:xfrm>
                  <a:off x="4639001" y="3508823"/>
                  <a:ext cx="227130" cy="220865"/>
                </a:xfrm>
                <a:prstGeom prst="ellipse">
                  <a:avLst/>
                </a:prstGeom>
                <a:solidFill>
                  <a:schemeClr val="bg1">
                    <a:lumMod val="50000"/>
                  </a:schemeClr>
                </a:solidFill>
                <a:ln w="12700">
                  <a:solidFill>
                    <a:schemeClr val="tx2"/>
                  </a:solidFill>
                  <a:round/>
                  <a:headEnd/>
                  <a:tailEnd/>
                </a:ln>
              </p:spPr>
              <p:txBody>
                <a:bodyPr wrap="none" anchor="ctr"/>
                <a:lstStyle/>
                <a:p>
                  <a:endParaRPr lang="en-US" dirty="0">
                    <a:solidFill>
                      <a:srgbClr val="FFFF00"/>
                    </a:solidFill>
                    <a:latin typeface="Arial" pitchFamily="34" charset="0"/>
                  </a:endParaRPr>
                </a:p>
              </p:txBody>
            </p:sp>
            <p:sp>
              <p:nvSpPr>
                <p:cNvPr id="52" name="AutoShape 12">
                  <a:extLst>
                    <a:ext uri="{FF2B5EF4-FFF2-40B4-BE49-F238E27FC236}">
                      <a16:creationId xmlns:a16="http://schemas.microsoft.com/office/drawing/2014/main" id="{0ECBA3A3-8B1F-6511-3B90-965CF8945D57}"/>
                    </a:ext>
                  </a:extLst>
                </p:cNvPr>
                <p:cNvSpPr>
                  <a:spLocks noChangeArrowheads="1"/>
                </p:cNvSpPr>
                <p:nvPr/>
              </p:nvSpPr>
              <p:spPr bwMode="auto">
                <a:xfrm flipV="1">
                  <a:off x="4685763" y="3691375"/>
                  <a:ext cx="151420" cy="191567"/>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4447 w 21600"/>
                    <a:gd name="T13" fmla="*/ 4574 h 21600"/>
                    <a:gd name="T14" fmla="*/ 17153 w 21600"/>
                    <a:gd name="T15" fmla="*/ 17026 h 21600"/>
                  </a:gdLst>
                  <a:ahLst/>
                  <a:cxnLst>
                    <a:cxn ang="T8">
                      <a:pos x="T0" y="T1"/>
                    </a:cxn>
                    <a:cxn ang="T9">
                      <a:pos x="T2" y="T3"/>
                    </a:cxn>
                    <a:cxn ang="T10">
                      <a:pos x="T4" y="T5"/>
                    </a:cxn>
                    <a:cxn ang="T11">
                      <a:pos x="T6" y="T7"/>
                    </a:cxn>
                  </a:cxnLst>
                  <a:rect l="T12" t="T13" r="T14" b="T15"/>
                  <a:pathLst>
                    <a:path w="21600" h="21600">
                      <a:moveTo>
                        <a:pt x="0" y="0"/>
                      </a:moveTo>
                      <a:lnTo>
                        <a:pt x="5399" y="21600"/>
                      </a:lnTo>
                      <a:lnTo>
                        <a:pt x="16201" y="21600"/>
                      </a:lnTo>
                      <a:lnTo>
                        <a:pt x="21600" y="0"/>
                      </a:lnTo>
                      <a:close/>
                    </a:path>
                  </a:pathLst>
                </a:custGeom>
                <a:solidFill>
                  <a:schemeClr val="bg1">
                    <a:lumMod val="50000"/>
                  </a:schemeClr>
                </a:solidFill>
                <a:ln w="12700">
                  <a:noFill/>
                  <a:miter lim="800000"/>
                  <a:headEnd/>
                  <a:tailEnd/>
                </a:ln>
              </p:spPr>
              <p:txBody>
                <a:bodyPr wrap="none" anchor="ctr"/>
                <a:lstStyle/>
                <a:p>
                  <a:endParaRPr lang="en-US" dirty="0">
                    <a:solidFill>
                      <a:srgbClr val="FFFF00"/>
                    </a:solidFill>
                    <a:latin typeface="Arial" pitchFamily="34" charset="0"/>
                  </a:endParaRPr>
                </a:p>
              </p:txBody>
            </p:sp>
          </p:grpSp>
        </p:grpSp>
        <p:sp>
          <p:nvSpPr>
            <p:cNvPr id="43" name="TextBox 42">
              <a:extLst>
                <a:ext uri="{FF2B5EF4-FFF2-40B4-BE49-F238E27FC236}">
                  <a16:creationId xmlns:a16="http://schemas.microsoft.com/office/drawing/2014/main" id="{A9B33FDB-E387-F534-CA4F-9AB127EF0280}"/>
                </a:ext>
              </a:extLst>
            </p:cNvPr>
            <p:cNvSpPr txBox="1"/>
            <p:nvPr/>
          </p:nvSpPr>
          <p:spPr>
            <a:xfrm>
              <a:off x="3537209" y="3346328"/>
              <a:ext cx="545316" cy="246221"/>
            </a:xfrm>
            <a:prstGeom prst="rect">
              <a:avLst/>
            </a:prstGeom>
            <a:noFill/>
          </p:spPr>
          <p:txBody>
            <a:bodyPr wrap="none" rtlCol="0">
              <a:spAutoFit/>
            </a:bodyPr>
            <a:lstStyle/>
            <a:p>
              <a:r>
                <a:rPr lang="en-US" sz="1000" dirty="0">
                  <a:solidFill>
                    <a:srgbClr val="FFFF00"/>
                  </a:solidFill>
                  <a:latin typeface="Courier New" pitchFamily="49" charset="0"/>
                </a:rPr>
                <a:t>tail</a:t>
              </a:r>
              <a:endParaRPr lang="en-US" dirty="0">
                <a:solidFill>
                  <a:srgbClr val="FFFF00"/>
                </a:solidFill>
                <a:latin typeface="Courier New" pitchFamily="49" charset="0"/>
              </a:endParaRPr>
            </a:p>
          </p:txBody>
        </p:sp>
        <p:sp>
          <p:nvSpPr>
            <p:cNvPr id="44" name="Freeform: Shape 43">
              <a:extLst>
                <a:ext uri="{FF2B5EF4-FFF2-40B4-BE49-F238E27FC236}">
                  <a16:creationId xmlns:a16="http://schemas.microsoft.com/office/drawing/2014/main" id="{ED140A71-595B-98AA-E675-2D8E4F8EEE41}"/>
                </a:ext>
              </a:extLst>
            </p:cNvPr>
            <p:cNvSpPr/>
            <p:nvPr/>
          </p:nvSpPr>
          <p:spPr bwMode="auto">
            <a:xfrm>
              <a:off x="3187479" y="3409538"/>
              <a:ext cx="349731" cy="166633"/>
            </a:xfrm>
            <a:custGeom>
              <a:avLst/>
              <a:gdLst>
                <a:gd name="connsiteX0" fmla="*/ 1098596 w 1098596"/>
                <a:gd name="connsiteY0" fmla="*/ 13895 h 579639"/>
                <a:gd name="connsiteX1" fmla="*/ 302607 w 1098596"/>
                <a:gd name="connsiteY1" fmla="*/ 73101 h 579639"/>
                <a:gd name="connsiteX2" fmla="*/ 0 w 1098596"/>
                <a:gd name="connsiteY2" fmla="*/ 579639 h 579639"/>
              </a:gdLst>
              <a:ahLst/>
              <a:cxnLst>
                <a:cxn ang="0">
                  <a:pos x="connsiteX0" y="connsiteY0"/>
                </a:cxn>
                <a:cxn ang="0">
                  <a:pos x="connsiteX1" y="connsiteY1"/>
                </a:cxn>
                <a:cxn ang="0">
                  <a:pos x="connsiteX2" y="connsiteY2"/>
                </a:cxn>
              </a:cxnLst>
              <a:rect l="l" t="t" r="r" b="b"/>
              <a:pathLst>
                <a:path w="1098596" h="579639">
                  <a:moveTo>
                    <a:pt x="1098596" y="13895"/>
                  </a:moveTo>
                  <a:cubicBezTo>
                    <a:pt x="792151" y="-3648"/>
                    <a:pt x="485706" y="-21190"/>
                    <a:pt x="302607" y="73101"/>
                  </a:cubicBezTo>
                  <a:cubicBezTo>
                    <a:pt x="119508" y="167392"/>
                    <a:pt x="59754" y="373515"/>
                    <a:pt x="0" y="579639"/>
                  </a:cubicBezTo>
                </a:path>
              </a:pathLst>
            </a:custGeom>
            <a:noFill/>
            <a:ln w="19050" cap="flat" cmpd="sng" algn="ctr">
              <a:solidFill>
                <a:srgbClr val="FFFF00"/>
              </a:solidFill>
              <a:prstDash val="solid"/>
              <a:round/>
              <a:headEnd type="none" w="med" len="med"/>
              <a:tailEnd type="triangle" w="med" len="med"/>
            </a:ln>
            <a:effectLst/>
          </p:spPr>
          <p:txBody>
            <a:bodyPr rtlCol="0" anchor="ctr"/>
            <a:lstStyle/>
            <a:p>
              <a:pPr algn="ctr"/>
              <a:endParaRPr lang="en-US"/>
            </a:p>
          </p:txBody>
        </p:sp>
        <p:sp>
          <p:nvSpPr>
            <p:cNvPr id="61" name="TextBox 60">
              <a:extLst>
                <a:ext uri="{FF2B5EF4-FFF2-40B4-BE49-F238E27FC236}">
                  <a16:creationId xmlns:a16="http://schemas.microsoft.com/office/drawing/2014/main" id="{5F3B9CF7-74AC-F064-1B3F-91BEE4AB4D91}"/>
                </a:ext>
              </a:extLst>
            </p:cNvPr>
            <p:cNvSpPr txBox="1"/>
            <p:nvPr/>
          </p:nvSpPr>
          <p:spPr>
            <a:xfrm>
              <a:off x="2684107" y="3286427"/>
              <a:ext cx="261610" cy="246221"/>
            </a:xfrm>
            <a:prstGeom prst="rect">
              <a:avLst/>
            </a:prstGeom>
            <a:noFill/>
          </p:spPr>
          <p:txBody>
            <a:bodyPr wrap="none" rtlCol="0">
              <a:spAutoFit/>
            </a:bodyPr>
            <a:lstStyle/>
            <a:p>
              <a:r>
                <a:rPr lang="en-US" sz="1000" dirty="0">
                  <a:solidFill>
                    <a:schemeClr val="tx2"/>
                  </a:solidFill>
                  <a:latin typeface="Courier New" pitchFamily="49" charset="0"/>
                </a:rPr>
                <a:t>x</a:t>
              </a:r>
              <a:endParaRPr lang="en-US" dirty="0">
                <a:solidFill>
                  <a:schemeClr val="tx2"/>
                </a:solidFill>
                <a:latin typeface="Courier New" pitchFamily="49" charset="0"/>
              </a:endParaRPr>
            </a:p>
          </p:txBody>
        </p:sp>
        <p:sp>
          <p:nvSpPr>
            <p:cNvPr id="62" name="TextBox 61">
              <a:extLst>
                <a:ext uri="{FF2B5EF4-FFF2-40B4-BE49-F238E27FC236}">
                  <a16:creationId xmlns:a16="http://schemas.microsoft.com/office/drawing/2014/main" id="{AD9ECA73-B82F-0F6C-731C-E01B276DBEAE}"/>
                </a:ext>
              </a:extLst>
            </p:cNvPr>
            <p:cNvSpPr txBox="1"/>
            <p:nvPr/>
          </p:nvSpPr>
          <p:spPr>
            <a:xfrm>
              <a:off x="2981253" y="3494585"/>
              <a:ext cx="261610" cy="246221"/>
            </a:xfrm>
            <a:prstGeom prst="rect">
              <a:avLst/>
            </a:prstGeom>
            <a:noFill/>
          </p:spPr>
          <p:txBody>
            <a:bodyPr wrap="none" rtlCol="0">
              <a:spAutoFit/>
            </a:bodyPr>
            <a:lstStyle/>
            <a:p>
              <a:r>
                <a:rPr lang="en-US" sz="1000" dirty="0">
                  <a:solidFill>
                    <a:schemeClr val="tx2"/>
                  </a:solidFill>
                  <a:latin typeface="Courier New" pitchFamily="49" charset="0"/>
                </a:rPr>
                <a:t>y</a:t>
              </a:r>
              <a:endParaRPr lang="en-US" dirty="0">
                <a:solidFill>
                  <a:schemeClr val="tx2"/>
                </a:solidFill>
                <a:latin typeface="Courier New" pitchFamily="49" charset="0"/>
              </a:endParaRPr>
            </a:p>
          </p:txBody>
        </p:sp>
      </p:grpSp>
    </p:spTree>
    <p:extLst>
      <p:ext uri="{BB962C8B-B14F-4D97-AF65-F5344CB8AC3E}">
        <p14:creationId xmlns:p14="http://schemas.microsoft.com/office/powerpoint/2010/main" val="253946381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Footer Placeholder 2"/>
          <p:cNvSpPr>
            <a:spLocks noGrp="1"/>
          </p:cNvSpPr>
          <p:nvPr>
            <p:ph type="ftr" sz="quarter" idx="10"/>
          </p:nvPr>
        </p:nvSpPr>
        <p:spPr>
          <a:xfrm>
            <a:off x="3124200" y="6248400"/>
            <a:ext cx="2895600" cy="457200"/>
          </a:xfrm>
        </p:spPr>
        <p:txBody>
          <a:bodyPr/>
          <a:lstStyle/>
          <a:p>
            <a:pPr>
              <a:defRPr/>
            </a:pPr>
            <a:r>
              <a:rPr lang="en-US" b="0" dirty="0">
                <a:latin typeface="Arial" pitchFamily="34" charset="0"/>
                <a:cs typeface="+mn-cs"/>
              </a:rPr>
              <a:t>Art of Multiprocessor Programming</a:t>
            </a:r>
          </a:p>
        </p:txBody>
      </p:sp>
      <p:sp>
        <p:nvSpPr>
          <p:cNvPr id="30" name="Slide Number Placeholder 3"/>
          <p:cNvSpPr>
            <a:spLocks noGrp="1"/>
          </p:cNvSpPr>
          <p:nvPr>
            <p:ph type="sldNum" sz="quarter" idx="11"/>
          </p:nvPr>
        </p:nvSpPr>
        <p:spPr>
          <a:xfrm>
            <a:off x="6553200" y="6248400"/>
            <a:ext cx="1905000" cy="457200"/>
          </a:xfrm>
        </p:spPr>
        <p:txBody>
          <a:bodyPr/>
          <a:lstStyle/>
          <a:p>
            <a:pPr>
              <a:defRPr/>
            </a:pPr>
            <a:fld id="{7D815C70-AFE7-4526-98C8-F16A2D0F27E3}" type="slidenum">
              <a:rPr lang="x-none" b="0">
                <a:latin typeface="Arial" pitchFamily="34" charset="0"/>
                <a:cs typeface="+mn-cs"/>
              </a:rPr>
              <a:pPr>
                <a:defRPr/>
              </a:pPr>
              <a:t>14</a:t>
            </a:fld>
            <a:endParaRPr lang="en-US" b="0" dirty="0">
              <a:latin typeface="Arial" pitchFamily="34" charset="0"/>
              <a:cs typeface="+mn-cs"/>
            </a:endParaRPr>
          </a:p>
        </p:txBody>
      </p:sp>
      <p:sp>
        <p:nvSpPr>
          <p:cNvPr id="20485" name="Rectangle 3"/>
          <p:cNvSpPr>
            <a:spLocks noGrp="1" noChangeArrowheads="1"/>
          </p:cNvSpPr>
          <p:nvPr>
            <p:ph type="title" idx="4294967295"/>
          </p:nvPr>
        </p:nvSpPr>
        <p:spPr/>
        <p:txBody>
          <a:bodyPr/>
          <a:lstStyle/>
          <a:p>
            <a:pPr eaLnBrk="1" hangingPunct="1"/>
            <a:r>
              <a:rPr lang="en-US" dirty="0"/>
              <a:t>Lock-Based </a:t>
            </a:r>
            <a:r>
              <a:rPr lang="en-US" b="1" dirty="0" err="1">
                <a:latin typeface="Courier New" pitchFamily="49" charset="0"/>
                <a:cs typeface="Courier New" pitchFamily="49" charset="0"/>
              </a:rPr>
              <a:t>deq</a:t>
            </a:r>
            <a:r>
              <a:rPr lang="en-US" b="1" dirty="0">
                <a:latin typeface="Courier New" pitchFamily="49" charset="0"/>
                <a:cs typeface="Courier New" pitchFamily="49" charset="0"/>
              </a:rPr>
              <a:t>()</a:t>
            </a:r>
          </a:p>
        </p:txBody>
      </p:sp>
      <p:grpSp>
        <p:nvGrpSpPr>
          <p:cNvPr id="48" name="Group 24"/>
          <p:cNvGrpSpPr>
            <a:grpSpLocks/>
          </p:cNvGrpSpPr>
          <p:nvPr/>
        </p:nvGrpSpPr>
        <p:grpSpPr bwMode="auto">
          <a:xfrm>
            <a:off x="901700" y="3924300"/>
            <a:ext cx="1447800" cy="1295400"/>
            <a:chOff x="3168" y="1824"/>
            <a:chExt cx="912" cy="816"/>
          </a:xfrm>
          <a:effectLst>
            <a:glow rad="228600">
              <a:schemeClr val="accent3">
                <a:satMod val="175000"/>
                <a:alpha val="40000"/>
              </a:schemeClr>
            </a:glow>
          </a:effectLst>
        </p:grpSpPr>
        <p:sp>
          <p:nvSpPr>
            <p:cNvPr id="49" name="Freeform 25"/>
            <p:cNvSpPr>
              <a:spLocks/>
            </p:cNvSpPr>
            <p:nvPr/>
          </p:nvSpPr>
          <p:spPr bwMode="auto">
            <a:xfrm>
              <a:off x="3936" y="2064"/>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Courier New" pitchFamily="49" charset="0"/>
              </a:endParaRPr>
            </a:p>
          </p:txBody>
        </p:sp>
        <p:sp>
          <p:nvSpPr>
            <p:cNvPr id="50" name="Freeform 26"/>
            <p:cNvSpPr>
              <a:spLocks/>
            </p:cNvSpPr>
            <p:nvPr/>
          </p:nvSpPr>
          <p:spPr bwMode="auto">
            <a:xfrm>
              <a:off x="3728" y="1920"/>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Courier New" pitchFamily="49" charset="0"/>
              </a:endParaRPr>
            </a:p>
          </p:txBody>
        </p:sp>
        <p:sp>
          <p:nvSpPr>
            <p:cNvPr id="51" name="Freeform 27"/>
            <p:cNvSpPr>
              <a:spLocks/>
            </p:cNvSpPr>
            <p:nvPr/>
          </p:nvSpPr>
          <p:spPr bwMode="auto">
            <a:xfrm>
              <a:off x="3504" y="1824"/>
              <a:ext cx="144" cy="288"/>
            </a:xfrm>
            <a:custGeom>
              <a:avLst/>
              <a:gdLst>
                <a:gd name="T0" fmla="*/ 0 w 144"/>
                <a:gd name="T1" fmla="*/ 10 h 336"/>
                <a:gd name="T2" fmla="*/ 96 w 144"/>
                <a:gd name="T3" fmla="*/ 0 h 336"/>
                <a:gd name="T4" fmla="*/ 144 w 144"/>
                <a:gd name="T5" fmla="*/ 10 h 336"/>
                <a:gd name="T6" fmla="*/ 144 w 144"/>
                <a:gd name="T7" fmla="*/ 73 h 336"/>
                <a:gd name="T8" fmla="*/ 96 w 144"/>
                <a:gd name="T9" fmla="*/ 63 h 336"/>
                <a:gd name="T10" fmla="*/ 96 w 144"/>
                <a:gd name="T11" fmla="*/ 21 h 336"/>
                <a:gd name="T12" fmla="*/ 0 w 144"/>
                <a:gd name="T13" fmla="*/ 31 h 336"/>
                <a:gd name="T14" fmla="*/ 0 w 144"/>
                <a:gd name="T15" fmla="*/ 10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Courier New" pitchFamily="49" charset="0"/>
              </a:endParaRPr>
            </a:p>
          </p:txBody>
        </p:sp>
        <p:sp>
          <p:nvSpPr>
            <p:cNvPr id="52" name="Freeform 28"/>
            <p:cNvSpPr>
              <a:spLocks/>
            </p:cNvSpPr>
            <p:nvPr/>
          </p:nvSpPr>
          <p:spPr bwMode="auto">
            <a:xfrm>
              <a:off x="3243" y="1824"/>
              <a:ext cx="789" cy="535"/>
            </a:xfrm>
            <a:custGeom>
              <a:avLst/>
              <a:gdLst>
                <a:gd name="T0" fmla="*/ 261 w 789"/>
                <a:gd name="T1" fmla="*/ 0 h 535"/>
                <a:gd name="T2" fmla="*/ 789 w 789"/>
                <a:gd name="T3" fmla="*/ 336 h 535"/>
                <a:gd name="T4" fmla="*/ 494 w 789"/>
                <a:gd name="T5" fmla="*/ 535 h 535"/>
                <a:gd name="T6" fmla="*/ 0 w 789"/>
                <a:gd name="T7" fmla="*/ 96 h 535"/>
                <a:gd name="T8" fmla="*/ 261 w 789"/>
                <a:gd name="T9" fmla="*/ 0 h 535"/>
                <a:gd name="T10" fmla="*/ 0 60000 65536"/>
                <a:gd name="T11" fmla="*/ 0 60000 65536"/>
                <a:gd name="T12" fmla="*/ 0 60000 65536"/>
                <a:gd name="T13" fmla="*/ 0 60000 65536"/>
                <a:gd name="T14" fmla="*/ 0 60000 65536"/>
                <a:gd name="T15" fmla="*/ 0 w 789"/>
                <a:gd name="T16" fmla="*/ 0 h 535"/>
                <a:gd name="T17" fmla="*/ 789 w 789"/>
                <a:gd name="T18" fmla="*/ 535 h 535"/>
              </a:gdLst>
              <a:ahLst/>
              <a:cxnLst>
                <a:cxn ang="T10">
                  <a:pos x="T0" y="T1"/>
                </a:cxn>
                <a:cxn ang="T11">
                  <a:pos x="T2" y="T3"/>
                </a:cxn>
                <a:cxn ang="T12">
                  <a:pos x="T4" y="T5"/>
                </a:cxn>
                <a:cxn ang="T13">
                  <a:pos x="T6" y="T7"/>
                </a:cxn>
                <a:cxn ang="T14">
                  <a:pos x="T8" y="T9"/>
                </a:cxn>
              </a:cxnLst>
              <a:rect l="T15" t="T16" r="T17" b="T18"/>
              <a:pathLst>
                <a:path w="789" h="535">
                  <a:moveTo>
                    <a:pt x="261" y="0"/>
                  </a:moveTo>
                  <a:lnTo>
                    <a:pt x="789" y="336"/>
                  </a:lnTo>
                  <a:lnTo>
                    <a:pt x="494" y="535"/>
                  </a:lnTo>
                  <a:lnTo>
                    <a:pt x="0" y="96"/>
                  </a:lnTo>
                  <a:lnTo>
                    <a:pt x="261" y="0"/>
                  </a:lnTo>
                  <a:close/>
                </a:path>
              </a:pathLst>
            </a:custGeom>
            <a:solidFill>
              <a:srgbClr val="FF0000"/>
            </a:solidFill>
            <a:ln w="38100">
              <a:solidFill>
                <a:schemeClr val="tx1"/>
              </a:solidFill>
              <a:round/>
              <a:headEnd/>
              <a:tailEnd/>
            </a:ln>
          </p:spPr>
          <p:txBody>
            <a:bodyPr wrap="none" anchor="ctr"/>
            <a:lstStyle/>
            <a:p>
              <a:endParaRPr lang="en-US" dirty="0">
                <a:latin typeface="Courier New" pitchFamily="49" charset="0"/>
              </a:endParaRPr>
            </a:p>
          </p:txBody>
        </p:sp>
        <p:sp>
          <p:nvSpPr>
            <p:cNvPr id="53" name="Freeform 29"/>
            <p:cNvSpPr>
              <a:spLocks/>
            </p:cNvSpPr>
            <p:nvPr/>
          </p:nvSpPr>
          <p:spPr bwMode="auto">
            <a:xfrm>
              <a:off x="3253" y="1920"/>
              <a:ext cx="491" cy="567"/>
            </a:xfrm>
            <a:custGeom>
              <a:avLst/>
              <a:gdLst>
                <a:gd name="T0" fmla="*/ 11 w 491"/>
                <a:gd name="T1" fmla="*/ 0 h 567"/>
                <a:gd name="T2" fmla="*/ 491 w 491"/>
                <a:gd name="T3" fmla="*/ 432 h 567"/>
                <a:gd name="T4" fmla="*/ 484 w 491"/>
                <a:gd name="T5" fmla="*/ 567 h 567"/>
                <a:gd name="T6" fmla="*/ 0 w 491"/>
                <a:gd name="T7" fmla="*/ 119 h 567"/>
                <a:gd name="T8" fmla="*/ 11 w 491"/>
                <a:gd name="T9" fmla="*/ 0 h 567"/>
                <a:gd name="T10" fmla="*/ 0 60000 65536"/>
                <a:gd name="T11" fmla="*/ 0 60000 65536"/>
                <a:gd name="T12" fmla="*/ 0 60000 65536"/>
                <a:gd name="T13" fmla="*/ 0 60000 65536"/>
                <a:gd name="T14" fmla="*/ 0 60000 65536"/>
                <a:gd name="T15" fmla="*/ 0 w 491"/>
                <a:gd name="T16" fmla="*/ 0 h 567"/>
                <a:gd name="T17" fmla="*/ 491 w 491"/>
                <a:gd name="T18" fmla="*/ 567 h 567"/>
              </a:gdLst>
              <a:ahLst/>
              <a:cxnLst>
                <a:cxn ang="T10">
                  <a:pos x="T0" y="T1"/>
                </a:cxn>
                <a:cxn ang="T11">
                  <a:pos x="T2" y="T3"/>
                </a:cxn>
                <a:cxn ang="T12">
                  <a:pos x="T4" y="T5"/>
                </a:cxn>
                <a:cxn ang="T13">
                  <a:pos x="T6" y="T7"/>
                </a:cxn>
                <a:cxn ang="T14">
                  <a:pos x="T8" y="T9"/>
                </a:cxn>
              </a:cxnLst>
              <a:rect l="T15" t="T16" r="T17" b="T18"/>
              <a:pathLst>
                <a:path w="491" h="567">
                  <a:moveTo>
                    <a:pt x="11" y="0"/>
                  </a:moveTo>
                  <a:lnTo>
                    <a:pt x="491" y="432"/>
                  </a:lnTo>
                  <a:lnTo>
                    <a:pt x="484" y="567"/>
                  </a:lnTo>
                  <a:lnTo>
                    <a:pt x="0" y="119"/>
                  </a:lnTo>
                  <a:lnTo>
                    <a:pt x="11" y="0"/>
                  </a:lnTo>
                  <a:close/>
                </a:path>
              </a:pathLst>
            </a:custGeom>
            <a:solidFill>
              <a:srgbClr val="FF0000"/>
            </a:solidFill>
            <a:ln w="38100">
              <a:solidFill>
                <a:schemeClr val="tx1"/>
              </a:solidFill>
              <a:round/>
              <a:headEnd/>
              <a:tailEnd/>
            </a:ln>
          </p:spPr>
          <p:txBody>
            <a:bodyPr wrap="none" anchor="ctr"/>
            <a:lstStyle/>
            <a:p>
              <a:endParaRPr lang="en-US" dirty="0">
                <a:latin typeface="Courier New" pitchFamily="49" charset="0"/>
              </a:endParaRPr>
            </a:p>
          </p:txBody>
        </p:sp>
        <p:sp>
          <p:nvSpPr>
            <p:cNvPr id="54" name="Freeform 30"/>
            <p:cNvSpPr>
              <a:spLocks/>
            </p:cNvSpPr>
            <p:nvPr/>
          </p:nvSpPr>
          <p:spPr bwMode="auto">
            <a:xfrm>
              <a:off x="3728" y="2160"/>
              <a:ext cx="304" cy="327"/>
            </a:xfrm>
            <a:custGeom>
              <a:avLst/>
              <a:gdLst>
                <a:gd name="T0" fmla="*/ 304 w 304"/>
                <a:gd name="T1" fmla="*/ 0 h 327"/>
                <a:gd name="T2" fmla="*/ 304 w 304"/>
                <a:gd name="T3" fmla="*/ 96 h 327"/>
                <a:gd name="T4" fmla="*/ 0 w 304"/>
                <a:gd name="T5" fmla="*/ 327 h 327"/>
                <a:gd name="T6" fmla="*/ 18 w 304"/>
                <a:gd name="T7" fmla="*/ 181 h 327"/>
                <a:gd name="T8" fmla="*/ 304 w 304"/>
                <a:gd name="T9" fmla="*/ 0 h 327"/>
                <a:gd name="T10" fmla="*/ 0 60000 65536"/>
                <a:gd name="T11" fmla="*/ 0 60000 65536"/>
                <a:gd name="T12" fmla="*/ 0 60000 65536"/>
                <a:gd name="T13" fmla="*/ 0 60000 65536"/>
                <a:gd name="T14" fmla="*/ 0 60000 65536"/>
                <a:gd name="T15" fmla="*/ 0 w 304"/>
                <a:gd name="T16" fmla="*/ 0 h 327"/>
                <a:gd name="T17" fmla="*/ 304 w 304"/>
                <a:gd name="T18" fmla="*/ 327 h 327"/>
              </a:gdLst>
              <a:ahLst/>
              <a:cxnLst>
                <a:cxn ang="T10">
                  <a:pos x="T0" y="T1"/>
                </a:cxn>
                <a:cxn ang="T11">
                  <a:pos x="T2" y="T3"/>
                </a:cxn>
                <a:cxn ang="T12">
                  <a:pos x="T4" y="T5"/>
                </a:cxn>
                <a:cxn ang="T13">
                  <a:pos x="T6" y="T7"/>
                </a:cxn>
                <a:cxn ang="T14">
                  <a:pos x="T8" y="T9"/>
                </a:cxn>
              </a:cxnLst>
              <a:rect l="T15" t="T16" r="T17" b="T18"/>
              <a:pathLst>
                <a:path w="304" h="327">
                  <a:moveTo>
                    <a:pt x="304" y="0"/>
                  </a:moveTo>
                  <a:lnTo>
                    <a:pt x="304" y="96"/>
                  </a:lnTo>
                  <a:lnTo>
                    <a:pt x="0" y="327"/>
                  </a:lnTo>
                  <a:lnTo>
                    <a:pt x="18" y="181"/>
                  </a:lnTo>
                  <a:lnTo>
                    <a:pt x="304" y="0"/>
                  </a:lnTo>
                  <a:close/>
                </a:path>
              </a:pathLst>
            </a:custGeom>
            <a:solidFill>
              <a:srgbClr val="FF0000"/>
            </a:solidFill>
            <a:ln w="38100">
              <a:solidFill>
                <a:schemeClr val="tx1"/>
              </a:solidFill>
              <a:round/>
              <a:headEnd/>
              <a:tailEnd/>
            </a:ln>
          </p:spPr>
          <p:txBody>
            <a:bodyPr wrap="none" anchor="ctr"/>
            <a:lstStyle/>
            <a:p>
              <a:endParaRPr lang="en-US" dirty="0">
                <a:latin typeface="Courier New" pitchFamily="49" charset="0"/>
              </a:endParaRPr>
            </a:p>
          </p:txBody>
        </p:sp>
        <p:sp>
          <p:nvSpPr>
            <p:cNvPr id="55" name="Freeform 31"/>
            <p:cNvSpPr>
              <a:spLocks/>
            </p:cNvSpPr>
            <p:nvPr/>
          </p:nvSpPr>
          <p:spPr bwMode="auto">
            <a:xfrm>
              <a:off x="3504" y="2304"/>
              <a:ext cx="240" cy="336"/>
            </a:xfrm>
            <a:custGeom>
              <a:avLst/>
              <a:gdLst>
                <a:gd name="T0" fmla="*/ 7 w 336"/>
                <a:gd name="T1" fmla="*/ 0 h 432"/>
                <a:gd name="T2" fmla="*/ 11 w 336"/>
                <a:gd name="T3" fmla="*/ 7 h 432"/>
                <a:gd name="T4" fmla="*/ 3 w 336"/>
                <a:gd name="T5" fmla="*/ 12 h 432"/>
                <a:gd name="T6" fmla="*/ 3 w 336"/>
                <a:gd name="T7" fmla="*/ 35 h 432"/>
                <a:gd name="T8" fmla="*/ 0 w 336"/>
                <a:gd name="T9" fmla="*/ 27 h 432"/>
                <a:gd name="T10" fmla="*/ 0 w 336"/>
                <a:gd name="T11" fmla="*/ 4 h 432"/>
                <a:gd name="T12" fmla="*/ 7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Courier New" pitchFamily="49" charset="0"/>
              </a:endParaRPr>
            </a:p>
          </p:txBody>
        </p:sp>
        <p:sp>
          <p:nvSpPr>
            <p:cNvPr id="56" name="Freeform 32"/>
            <p:cNvSpPr>
              <a:spLocks/>
            </p:cNvSpPr>
            <p:nvPr/>
          </p:nvSpPr>
          <p:spPr bwMode="auto">
            <a:xfrm>
              <a:off x="3312" y="2160"/>
              <a:ext cx="240" cy="288"/>
            </a:xfrm>
            <a:custGeom>
              <a:avLst/>
              <a:gdLst>
                <a:gd name="T0" fmla="*/ 7 w 336"/>
                <a:gd name="T1" fmla="*/ 0 h 432"/>
                <a:gd name="T2" fmla="*/ 11 w 336"/>
                <a:gd name="T3" fmla="*/ 2 h 432"/>
                <a:gd name="T4" fmla="*/ 3 w 336"/>
                <a:gd name="T5" fmla="*/ 3 h 432"/>
                <a:gd name="T6" fmla="*/ 3 w 336"/>
                <a:gd name="T7" fmla="*/ 7 h 432"/>
                <a:gd name="T8" fmla="*/ 0 w 336"/>
                <a:gd name="T9" fmla="*/ 6 h 432"/>
                <a:gd name="T10" fmla="*/ 0 w 336"/>
                <a:gd name="T11" fmla="*/ 1 h 432"/>
                <a:gd name="T12" fmla="*/ 7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Courier New" pitchFamily="49" charset="0"/>
              </a:endParaRPr>
            </a:p>
          </p:txBody>
        </p:sp>
        <p:sp>
          <p:nvSpPr>
            <p:cNvPr id="57" name="Freeform 33"/>
            <p:cNvSpPr>
              <a:spLocks/>
            </p:cNvSpPr>
            <p:nvPr/>
          </p:nvSpPr>
          <p:spPr bwMode="auto">
            <a:xfrm>
              <a:off x="3168" y="2016"/>
              <a:ext cx="192" cy="288"/>
            </a:xfrm>
            <a:custGeom>
              <a:avLst/>
              <a:gdLst>
                <a:gd name="T0" fmla="*/ 1 w 336"/>
                <a:gd name="T1" fmla="*/ 0 h 432"/>
                <a:gd name="T2" fmla="*/ 1 w 336"/>
                <a:gd name="T3" fmla="*/ 2 h 432"/>
                <a:gd name="T4" fmla="*/ 1 w 336"/>
                <a:gd name="T5" fmla="*/ 3 h 432"/>
                <a:gd name="T6" fmla="*/ 1 w 336"/>
                <a:gd name="T7" fmla="*/ 7 h 432"/>
                <a:gd name="T8" fmla="*/ 0 w 336"/>
                <a:gd name="T9" fmla="*/ 6 h 432"/>
                <a:gd name="T10" fmla="*/ 0 w 336"/>
                <a:gd name="T11" fmla="*/ 1 h 432"/>
                <a:gd name="T12" fmla="*/ 1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Courier New" pitchFamily="49" charset="0"/>
              </a:endParaRPr>
            </a:p>
          </p:txBody>
        </p:sp>
      </p:grpSp>
      <p:sp>
        <p:nvSpPr>
          <p:cNvPr id="82" name="TextBox 81">
            <a:extLst>
              <a:ext uri="{FF2B5EF4-FFF2-40B4-BE49-F238E27FC236}">
                <a16:creationId xmlns:a16="http://schemas.microsoft.com/office/drawing/2014/main" id="{DC88D409-662E-B285-1BD7-8B1EF5DE0435}"/>
              </a:ext>
            </a:extLst>
          </p:cNvPr>
          <p:cNvSpPr txBox="1"/>
          <p:nvPr/>
        </p:nvSpPr>
        <p:spPr>
          <a:xfrm>
            <a:off x="2235199" y="1635423"/>
            <a:ext cx="928459" cy="461665"/>
          </a:xfrm>
          <a:prstGeom prst="rect">
            <a:avLst/>
          </a:prstGeom>
          <a:noFill/>
          <a:ln>
            <a:noFill/>
          </a:ln>
        </p:spPr>
        <p:txBody>
          <a:bodyPr wrap="none" rtlCol="0">
            <a:spAutoFit/>
          </a:bodyPr>
          <a:lstStyle/>
          <a:p>
            <a:r>
              <a:rPr lang="en-US" dirty="0">
                <a:solidFill>
                  <a:srgbClr val="FFFF00"/>
                </a:solidFill>
                <a:latin typeface="Courier New" pitchFamily="49" charset="0"/>
              </a:rPr>
              <a:t>head</a:t>
            </a:r>
          </a:p>
        </p:txBody>
      </p:sp>
      <p:sp>
        <p:nvSpPr>
          <p:cNvPr id="83" name="Freeform: Shape 82">
            <a:extLst>
              <a:ext uri="{FF2B5EF4-FFF2-40B4-BE49-F238E27FC236}">
                <a16:creationId xmlns:a16="http://schemas.microsoft.com/office/drawing/2014/main" id="{89DC86CE-D43D-F7E6-3196-114B7920B1A2}"/>
              </a:ext>
            </a:extLst>
          </p:cNvPr>
          <p:cNvSpPr/>
          <p:nvPr/>
        </p:nvSpPr>
        <p:spPr bwMode="auto">
          <a:xfrm flipH="1">
            <a:off x="3177711" y="2000646"/>
            <a:ext cx="631553" cy="147162"/>
          </a:xfrm>
          <a:custGeom>
            <a:avLst/>
            <a:gdLst>
              <a:gd name="connsiteX0" fmla="*/ 1098596 w 1098596"/>
              <a:gd name="connsiteY0" fmla="*/ 13895 h 579639"/>
              <a:gd name="connsiteX1" fmla="*/ 302607 w 1098596"/>
              <a:gd name="connsiteY1" fmla="*/ 73101 h 579639"/>
              <a:gd name="connsiteX2" fmla="*/ 0 w 1098596"/>
              <a:gd name="connsiteY2" fmla="*/ 579639 h 579639"/>
            </a:gdLst>
            <a:ahLst/>
            <a:cxnLst>
              <a:cxn ang="0">
                <a:pos x="connsiteX0" y="connsiteY0"/>
              </a:cxn>
              <a:cxn ang="0">
                <a:pos x="connsiteX1" y="connsiteY1"/>
              </a:cxn>
              <a:cxn ang="0">
                <a:pos x="connsiteX2" y="connsiteY2"/>
              </a:cxn>
            </a:cxnLst>
            <a:rect l="l" t="t" r="r" b="b"/>
            <a:pathLst>
              <a:path w="1098596" h="579639">
                <a:moveTo>
                  <a:pt x="1098596" y="13895"/>
                </a:moveTo>
                <a:cubicBezTo>
                  <a:pt x="792151" y="-3648"/>
                  <a:pt x="485706" y="-21190"/>
                  <a:pt x="302607" y="73101"/>
                </a:cubicBezTo>
                <a:cubicBezTo>
                  <a:pt x="119508" y="167392"/>
                  <a:pt x="59754" y="373515"/>
                  <a:pt x="0" y="579639"/>
                </a:cubicBezTo>
              </a:path>
            </a:pathLst>
          </a:custGeom>
          <a:noFill/>
          <a:ln w="57150" cap="flat" cmpd="sng" algn="ctr">
            <a:solidFill>
              <a:srgbClr val="FFFF00"/>
            </a:solidFill>
            <a:prstDash val="solid"/>
            <a:round/>
            <a:headEnd type="none" w="med" len="med"/>
            <a:tailEnd type="triangle" w="med" len="med"/>
          </a:ln>
          <a:effectLst/>
        </p:spPr>
        <p:txBody>
          <a:bodyPr rtlCol="0" anchor="ctr"/>
          <a:lstStyle/>
          <a:p>
            <a:pPr algn="ctr"/>
            <a:endParaRPr lang="en-US"/>
          </a:p>
        </p:txBody>
      </p:sp>
      <p:grpSp>
        <p:nvGrpSpPr>
          <p:cNvPr id="84" name="Group 83">
            <a:extLst>
              <a:ext uri="{FF2B5EF4-FFF2-40B4-BE49-F238E27FC236}">
                <a16:creationId xmlns:a16="http://schemas.microsoft.com/office/drawing/2014/main" id="{199186C6-E8E1-1BDB-1D8C-BAA2E2D00029}"/>
              </a:ext>
            </a:extLst>
          </p:cNvPr>
          <p:cNvGrpSpPr/>
          <p:nvPr/>
        </p:nvGrpSpPr>
        <p:grpSpPr>
          <a:xfrm>
            <a:off x="2771649" y="1635423"/>
            <a:ext cx="3998778" cy="3969097"/>
            <a:chOff x="2771649" y="1635423"/>
            <a:chExt cx="3998778" cy="3969097"/>
          </a:xfrm>
        </p:grpSpPr>
        <p:grpSp>
          <p:nvGrpSpPr>
            <p:cNvPr id="85" name="Group 84">
              <a:extLst>
                <a:ext uri="{FF2B5EF4-FFF2-40B4-BE49-F238E27FC236}">
                  <a16:creationId xmlns:a16="http://schemas.microsoft.com/office/drawing/2014/main" id="{9435736D-FFF7-30FA-19B0-5113A998E3A2}"/>
                </a:ext>
              </a:extLst>
            </p:cNvPr>
            <p:cNvGrpSpPr/>
            <p:nvPr/>
          </p:nvGrpSpPr>
          <p:grpSpPr>
            <a:xfrm>
              <a:off x="3117850" y="1993900"/>
              <a:ext cx="3162300" cy="3055620"/>
              <a:chOff x="3117850" y="1993900"/>
              <a:chExt cx="3162300" cy="3055620"/>
            </a:xfrm>
          </p:grpSpPr>
          <p:pic>
            <p:nvPicPr>
              <p:cNvPr id="103" name="Picture 2" descr="magic">
                <a:extLst>
                  <a:ext uri="{FF2B5EF4-FFF2-40B4-BE49-F238E27FC236}">
                    <a16:creationId xmlns:a16="http://schemas.microsoft.com/office/drawing/2014/main" id="{46A1B8FA-E915-8BF1-7800-DFBC279D6196}"/>
                  </a:ext>
                </a:extLst>
              </p:cNvPr>
              <p:cNvPicPr>
                <a:picLocks noChangeAspect="1" noChangeArrowheads="1"/>
              </p:cNvPicPr>
              <p:nvPr/>
            </p:nvPicPr>
            <p:blipFill>
              <a:blip r:embed="rId3" cstate="print"/>
              <a:srcRect/>
              <a:stretch>
                <a:fillRect/>
              </a:stretch>
            </p:blipFill>
            <p:spPr bwMode="auto">
              <a:xfrm>
                <a:off x="4635500" y="3511550"/>
                <a:ext cx="127000" cy="127000"/>
              </a:xfrm>
              <a:prstGeom prst="rect">
                <a:avLst/>
              </a:prstGeom>
              <a:noFill/>
              <a:ln w="9525" algn="ctr">
                <a:noFill/>
                <a:miter lim="800000"/>
                <a:headEnd/>
                <a:tailEnd/>
              </a:ln>
            </p:spPr>
          </p:pic>
          <p:sp>
            <p:nvSpPr>
              <p:cNvPr id="104" name="Oval 103">
                <a:extLst>
                  <a:ext uri="{FF2B5EF4-FFF2-40B4-BE49-F238E27FC236}">
                    <a16:creationId xmlns:a16="http://schemas.microsoft.com/office/drawing/2014/main" id="{C9D0ABE0-9CC1-F808-2D97-968BDC2DB2B9}"/>
                  </a:ext>
                </a:extLst>
              </p:cNvPr>
              <p:cNvSpPr/>
              <p:nvPr/>
            </p:nvSpPr>
            <p:spPr bwMode="auto">
              <a:xfrm>
                <a:off x="3117850" y="1993900"/>
                <a:ext cx="3162300" cy="3055620"/>
              </a:xfrm>
              <a:prstGeom prst="ellipse">
                <a:avLst/>
              </a:prstGeom>
              <a:solidFill>
                <a:schemeClr val="accent5"/>
              </a:solidFill>
              <a:ln w="38100"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noAutofit/>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1" i="0" u="none" strike="noStrike" cap="none" normalizeH="0" baseline="0" dirty="0">
                  <a:ln>
                    <a:noFill/>
                  </a:ln>
                  <a:solidFill>
                    <a:srgbClr val="FFFF00"/>
                  </a:solidFill>
                  <a:effectLst/>
                  <a:latin typeface="Courier New" pitchFamily="49" charset="0"/>
                  <a:cs typeface="Arial" charset="0"/>
                </a:endParaRPr>
              </a:p>
            </p:txBody>
          </p:sp>
          <p:cxnSp>
            <p:nvCxnSpPr>
              <p:cNvPr id="105" name="Straight Connector 104">
                <a:extLst>
                  <a:ext uri="{FF2B5EF4-FFF2-40B4-BE49-F238E27FC236}">
                    <a16:creationId xmlns:a16="http://schemas.microsoft.com/office/drawing/2014/main" id="{0BB4C34B-0C82-AB50-3052-34DF4BE66AF6}"/>
                  </a:ext>
                </a:extLst>
              </p:cNvPr>
              <p:cNvCxnSpPr>
                <a:stCxn id="104" idx="4"/>
                <a:endCxn id="104" idx="4"/>
              </p:cNvCxnSpPr>
              <p:nvPr/>
            </p:nvCxnSpPr>
            <p:spPr bwMode="auto">
              <a:xfrm>
                <a:off x="4699000" y="5049520"/>
                <a:ext cx="0" cy="0"/>
              </a:xfrm>
              <a:prstGeom prst="line">
                <a:avLst/>
              </a:prstGeom>
              <a:noFill/>
              <a:ln w="9525" cap="flat" cmpd="sng" algn="ctr">
                <a:noFill/>
                <a:prstDash val="solid"/>
                <a:round/>
                <a:headEnd type="none" w="med" len="med"/>
                <a:tailEnd type="none" w="med" len="med"/>
              </a:ln>
              <a:effectLst/>
            </p:spPr>
          </p:cxnSp>
          <p:cxnSp>
            <p:nvCxnSpPr>
              <p:cNvPr id="106" name="Straight Connector 105">
                <a:extLst>
                  <a:ext uri="{FF2B5EF4-FFF2-40B4-BE49-F238E27FC236}">
                    <a16:creationId xmlns:a16="http://schemas.microsoft.com/office/drawing/2014/main" id="{59A7C8C8-F345-A0EE-7967-5DD358D2E66D}"/>
                  </a:ext>
                </a:extLst>
              </p:cNvPr>
              <p:cNvCxnSpPr>
                <a:stCxn id="104" idx="4"/>
                <a:endCxn id="104" idx="0"/>
              </p:cNvCxnSpPr>
              <p:nvPr/>
            </p:nvCxnSpPr>
            <p:spPr bwMode="auto">
              <a:xfrm flipV="1">
                <a:off x="4699000" y="1993900"/>
                <a:ext cx="0" cy="3055620"/>
              </a:xfrm>
              <a:prstGeom prst="line">
                <a:avLst/>
              </a:prstGeom>
              <a:noFill/>
              <a:ln w="38100" cap="flat" cmpd="sng" algn="ctr">
                <a:solidFill>
                  <a:schemeClr val="tx1"/>
                </a:solidFill>
                <a:prstDash val="solid"/>
                <a:round/>
                <a:headEnd type="none" w="med" len="med"/>
                <a:tailEnd type="none" w="med" len="med"/>
              </a:ln>
              <a:effectLst/>
            </p:spPr>
          </p:cxnSp>
          <p:cxnSp>
            <p:nvCxnSpPr>
              <p:cNvPr id="107" name="Straight Connector 106">
                <a:extLst>
                  <a:ext uri="{FF2B5EF4-FFF2-40B4-BE49-F238E27FC236}">
                    <a16:creationId xmlns:a16="http://schemas.microsoft.com/office/drawing/2014/main" id="{7732FCB9-2AB2-7F9C-D3CC-F7AF9BBF760A}"/>
                  </a:ext>
                </a:extLst>
              </p:cNvPr>
              <p:cNvCxnSpPr>
                <a:stCxn id="104" idx="3"/>
                <a:endCxn id="104" idx="7"/>
              </p:cNvCxnSpPr>
              <p:nvPr/>
            </p:nvCxnSpPr>
            <p:spPr bwMode="auto">
              <a:xfrm flipV="1">
                <a:off x="3580958" y="2441385"/>
                <a:ext cx="2236084" cy="2160650"/>
              </a:xfrm>
              <a:prstGeom prst="line">
                <a:avLst/>
              </a:prstGeom>
              <a:noFill/>
              <a:ln w="38100" cap="flat" cmpd="sng" algn="ctr">
                <a:solidFill>
                  <a:schemeClr val="tx1"/>
                </a:solidFill>
                <a:prstDash val="solid"/>
                <a:round/>
                <a:headEnd type="none" w="med" len="med"/>
                <a:tailEnd type="none" w="med" len="med"/>
              </a:ln>
              <a:effectLst/>
            </p:spPr>
          </p:cxnSp>
          <p:cxnSp>
            <p:nvCxnSpPr>
              <p:cNvPr id="108" name="Straight Connector 107">
                <a:extLst>
                  <a:ext uri="{FF2B5EF4-FFF2-40B4-BE49-F238E27FC236}">
                    <a16:creationId xmlns:a16="http://schemas.microsoft.com/office/drawing/2014/main" id="{52B41B15-B1B7-D6E5-C2E2-5DCC96CC026E}"/>
                  </a:ext>
                </a:extLst>
              </p:cNvPr>
              <p:cNvCxnSpPr>
                <a:stCxn id="104" idx="2"/>
              </p:cNvCxnSpPr>
              <p:nvPr/>
            </p:nvCxnSpPr>
            <p:spPr bwMode="auto">
              <a:xfrm flipV="1">
                <a:off x="3117850" y="3511550"/>
                <a:ext cx="3162300" cy="10160"/>
              </a:xfrm>
              <a:prstGeom prst="line">
                <a:avLst/>
              </a:prstGeom>
              <a:noFill/>
              <a:ln w="38100" cap="flat" cmpd="sng" algn="ctr">
                <a:solidFill>
                  <a:schemeClr val="tx1"/>
                </a:solidFill>
                <a:prstDash val="solid"/>
                <a:round/>
                <a:headEnd type="none" w="med" len="med"/>
                <a:tailEnd type="none" w="med" len="med"/>
              </a:ln>
              <a:effectLst/>
            </p:spPr>
          </p:cxnSp>
          <p:cxnSp>
            <p:nvCxnSpPr>
              <p:cNvPr id="109" name="Straight Connector 108">
                <a:extLst>
                  <a:ext uri="{FF2B5EF4-FFF2-40B4-BE49-F238E27FC236}">
                    <a16:creationId xmlns:a16="http://schemas.microsoft.com/office/drawing/2014/main" id="{BFCB0D00-3413-99A3-3B1C-627186A10ACD}"/>
                  </a:ext>
                </a:extLst>
              </p:cNvPr>
              <p:cNvCxnSpPr>
                <a:stCxn id="104" idx="1"/>
                <a:endCxn id="104" idx="5"/>
              </p:cNvCxnSpPr>
              <p:nvPr/>
            </p:nvCxnSpPr>
            <p:spPr bwMode="auto">
              <a:xfrm>
                <a:off x="3580958" y="2441385"/>
                <a:ext cx="2236084" cy="2160650"/>
              </a:xfrm>
              <a:prstGeom prst="line">
                <a:avLst/>
              </a:prstGeom>
              <a:noFill/>
              <a:ln w="38100" cap="flat" cmpd="sng" algn="ctr">
                <a:solidFill>
                  <a:schemeClr val="tx1"/>
                </a:solidFill>
                <a:prstDash val="solid"/>
                <a:round/>
                <a:headEnd type="none" w="med" len="med"/>
                <a:tailEnd type="none" w="med" len="med"/>
              </a:ln>
              <a:effectLst/>
            </p:spPr>
          </p:cxnSp>
          <p:sp>
            <p:nvSpPr>
              <p:cNvPr id="110" name="Oval 109">
                <a:extLst>
                  <a:ext uri="{FF2B5EF4-FFF2-40B4-BE49-F238E27FC236}">
                    <a16:creationId xmlns:a16="http://schemas.microsoft.com/office/drawing/2014/main" id="{9FEA13F8-526C-24CC-3E14-076E25601193}"/>
                  </a:ext>
                </a:extLst>
              </p:cNvPr>
              <p:cNvSpPr/>
              <p:nvPr/>
            </p:nvSpPr>
            <p:spPr bwMode="auto">
              <a:xfrm>
                <a:off x="3549650" y="2423160"/>
                <a:ext cx="2298700" cy="2197100"/>
              </a:xfrm>
              <a:prstGeom prst="ellipse">
                <a:avLst/>
              </a:prstGeom>
              <a:solidFill>
                <a:schemeClr val="tx2"/>
              </a:solidFill>
              <a:ln w="3810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noAutofit/>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1" i="0" u="none" strike="noStrike" cap="none" normalizeH="0" baseline="0" dirty="0">
                  <a:ln>
                    <a:noFill/>
                  </a:ln>
                  <a:solidFill>
                    <a:srgbClr val="FFFF00"/>
                  </a:solidFill>
                  <a:effectLst/>
                  <a:latin typeface="Courier New" pitchFamily="49" charset="0"/>
                  <a:cs typeface="Arial" charset="0"/>
                </a:endParaRPr>
              </a:p>
            </p:txBody>
          </p:sp>
        </p:grpSp>
        <p:sp>
          <p:nvSpPr>
            <p:cNvPr id="86" name="TextBox 85">
              <a:extLst>
                <a:ext uri="{FF2B5EF4-FFF2-40B4-BE49-F238E27FC236}">
                  <a16:creationId xmlns:a16="http://schemas.microsoft.com/office/drawing/2014/main" id="{2C2FF3EC-7B76-8C16-3A04-EEB15E00DD7D}"/>
                </a:ext>
              </a:extLst>
            </p:cNvPr>
            <p:cNvSpPr txBox="1"/>
            <p:nvPr/>
          </p:nvSpPr>
          <p:spPr>
            <a:xfrm>
              <a:off x="3716768" y="1635423"/>
              <a:ext cx="370614" cy="461665"/>
            </a:xfrm>
            <a:prstGeom prst="rect">
              <a:avLst/>
            </a:prstGeom>
            <a:noFill/>
          </p:spPr>
          <p:txBody>
            <a:bodyPr wrap="none" rtlCol="0">
              <a:spAutoFit/>
            </a:bodyPr>
            <a:lstStyle/>
            <a:p>
              <a:r>
                <a:rPr lang="en-US" dirty="0">
                  <a:solidFill>
                    <a:schemeClr val="bg1"/>
                  </a:solidFill>
                  <a:latin typeface="Courier New" pitchFamily="49" charset="0"/>
                </a:rPr>
                <a:t>0</a:t>
              </a:r>
            </a:p>
          </p:txBody>
        </p:sp>
        <p:sp>
          <p:nvSpPr>
            <p:cNvPr id="87" name="TextBox 86">
              <a:extLst>
                <a:ext uri="{FF2B5EF4-FFF2-40B4-BE49-F238E27FC236}">
                  <a16:creationId xmlns:a16="http://schemas.microsoft.com/office/drawing/2014/main" id="{0E5FD32A-F7BC-B317-70F1-250EE9FDAE2D}"/>
                </a:ext>
              </a:extLst>
            </p:cNvPr>
            <p:cNvSpPr txBox="1"/>
            <p:nvPr/>
          </p:nvSpPr>
          <p:spPr>
            <a:xfrm>
              <a:off x="6399813" y="2693988"/>
              <a:ext cx="370614" cy="461665"/>
            </a:xfrm>
            <a:prstGeom prst="rect">
              <a:avLst/>
            </a:prstGeom>
            <a:noFill/>
          </p:spPr>
          <p:txBody>
            <a:bodyPr wrap="none" rtlCol="0">
              <a:spAutoFit/>
            </a:bodyPr>
            <a:lstStyle/>
            <a:p>
              <a:r>
                <a:rPr lang="en-US" dirty="0">
                  <a:solidFill>
                    <a:schemeClr val="bg1"/>
                  </a:solidFill>
                  <a:latin typeface="Courier New" pitchFamily="49" charset="0"/>
                </a:rPr>
                <a:t>2</a:t>
              </a:r>
            </a:p>
          </p:txBody>
        </p:sp>
        <p:sp>
          <p:nvSpPr>
            <p:cNvPr id="88" name="TextBox 87">
              <a:extLst>
                <a:ext uri="{FF2B5EF4-FFF2-40B4-BE49-F238E27FC236}">
                  <a16:creationId xmlns:a16="http://schemas.microsoft.com/office/drawing/2014/main" id="{2C665BB8-3CDC-915C-07F9-CA08D1DB815D}"/>
                </a:ext>
              </a:extLst>
            </p:cNvPr>
            <p:cNvSpPr txBox="1"/>
            <p:nvPr/>
          </p:nvSpPr>
          <p:spPr>
            <a:xfrm>
              <a:off x="5370007" y="1635423"/>
              <a:ext cx="370614" cy="461665"/>
            </a:xfrm>
            <a:prstGeom prst="rect">
              <a:avLst/>
            </a:prstGeom>
            <a:noFill/>
          </p:spPr>
          <p:txBody>
            <a:bodyPr wrap="none" rtlCol="0">
              <a:spAutoFit/>
            </a:bodyPr>
            <a:lstStyle/>
            <a:p>
              <a:r>
                <a:rPr lang="en-US" dirty="0">
                  <a:solidFill>
                    <a:schemeClr val="bg1"/>
                  </a:solidFill>
                  <a:latin typeface="Courier New" pitchFamily="49" charset="0"/>
                </a:rPr>
                <a:t>1</a:t>
              </a:r>
            </a:p>
          </p:txBody>
        </p:sp>
        <p:sp>
          <p:nvSpPr>
            <p:cNvPr id="89" name="TextBox 88">
              <a:extLst>
                <a:ext uri="{FF2B5EF4-FFF2-40B4-BE49-F238E27FC236}">
                  <a16:creationId xmlns:a16="http://schemas.microsoft.com/office/drawing/2014/main" id="{4D649B10-CFC2-4BE9-D5CD-7375F3005979}"/>
                </a:ext>
              </a:extLst>
            </p:cNvPr>
            <p:cNvSpPr txBox="1"/>
            <p:nvPr/>
          </p:nvSpPr>
          <p:spPr>
            <a:xfrm>
              <a:off x="3716768" y="5142855"/>
              <a:ext cx="370614" cy="461665"/>
            </a:xfrm>
            <a:prstGeom prst="rect">
              <a:avLst/>
            </a:prstGeom>
            <a:noFill/>
          </p:spPr>
          <p:txBody>
            <a:bodyPr wrap="none" rtlCol="0">
              <a:spAutoFit/>
            </a:bodyPr>
            <a:lstStyle/>
            <a:p>
              <a:r>
                <a:rPr lang="en-US" dirty="0">
                  <a:solidFill>
                    <a:schemeClr val="bg1"/>
                  </a:solidFill>
                  <a:latin typeface="Courier New" pitchFamily="49" charset="0"/>
                </a:rPr>
                <a:t>5</a:t>
              </a:r>
            </a:p>
          </p:txBody>
        </p:sp>
        <p:sp>
          <p:nvSpPr>
            <p:cNvPr id="90" name="TextBox 89">
              <a:extLst>
                <a:ext uri="{FF2B5EF4-FFF2-40B4-BE49-F238E27FC236}">
                  <a16:creationId xmlns:a16="http://schemas.microsoft.com/office/drawing/2014/main" id="{14EA2142-6413-2597-08DC-D04C2A6C4B1B}"/>
                </a:ext>
              </a:extLst>
            </p:cNvPr>
            <p:cNvSpPr txBox="1"/>
            <p:nvPr/>
          </p:nvSpPr>
          <p:spPr>
            <a:xfrm>
              <a:off x="5370007" y="5142855"/>
              <a:ext cx="370614" cy="461665"/>
            </a:xfrm>
            <a:prstGeom prst="rect">
              <a:avLst/>
            </a:prstGeom>
            <a:noFill/>
          </p:spPr>
          <p:txBody>
            <a:bodyPr wrap="none" rtlCol="0">
              <a:spAutoFit/>
            </a:bodyPr>
            <a:lstStyle/>
            <a:p>
              <a:r>
                <a:rPr lang="en-US" dirty="0">
                  <a:solidFill>
                    <a:schemeClr val="bg1"/>
                  </a:solidFill>
                  <a:latin typeface="Courier New" pitchFamily="49" charset="0"/>
                </a:rPr>
                <a:t>4</a:t>
              </a:r>
            </a:p>
          </p:txBody>
        </p:sp>
        <p:sp>
          <p:nvSpPr>
            <p:cNvPr id="91" name="TextBox 90">
              <a:extLst>
                <a:ext uri="{FF2B5EF4-FFF2-40B4-BE49-F238E27FC236}">
                  <a16:creationId xmlns:a16="http://schemas.microsoft.com/office/drawing/2014/main" id="{A82F2105-A1BD-44CB-9CCA-4D0C37FDCE3B}"/>
                </a:ext>
              </a:extLst>
            </p:cNvPr>
            <p:cNvSpPr txBox="1"/>
            <p:nvPr/>
          </p:nvSpPr>
          <p:spPr>
            <a:xfrm>
              <a:off x="6399813" y="3946823"/>
              <a:ext cx="370614" cy="461665"/>
            </a:xfrm>
            <a:prstGeom prst="rect">
              <a:avLst/>
            </a:prstGeom>
            <a:noFill/>
          </p:spPr>
          <p:txBody>
            <a:bodyPr wrap="none" rtlCol="0">
              <a:spAutoFit/>
            </a:bodyPr>
            <a:lstStyle/>
            <a:p>
              <a:r>
                <a:rPr lang="en-US" dirty="0">
                  <a:solidFill>
                    <a:schemeClr val="bg1"/>
                  </a:solidFill>
                  <a:latin typeface="Courier New" pitchFamily="49" charset="0"/>
                </a:rPr>
                <a:t>3</a:t>
              </a:r>
            </a:p>
          </p:txBody>
        </p:sp>
        <p:sp>
          <p:nvSpPr>
            <p:cNvPr id="92" name="TextBox 91">
              <a:extLst>
                <a:ext uri="{FF2B5EF4-FFF2-40B4-BE49-F238E27FC236}">
                  <a16:creationId xmlns:a16="http://schemas.microsoft.com/office/drawing/2014/main" id="{BE1FD1B1-0FD4-182D-366B-D8C80B708E73}"/>
                </a:ext>
              </a:extLst>
            </p:cNvPr>
            <p:cNvSpPr txBox="1"/>
            <p:nvPr/>
          </p:nvSpPr>
          <p:spPr>
            <a:xfrm>
              <a:off x="4999393" y="2072332"/>
              <a:ext cx="370614" cy="461665"/>
            </a:xfrm>
            <a:prstGeom prst="rect">
              <a:avLst/>
            </a:prstGeom>
            <a:noFill/>
          </p:spPr>
          <p:txBody>
            <a:bodyPr wrap="none" rtlCol="0">
              <a:spAutoFit/>
            </a:bodyPr>
            <a:lstStyle/>
            <a:p>
              <a:r>
                <a:rPr lang="en-US" dirty="0">
                  <a:solidFill>
                    <a:schemeClr val="tx1"/>
                  </a:solidFill>
                  <a:latin typeface="Courier New" pitchFamily="49" charset="0"/>
                </a:rPr>
                <a:t>y</a:t>
              </a:r>
            </a:p>
          </p:txBody>
        </p:sp>
        <p:sp>
          <p:nvSpPr>
            <p:cNvPr id="93" name="TextBox 92">
              <a:extLst>
                <a:ext uri="{FF2B5EF4-FFF2-40B4-BE49-F238E27FC236}">
                  <a16:creationId xmlns:a16="http://schemas.microsoft.com/office/drawing/2014/main" id="{AB61B002-C651-4191-66EF-1E7F5CA62D41}"/>
                </a:ext>
              </a:extLst>
            </p:cNvPr>
            <p:cNvSpPr txBox="1"/>
            <p:nvPr/>
          </p:nvSpPr>
          <p:spPr>
            <a:xfrm>
              <a:off x="4059889" y="2097733"/>
              <a:ext cx="370614" cy="461665"/>
            </a:xfrm>
            <a:prstGeom prst="rect">
              <a:avLst/>
            </a:prstGeom>
            <a:noFill/>
          </p:spPr>
          <p:txBody>
            <a:bodyPr wrap="none" rtlCol="0">
              <a:spAutoFit/>
            </a:bodyPr>
            <a:lstStyle/>
            <a:p>
              <a:r>
                <a:rPr lang="en-US" dirty="0">
                  <a:solidFill>
                    <a:schemeClr val="tx1"/>
                  </a:solidFill>
                  <a:latin typeface="Courier New" pitchFamily="49" charset="0"/>
                </a:rPr>
                <a:t>x</a:t>
              </a:r>
            </a:p>
          </p:txBody>
        </p:sp>
        <p:sp>
          <p:nvSpPr>
            <p:cNvPr id="94" name="TextBox 93">
              <a:extLst>
                <a:ext uri="{FF2B5EF4-FFF2-40B4-BE49-F238E27FC236}">
                  <a16:creationId xmlns:a16="http://schemas.microsoft.com/office/drawing/2014/main" id="{F60FB98A-D102-DB87-15B3-4090F00EC39B}"/>
                </a:ext>
              </a:extLst>
            </p:cNvPr>
            <p:cNvSpPr txBox="1"/>
            <p:nvPr/>
          </p:nvSpPr>
          <p:spPr>
            <a:xfrm>
              <a:off x="2771649" y="2841958"/>
              <a:ext cx="370614" cy="461665"/>
            </a:xfrm>
            <a:prstGeom prst="rect">
              <a:avLst/>
            </a:prstGeom>
            <a:noFill/>
          </p:spPr>
          <p:txBody>
            <a:bodyPr wrap="none" rtlCol="0">
              <a:spAutoFit/>
            </a:bodyPr>
            <a:lstStyle/>
            <a:p>
              <a:r>
                <a:rPr lang="en-US" dirty="0">
                  <a:solidFill>
                    <a:schemeClr val="bg1"/>
                  </a:solidFill>
                  <a:latin typeface="Courier New" pitchFamily="49" charset="0"/>
                </a:rPr>
                <a:t>7</a:t>
              </a:r>
            </a:p>
          </p:txBody>
        </p:sp>
        <p:sp>
          <p:nvSpPr>
            <p:cNvPr id="95" name="TextBox 94">
              <a:extLst>
                <a:ext uri="{FF2B5EF4-FFF2-40B4-BE49-F238E27FC236}">
                  <a16:creationId xmlns:a16="http://schemas.microsoft.com/office/drawing/2014/main" id="{664AA48C-ED2E-8851-9A09-FA5916C8518A}"/>
                </a:ext>
              </a:extLst>
            </p:cNvPr>
            <p:cNvSpPr txBox="1"/>
            <p:nvPr/>
          </p:nvSpPr>
          <p:spPr>
            <a:xfrm>
              <a:off x="2771649" y="4094148"/>
              <a:ext cx="370614" cy="461665"/>
            </a:xfrm>
            <a:prstGeom prst="rect">
              <a:avLst/>
            </a:prstGeom>
            <a:noFill/>
          </p:spPr>
          <p:txBody>
            <a:bodyPr wrap="none" rtlCol="0">
              <a:spAutoFit/>
            </a:bodyPr>
            <a:lstStyle/>
            <a:p>
              <a:r>
                <a:rPr lang="en-US" dirty="0">
                  <a:solidFill>
                    <a:schemeClr val="bg1"/>
                  </a:solidFill>
                  <a:latin typeface="Courier New" pitchFamily="49" charset="0"/>
                </a:rPr>
                <a:t>6</a:t>
              </a:r>
            </a:p>
          </p:txBody>
        </p:sp>
        <p:sp>
          <p:nvSpPr>
            <p:cNvPr id="96" name="Oval 7">
              <a:extLst>
                <a:ext uri="{FF2B5EF4-FFF2-40B4-BE49-F238E27FC236}">
                  <a16:creationId xmlns:a16="http://schemas.microsoft.com/office/drawing/2014/main" id="{D38FB94D-DD12-E745-666D-03319D2760D6}"/>
                </a:ext>
              </a:extLst>
            </p:cNvPr>
            <p:cNvSpPr>
              <a:spLocks noChangeArrowheads="1"/>
            </p:cNvSpPr>
            <p:nvPr/>
          </p:nvSpPr>
          <p:spPr bwMode="auto">
            <a:xfrm>
              <a:off x="4251544" y="3026525"/>
              <a:ext cx="999816" cy="1068268"/>
            </a:xfrm>
            <a:prstGeom prst="ellipse">
              <a:avLst/>
            </a:prstGeom>
            <a:solidFill>
              <a:schemeClr val="tx2"/>
            </a:solidFill>
            <a:ln w="12700">
              <a:noFill/>
              <a:round/>
              <a:headEnd/>
              <a:tailEnd/>
            </a:ln>
          </p:spPr>
          <p:txBody>
            <a:bodyPr wrap="none" anchor="ctr"/>
            <a:lstStyle/>
            <a:p>
              <a:endParaRPr lang="en-US" dirty="0">
                <a:solidFill>
                  <a:srgbClr val="FFFF00"/>
                </a:solidFill>
                <a:latin typeface="Arial" pitchFamily="34" charset="0"/>
              </a:endParaRPr>
            </a:p>
          </p:txBody>
        </p:sp>
        <p:grpSp>
          <p:nvGrpSpPr>
            <p:cNvPr id="97" name="Group 96">
              <a:extLst>
                <a:ext uri="{FF2B5EF4-FFF2-40B4-BE49-F238E27FC236}">
                  <a16:creationId xmlns:a16="http://schemas.microsoft.com/office/drawing/2014/main" id="{2461BD55-E598-FEB4-C037-4FD8996FD3C7}"/>
                </a:ext>
              </a:extLst>
            </p:cNvPr>
            <p:cNvGrpSpPr/>
            <p:nvPr/>
          </p:nvGrpSpPr>
          <p:grpSpPr>
            <a:xfrm>
              <a:off x="4381687" y="3068710"/>
              <a:ext cx="634627" cy="906000"/>
              <a:chOff x="4436366" y="3112166"/>
              <a:chExt cx="634627" cy="906000"/>
            </a:xfrm>
            <a:effectLst>
              <a:glow rad="228600">
                <a:schemeClr val="accent3">
                  <a:satMod val="175000"/>
                  <a:alpha val="40000"/>
                </a:schemeClr>
              </a:glow>
            </a:effectLst>
          </p:grpSpPr>
          <p:sp>
            <p:nvSpPr>
              <p:cNvPr id="98" name="Oval 8">
                <a:extLst>
                  <a:ext uri="{FF2B5EF4-FFF2-40B4-BE49-F238E27FC236}">
                    <a16:creationId xmlns:a16="http://schemas.microsoft.com/office/drawing/2014/main" id="{3176E4CD-07D5-6856-AA8A-D1419C4CA478}"/>
                  </a:ext>
                </a:extLst>
              </p:cNvPr>
              <p:cNvSpPr>
                <a:spLocks noChangeArrowheads="1"/>
              </p:cNvSpPr>
              <p:nvPr/>
            </p:nvSpPr>
            <p:spPr bwMode="auto">
              <a:xfrm>
                <a:off x="4436366" y="3112166"/>
                <a:ext cx="634627" cy="655835"/>
              </a:xfrm>
              <a:prstGeom prst="ellipse">
                <a:avLst/>
              </a:prstGeom>
              <a:solidFill>
                <a:schemeClr val="tx2"/>
              </a:solidFill>
              <a:ln w="12700">
                <a:solidFill>
                  <a:schemeClr val="tx2"/>
                </a:solidFill>
                <a:round/>
                <a:headEnd/>
                <a:tailEnd/>
              </a:ln>
            </p:spPr>
            <p:txBody>
              <a:bodyPr wrap="none" anchor="ctr"/>
              <a:lstStyle/>
              <a:p>
                <a:endParaRPr lang="en-US" dirty="0">
                  <a:solidFill>
                    <a:srgbClr val="FFFF00"/>
                  </a:solidFill>
                  <a:latin typeface="Arial" pitchFamily="34" charset="0"/>
                </a:endParaRPr>
              </a:p>
            </p:txBody>
          </p:sp>
          <p:sp>
            <p:nvSpPr>
              <p:cNvPr id="99" name="Oval 9">
                <a:extLst>
                  <a:ext uri="{FF2B5EF4-FFF2-40B4-BE49-F238E27FC236}">
                    <a16:creationId xmlns:a16="http://schemas.microsoft.com/office/drawing/2014/main" id="{1545FB5C-7398-F3CD-FEFD-AAD07BA080D8}"/>
                  </a:ext>
                </a:extLst>
              </p:cNvPr>
              <p:cNvSpPr>
                <a:spLocks noChangeArrowheads="1"/>
              </p:cNvSpPr>
              <p:nvPr/>
            </p:nvSpPr>
            <p:spPr bwMode="auto">
              <a:xfrm>
                <a:off x="4527663" y="3200062"/>
                <a:ext cx="445352" cy="516104"/>
              </a:xfrm>
              <a:prstGeom prst="ellipse">
                <a:avLst/>
              </a:prstGeom>
              <a:solidFill>
                <a:schemeClr val="bg1">
                  <a:lumMod val="50000"/>
                </a:schemeClr>
              </a:solidFill>
              <a:ln w="12700">
                <a:solidFill>
                  <a:schemeClr val="tx2"/>
                </a:solidFill>
                <a:round/>
                <a:headEnd/>
                <a:tailEnd/>
              </a:ln>
            </p:spPr>
            <p:txBody>
              <a:bodyPr wrap="none" anchor="ctr"/>
              <a:lstStyle/>
              <a:p>
                <a:endParaRPr lang="en-US" dirty="0">
                  <a:solidFill>
                    <a:srgbClr val="FFFF00"/>
                  </a:solidFill>
                  <a:latin typeface="Arial" pitchFamily="34" charset="0"/>
                </a:endParaRPr>
              </a:p>
            </p:txBody>
          </p:sp>
          <p:sp>
            <p:nvSpPr>
              <p:cNvPr id="100" name="Oval 10">
                <a:extLst>
                  <a:ext uri="{FF2B5EF4-FFF2-40B4-BE49-F238E27FC236}">
                    <a16:creationId xmlns:a16="http://schemas.microsoft.com/office/drawing/2014/main" id="{E93FA228-0235-699C-14DE-4256DC448132}"/>
                  </a:ext>
                </a:extLst>
              </p:cNvPr>
              <p:cNvSpPr>
                <a:spLocks noChangeArrowheads="1"/>
              </p:cNvSpPr>
              <p:nvPr/>
            </p:nvSpPr>
            <p:spPr bwMode="auto">
              <a:xfrm>
                <a:off x="4440819" y="3375853"/>
                <a:ext cx="630174" cy="642313"/>
              </a:xfrm>
              <a:prstGeom prst="ellipse">
                <a:avLst/>
              </a:prstGeom>
              <a:solidFill>
                <a:schemeClr val="tx2"/>
              </a:solidFill>
              <a:ln w="12700">
                <a:solidFill>
                  <a:schemeClr val="tx2"/>
                </a:solidFill>
                <a:round/>
                <a:headEnd/>
                <a:tailEnd/>
              </a:ln>
            </p:spPr>
            <p:txBody>
              <a:bodyPr wrap="none" anchor="ctr"/>
              <a:lstStyle/>
              <a:p>
                <a:endParaRPr lang="en-US" dirty="0">
                  <a:solidFill>
                    <a:srgbClr val="FFFF00"/>
                  </a:solidFill>
                  <a:latin typeface="Arial" pitchFamily="34" charset="0"/>
                </a:endParaRPr>
              </a:p>
            </p:txBody>
          </p:sp>
          <p:sp>
            <p:nvSpPr>
              <p:cNvPr id="101" name="Oval 11">
                <a:extLst>
                  <a:ext uri="{FF2B5EF4-FFF2-40B4-BE49-F238E27FC236}">
                    <a16:creationId xmlns:a16="http://schemas.microsoft.com/office/drawing/2014/main" id="{FE407A86-88D8-135D-D73E-991A8EAFE52F}"/>
                  </a:ext>
                </a:extLst>
              </p:cNvPr>
              <p:cNvSpPr>
                <a:spLocks noChangeArrowheads="1"/>
              </p:cNvSpPr>
              <p:nvPr/>
            </p:nvSpPr>
            <p:spPr bwMode="auto">
              <a:xfrm>
                <a:off x="4639001" y="3508823"/>
                <a:ext cx="227130" cy="220865"/>
              </a:xfrm>
              <a:prstGeom prst="ellipse">
                <a:avLst/>
              </a:prstGeom>
              <a:solidFill>
                <a:schemeClr val="bg1">
                  <a:lumMod val="50000"/>
                </a:schemeClr>
              </a:solidFill>
              <a:ln w="12700">
                <a:solidFill>
                  <a:schemeClr val="tx2"/>
                </a:solidFill>
                <a:round/>
                <a:headEnd/>
                <a:tailEnd/>
              </a:ln>
            </p:spPr>
            <p:txBody>
              <a:bodyPr wrap="none" anchor="ctr"/>
              <a:lstStyle/>
              <a:p>
                <a:endParaRPr lang="en-US" dirty="0">
                  <a:solidFill>
                    <a:srgbClr val="FFFF00"/>
                  </a:solidFill>
                  <a:latin typeface="Arial" pitchFamily="34" charset="0"/>
                </a:endParaRPr>
              </a:p>
            </p:txBody>
          </p:sp>
          <p:sp>
            <p:nvSpPr>
              <p:cNvPr id="102" name="AutoShape 12">
                <a:extLst>
                  <a:ext uri="{FF2B5EF4-FFF2-40B4-BE49-F238E27FC236}">
                    <a16:creationId xmlns:a16="http://schemas.microsoft.com/office/drawing/2014/main" id="{B1596949-40B0-ABC7-822F-CE33A50777DA}"/>
                  </a:ext>
                </a:extLst>
              </p:cNvPr>
              <p:cNvSpPr>
                <a:spLocks noChangeArrowheads="1"/>
              </p:cNvSpPr>
              <p:nvPr/>
            </p:nvSpPr>
            <p:spPr bwMode="auto">
              <a:xfrm flipV="1">
                <a:off x="4685763" y="3691375"/>
                <a:ext cx="151420" cy="191567"/>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4447 w 21600"/>
                  <a:gd name="T13" fmla="*/ 4574 h 21600"/>
                  <a:gd name="T14" fmla="*/ 17153 w 21600"/>
                  <a:gd name="T15" fmla="*/ 17026 h 21600"/>
                </a:gdLst>
                <a:ahLst/>
                <a:cxnLst>
                  <a:cxn ang="T8">
                    <a:pos x="T0" y="T1"/>
                  </a:cxn>
                  <a:cxn ang="T9">
                    <a:pos x="T2" y="T3"/>
                  </a:cxn>
                  <a:cxn ang="T10">
                    <a:pos x="T4" y="T5"/>
                  </a:cxn>
                  <a:cxn ang="T11">
                    <a:pos x="T6" y="T7"/>
                  </a:cxn>
                </a:cxnLst>
                <a:rect l="T12" t="T13" r="T14" b="T15"/>
                <a:pathLst>
                  <a:path w="21600" h="21600">
                    <a:moveTo>
                      <a:pt x="0" y="0"/>
                    </a:moveTo>
                    <a:lnTo>
                      <a:pt x="5399" y="21600"/>
                    </a:lnTo>
                    <a:lnTo>
                      <a:pt x="16201" y="21600"/>
                    </a:lnTo>
                    <a:lnTo>
                      <a:pt x="21600" y="0"/>
                    </a:lnTo>
                    <a:close/>
                  </a:path>
                </a:pathLst>
              </a:custGeom>
              <a:solidFill>
                <a:schemeClr val="bg1">
                  <a:lumMod val="50000"/>
                </a:schemeClr>
              </a:solidFill>
              <a:ln w="12700">
                <a:noFill/>
                <a:miter lim="800000"/>
                <a:headEnd/>
                <a:tailEnd/>
              </a:ln>
            </p:spPr>
            <p:txBody>
              <a:bodyPr wrap="none" anchor="ctr"/>
              <a:lstStyle/>
              <a:p>
                <a:endParaRPr lang="en-US" dirty="0">
                  <a:solidFill>
                    <a:srgbClr val="FFFF00"/>
                  </a:solidFill>
                  <a:latin typeface="Arial" pitchFamily="34" charset="0"/>
                </a:endParaRPr>
              </a:p>
            </p:txBody>
          </p:sp>
        </p:grpSp>
      </p:grpSp>
      <p:sp>
        <p:nvSpPr>
          <p:cNvPr id="111" name="TextBox 110">
            <a:extLst>
              <a:ext uri="{FF2B5EF4-FFF2-40B4-BE49-F238E27FC236}">
                <a16:creationId xmlns:a16="http://schemas.microsoft.com/office/drawing/2014/main" id="{BD542D91-4EA0-5CF8-9C3B-935E2A948819}"/>
              </a:ext>
            </a:extLst>
          </p:cNvPr>
          <p:cNvSpPr txBox="1"/>
          <p:nvPr/>
        </p:nvSpPr>
        <p:spPr>
          <a:xfrm>
            <a:off x="7201780" y="1961494"/>
            <a:ext cx="928459" cy="461665"/>
          </a:xfrm>
          <a:prstGeom prst="rect">
            <a:avLst/>
          </a:prstGeom>
          <a:noFill/>
        </p:spPr>
        <p:txBody>
          <a:bodyPr wrap="none" rtlCol="0">
            <a:spAutoFit/>
          </a:bodyPr>
          <a:lstStyle/>
          <a:p>
            <a:r>
              <a:rPr lang="en-US" dirty="0">
                <a:solidFill>
                  <a:srgbClr val="FFFF00"/>
                </a:solidFill>
                <a:latin typeface="Courier New" pitchFamily="49" charset="0"/>
              </a:rPr>
              <a:t>tail</a:t>
            </a:r>
          </a:p>
        </p:txBody>
      </p:sp>
      <p:sp>
        <p:nvSpPr>
          <p:cNvPr id="112" name="Freeform: Shape 111">
            <a:extLst>
              <a:ext uri="{FF2B5EF4-FFF2-40B4-BE49-F238E27FC236}">
                <a16:creationId xmlns:a16="http://schemas.microsoft.com/office/drawing/2014/main" id="{F418AC17-6B3F-1ACD-3E9F-B30D8C768778}"/>
              </a:ext>
            </a:extLst>
          </p:cNvPr>
          <p:cNvSpPr/>
          <p:nvPr/>
        </p:nvSpPr>
        <p:spPr bwMode="auto">
          <a:xfrm>
            <a:off x="6066355" y="2133340"/>
            <a:ext cx="1098596" cy="579639"/>
          </a:xfrm>
          <a:custGeom>
            <a:avLst/>
            <a:gdLst>
              <a:gd name="connsiteX0" fmla="*/ 1098596 w 1098596"/>
              <a:gd name="connsiteY0" fmla="*/ 13895 h 579639"/>
              <a:gd name="connsiteX1" fmla="*/ 302607 w 1098596"/>
              <a:gd name="connsiteY1" fmla="*/ 73101 h 579639"/>
              <a:gd name="connsiteX2" fmla="*/ 0 w 1098596"/>
              <a:gd name="connsiteY2" fmla="*/ 579639 h 579639"/>
            </a:gdLst>
            <a:ahLst/>
            <a:cxnLst>
              <a:cxn ang="0">
                <a:pos x="connsiteX0" y="connsiteY0"/>
              </a:cxn>
              <a:cxn ang="0">
                <a:pos x="connsiteX1" y="connsiteY1"/>
              </a:cxn>
              <a:cxn ang="0">
                <a:pos x="connsiteX2" y="connsiteY2"/>
              </a:cxn>
            </a:cxnLst>
            <a:rect l="l" t="t" r="r" b="b"/>
            <a:pathLst>
              <a:path w="1098596" h="579639">
                <a:moveTo>
                  <a:pt x="1098596" y="13895"/>
                </a:moveTo>
                <a:cubicBezTo>
                  <a:pt x="792151" y="-3648"/>
                  <a:pt x="485706" y="-21190"/>
                  <a:pt x="302607" y="73101"/>
                </a:cubicBezTo>
                <a:cubicBezTo>
                  <a:pt x="119508" y="167392"/>
                  <a:pt x="59754" y="373515"/>
                  <a:pt x="0" y="579639"/>
                </a:cubicBezTo>
              </a:path>
            </a:pathLst>
          </a:custGeom>
          <a:noFill/>
          <a:ln w="57150" cap="flat" cmpd="sng" algn="ctr">
            <a:solidFill>
              <a:srgbClr val="FFFF00"/>
            </a:solidFill>
            <a:prstDash val="solid"/>
            <a:round/>
            <a:headEnd type="none" w="med" len="med"/>
            <a:tailEnd type="triangle" w="med" len="med"/>
          </a:ln>
          <a:effectLst/>
        </p:spPr>
        <p:txBody>
          <a:bodyPr rtlCol="0" anchor="ctr"/>
          <a:lstStyle/>
          <a:p>
            <a:pPr algn="ctr"/>
            <a:endParaRPr lang="en-US"/>
          </a:p>
        </p:txBody>
      </p:sp>
    </p:spTree>
    <p:extLst>
      <p:ext uri="{BB962C8B-B14F-4D97-AF65-F5344CB8AC3E}">
        <p14:creationId xmlns:p14="http://schemas.microsoft.com/office/powerpoint/2010/main" val="202746617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Footer Placeholder 2"/>
          <p:cNvSpPr>
            <a:spLocks noGrp="1"/>
          </p:cNvSpPr>
          <p:nvPr>
            <p:ph type="ftr" sz="quarter" idx="10"/>
          </p:nvPr>
        </p:nvSpPr>
        <p:spPr>
          <a:xfrm>
            <a:off x="3124200" y="6248400"/>
            <a:ext cx="2895600" cy="457200"/>
          </a:xfrm>
        </p:spPr>
        <p:txBody>
          <a:bodyPr/>
          <a:lstStyle/>
          <a:p>
            <a:pPr>
              <a:defRPr/>
            </a:pPr>
            <a:r>
              <a:rPr lang="en-US" b="0" dirty="0">
                <a:latin typeface="Arial" pitchFamily="34" charset="0"/>
                <a:cs typeface="+mn-cs"/>
              </a:rPr>
              <a:t>Art of Multiprocessor Programming</a:t>
            </a:r>
          </a:p>
        </p:txBody>
      </p:sp>
      <p:sp>
        <p:nvSpPr>
          <p:cNvPr id="30" name="Slide Number Placeholder 3"/>
          <p:cNvSpPr>
            <a:spLocks noGrp="1"/>
          </p:cNvSpPr>
          <p:nvPr>
            <p:ph type="sldNum" sz="quarter" idx="11"/>
          </p:nvPr>
        </p:nvSpPr>
        <p:spPr>
          <a:xfrm>
            <a:off x="6553200" y="6248400"/>
            <a:ext cx="1905000" cy="457200"/>
          </a:xfrm>
        </p:spPr>
        <p:txBody>
          <a:bodyPr/>
          <a:lstStyle/>
          <a:p>
            <a:pPr>
              <a:defRPr/>
            </a:pPr>
            <a:fld id="{7D815C70-AFE7-4526-98C8-F16A2D0F27E3}" type="slidenum">
              <a:rPr lang="x-none" b="0">
                <a:latin typeface="Arial" pitchFamily="34" charset="0"/>
                <a:cs typeface="+mn-cs"/>
              </a:rPr>
              <a:pPr>
                <a:defRPr/>
              </a:pPr>
              <a:t>15</a:t>
            </a:fld>
            <a:endParaRPr lang="en-US" b="0" dirty="0">
              <a:latin typeface="Arial" pitchFamily="34" charset="0"/>
              <a:cs typeface="+mn-cs"/>
            </a:endParaRPr>
          </a:p>
        </p:txBody>
      </p:sp>
      <p:sp>
        <p:nvSpPr>
          <p:cNvPr id="20485" name="Rectangle 3"/>
          <p:cNvSpPr>
            <a:spLocks noGrp="1" noChangeArrowheads="1"/>
          </p:cNvSpPr>
          <p:nvPr>
            <p:ph type="title" idx="4294967295"/>
          </p:nvPr>
        </p:nvSpPr>
        <p:spPr/>
        <p:txBody>
          <a:bodyPr/>
          <a:lstStyle/>
          <a:p>
            <a:pPr eaLnBrk="1" hangingPunct="1"/>
            <a:r>
              <a:rPr lang="en-US" dirty="0"/>
              <a:t>Acquire Lock</a:t>
            </a:r>
            <a:endParaRPr lang="en-US" b="1" dirty="0">
              <a:latin typeface="Courier New" pitchFamily="49" charset="0"/>
              <a:cs typeface="Courier New" pitchFamily="49" charset="0"/>
            </a:endParaRPr>
          </a:p>
        </p:txBody>
      </p:sp>
      <p:grpSp>
        <p:nvGrpSpPr>
          <p:cNvPr id="48" name="Group 24"/>
          <p:cNvGrpSpPr>
            <a:grpSpLocks/>
          </p:cNvGrpSpPr>
          <p:nvPr/>
        </p:nvGrpSpPr>
        <p:grpSpPr bwMode="auto">
          <a:xfrm>
            <a:off x="901700" y="3924300"/>
            <a:ext cx="1447800" cy="1295400"/>
            <a:chOff x="3168" y="1824"/>
            <a:chExt cx="912" cy="816"/>
          </a:xfrm>
          <a:effectLst>
            <a:glow rad="228600">
              <a:schemeClr val="accent3">
                <a:satMod val="175000"/>
                <a:alpha val="40000"/>
              </a:schemeClr>
            </a:glow>
          </a:effectLst>
        </p:grpSpPr>
        <p:sp>
          <p:nvSpPr>
            <p:cNvPr id="49" name="Freeform 25"/>
            <p:cNvSpPr>
              <a:spLocks/>
            </p:cNvSpPr>
            <p:nvPr/>
          </p:nvSpPr>
          <p:spPr bwMode="auto">
            <a:xfrm>
              <a:off x="3936" y="2064"/>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Courier New" pitchFamily="49" charset="0"/>
              </a:endParaRPr>
            </a:p>
          </p:txBody>
        </p:sp>
        <p:sp>
          <p:nvSpPr>
            <p:cNvPr id="50" name="Freeform 26"/>
            <p:cNvSpPr>
              <a:spLocks/>
            </p:cNvSpPr>
            <p:nvPr/>
          </p:nvSpPr>
          <p:spPr bwMode="auto">
            <a:xfrm>
              <a:off x="3728" y="1920"/>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Courier New" pitchFamily="49" charset="0"/>
              </a:endParaRPr>
            </a:p>
          </p:txBody>
        </p:sp>
        <p:sp>
          <p:nvSpPr>
            <p:cNvPr id="51" name="Freeform 27"/>
            <p:cNvSpPr>
              <a:spLocks/>
            </p:cNvSpPr>
            <p:nvPr/>
          </p:nvSpPr>
          <p:spPr bwMode="auto">
            <a:xfrm>
              <a:off x="3504" y="1824"/>
              <a:ext cx="144" cy="288"/>
            </a:xfrm>
            <a:custGeom>
              <a:avLst/>
              <a:gdLst>
                <a:gd name="T0" fmla="*/ 0 w 144"/>
                <a:gd name="T1" fmla="*/ 10 h 336"/>
                <a:gd name="T2" fmla="*/ 96 w 144"/>
                <a:gd name="T3" fmla="*/ 0 h 336"/>
                <a:gd name="T4" fmla="*/ 144 w 144"/>
                <a:gd name="T5" fmla="*/ 10 h 336"/>
                <a:gd name="T6" fmla="*/ 144 w 144"/>
                <a:gd name="T7" fmla="*/ 73 h 336"/>
                <a:gd name="T8" fmla="*/ 96 w 144"/>
                <a:gd name="T9" fmla="*/ 63 h 336"/>
                <a:gd name="T10" fmla="*/ 96 w 144"/>
                <a:gd name="T11" fmla="*/ 21 h 336"/>
                <a:gd name="T12" fmla="*/ 0 w 144"/>
                <a:gd name="T13" fmla="*/ 31 h 336"/>
                <a:gd name="T14" fmla="*/ 0 w 144"/>
                <a:gd name="T15" fmla="*/ 10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Courier New" pitchFamily="49" charset="0"/>
              </a:endParaRPr>
            </a:p>
          </p:txBody>
        </p:sp>
        <p:sp>
          <p:nvSpPr>
            <p:cNvPr id="52" name="Freeform 28"/>
            <p:cNvSpPr>
              <a:spLocks/>
            </p:cNvSpPr>
            <p:nvPr/>
          </p:nvSpPr>
          <p:spPr bwMode="auto">
            <a:xfrm>
              <a:off x="3243" y="1824"/>
              <a:ext cx="789" cy="535"/>
            </a:xfrm>
            <a:custGeom>
              <a:avLst/>
              <a:gdLst>
                <a:gd name="T0" fmla="*/ 261 w 789"/>
                <a:gd name="T1" fmla="*/ 0 h 535"/>
                <a:gd name="T2" fmla="*/ 789 w 789"/>
                <a:gd name="T3" fmla="*/ 336 h 535"/>
                <a:gd name="T4" fmla="*/ 494 w 789"/>
                <a:gd name="T5" fmla="*/ 535 h 535"/>
                <a:gd name="T6" fmla="*/ 0 w 789"/>
                <a:gd name="T7" fmla="*/ 96 h 535"/>
                <a:gd name="T8" fmla="*/ 261 w 789"/>
                <a:gd name="T9" fmla="*/ 0 h 535"/>
                <a:gd name="T10" fmla="*/ 0 60000 65536"/>
                <a:gd name="T11" fmla="*/ 0 60000 65536"/>
                <a:gd name="T12" fmla="*/ 0 60000 65536"/>
                <a:gd name="T13" fmla="*/ 0 60000 65536"/>
                <a:gd name="T14" fmla="*/ 0 60000 65536"/>
                <a:gd name="T15" fmla="*/ 0 w 789"/>
                <a:gd name="T16" fmla="*/ 0 h 535"/>
                <a:gd name="T17" fmla="*/ 789 w 789"/>
                <a:gd name="T18" fmla="*/ 535 h 535"/>
              </a:gdLst>
              <a:ahLst/>
              <a:cxnLst>
                <a:cxn ang="T10">
                  <a:pos x="T0" y="T1"/>
                </a:cxn>
                <a:cxn ang="T11">
                  <a:pos x="T2" y="T3"/>
                </a:cxn>
                <a:cxn ang="T12">
                  <a:pos x="T4" y="T5"/>
                </a:cxn>
                <a:cxn ang="T13">
                  <a:pos x="T6" y="T7"/>
                </a:cxn>
                <a:cxn ang="T14">
                  <a:pos x="T8" y="T9"/>
                </a:cxn>
              </a:cxnLst>
              <a:rect l="T15" t="T16" r="T17" b="T18"/>
              <a:pathLst>
                <a:path w="789" h="535">
                  <a:moveTo>
                    <a:pt x="261" y="0"/>
                  </a:moveTo>
                  <a:lnTo>
                    <a:pt x="789" y="336"/>
                  </a:lnTo>
                  <a:lnTo>
                    <a:pt x="494" y="535"/>
                  </a:lnTo>
                  <a:lnTo>
                    <a:pt x="0" y="96"/>
                  </a:lnTo>
                  <a:lnTo>
                    <a:pt x="261" y="0"/>
                  </a:lnTo>
                  <a:close/>
                </a:path>
              </a:pathLst>
            </a:custGeom>
            <a:solidFill>
              <a:srgbClr val="FF0000"/>
            </a:solidFill>
            <a:ln w="38100">
              <a:solidFill>
                <a:schemeClr val="tx1"/>
              </a:solidFill>
              <a:round/>
              <a:headEnd/>
              <a:tailEnd/>
            </a:ln>
          </p:spPr>
          <p:txBody>
            <a:bodyPr wrap="none" anchor="ctr"/>
            <a:lstStyle/>
            <a:p>
              <a:endParaRPr lang="en-US" dirty="0">
                <a:latin typeface="Courier New" pitchFamily="49" charset="0"/>
              </a:endParaRPr>
            </a:p>
          </p:txBody>
        </p:sp>
        <p:sp>
          <p:nvSpPr>
            <p:cNvPr id="53" name="Freeform 29"/>
            <p:cNvSpPr>
              <a:spLocks/>
            </p:cNvSpPr>
            <p:nvPr/>
          </p:nvSpPr>
          <p:spPr bwMode="auto">
            <a:xfrm>
              <a:off x="3253" y="1920"/>
              <a:ext cx="491" cy="567"/>
            </a:xfrm>
            <a:custGeom>
              <a:avLst/>
              <a:gdLst>
                <a:gd name="T0" fmla="*/ 11 w 491"/>
                <a:gd name="T1" fmla="*/ 0 h 567"/>
                <a:gd name="T2" fmla="*/ 491 w 491"/>
                <a:gd name="T3" fmla="*/ 432 h 567"/>
                <a:gd name="T4" fmla="*/ 484 w 491"/>
                <a:gd name="T5" fmla="*/ 567 h 567"/>
                <a:gd name="T6" fmla="*/ 0 w 491"/>
                <a:gd name="T7" fmla="*/ 119 h 567"/>
                <a:gd name="T8" fmla="*/ 11 w 491"/>
                <a:gd name="T9" fmla="*/ 0 h 567"/>
                <a:gd name="T10" fmla="*/ 0 60000 65536"/>
                <a:gd name="T11" fmla="*/ 0 60000 65536"/>
                <a:gd name="T12" fmla="*/ 0 60000 65536"/>
                <a:gd name="T13" fmla="*/ 0 60000 65536"/>
                <a:gd name="T14" fmla="*/ 0 60000 65536"/>
                <a:gd name="T15" fmla="*/ 0 w 491"/>
                <a:gd name="T16" fmla="*/ 0 h 567"/>
                <a:gd name="T17" fmla="*/ 491 w 491"/>
                <a:gd name="T18" fmla="*/ 567 h 567"/>
              </a:gdLst>
              <a:ahLst/>
              <a:cxnLst>
                <a:cxn ang="T10">
                  <a:pos x="T0" y="T1"/>
                </a:cxn>
                <a:cxn ang="T11">
                  <a:pos x="T2" y="T3"/>
                </a:cxn>
                <a:cxn ang="T12">
                  <a:pos x="T4" y="T5"/>
                </a:cxn>
                <a:cxn ang="T13">
                  <a:pos x="T6" y="T7"/>
                </a:cxn>
                <a:cxn ang="T14">
                  <a:pos x="T8" y="T9"/>
                </a:cxn>
              </a:cxnLst>
              <a:rect l="T15" t="T16" r="T17" b="T18"/>
              <a:pathLst>
                <a:path w="491" h="567">
                  <a:moveTo>
                    <a:pt x="11" y="0"/>
                  </a:moveTo>
                  <a:lnTo>
                    <a:pt x="491" y="432"/>
                  </a:lnTo>
                  <a:lnTo>
                    <a:pt x="484" y="567"/>
                  </a:lnTo>
                  <a:lnTo>
                    <a:pt x="0" y="119"/>
                  </a:lnTo>
                  <a:lnTo>
                    <a:pt x="11" y="0"/>
                  </a:lnTo>
                  <a:close/>
                </a:path>
              </a:pathLst>
            </a:custGeom>
            <a:solidFill>
              <a:srgbClr val="FF0000"/>
            </a:solidFill>
            <a:ln w="38100">
              <a:solidFill>
                <a:schemeClr val="tx1"/>
              </a:solidFill>
              <a:round/>
              <a:headEnd/>
              <a:tailEnd/>
            </a:ln>
          </p:spPr>
          <p:txBody>
            <a:bodyPr wrap="none" anchor="ctr"/>
            <a:lstStyle/>
            <a:p>
              <a:endParaRPr lang="en-US" dirty="0">
                <a:latin typeface="Courier New" pitchFamily="49" charset="0"/>
              </a:endParaRPr>
            </a:p>
          </p:txBody>
        </p:sp>
        <p:sp>
          <p:nvSpPr>
            <p:cNvPr id="54" name="Freeform 30"/>
            <p:cNvSpPr>
              <a:spLocks/>
            </p:cNvSpPr>
            <p:nvPr/>
          </p:nvSpPr>
          <p:spPr bwMode="auto">
            <a:xfrm>
              <a:off x="3728" y="2160"/>
              <a:ext cx="304" cy="327"/>
            </a:xfrm>
            <a:custGeom>
              <a:avLst/>
              <a:gdLst>
                <a:gd name="T0" fmla="*/ 304 w 304"/>
                <a:gd name="T1" fmla="*/ 0 h 327"/>
                <a:gd name="T2" fmla="*/ 304 w 304"/>
                <a:gd name="T3" fmla="*/ 96 h 327"/>
                <a:gd name="T4" fmla="*/ 0 w 304"/>
                <a:gd name="T5" fmla="*/ 327 h 327"/>
                <a:gd name="T6" fmla="*/ 18 w 304"/>
                <a:gd name="T7" fmla="*/ 181 h 327"/>
                <a:gd name="T8" fmla="*/ 304 w 304"/>
                <a:gd name="T9" fmla="*/ 0 h 327"/>
                <a:gd name="T10" fmla="*/ 0 60000 65536"/>
                <a:gd name="T11" fmla="*/ 0 60000 65536"/>
                <a:gd name="T12" fmla="*/ 0 60000 65536"/>
                <a:gd name="T13" fmla="*/ 0 60000 65536"/>
                <a:gd name="T14" fmla="*/ 0 60000 65536"/>
                <a:gd name="T15" fmla="*/ 0 w 304"/>
                <a:gd name="T16" fmla="*/ 0 h 327"/>
                <a:gd name="T17" fmla="*/ 304 w 304"/>
                <a:gd name="T18" fmla="*/ 327 h 327"/>
              </a:gdLst>
              <a:ahLst/>
              <a:cxnLst>
                <a:cxn ang="T10">
                  <a:pos x="T0" y="T1"/>
                </a:cxn>
                <a:cxn ang="T11">
                  <a:pos x="T2" y="T3"/>
                </a:cxn>
                <a:cxn ang="T12">
                  <a:pos x="T4" y="T5"/>
                </a:cxn>
                <a:cxn ang="T13">
                  <a:pos x="T6" y="T7"/>
                </a:cxn>
                <a:cxn ang="T14">
                  <a:pos x="T8" y="T9"/>
                </a:cxn>
              </a:cxnLst>
              <a:rect l="T15" t="T16" r="T17" b="T18"/>
              <a:pathLst>
                <a:path w="304" h="327">
                  <a:moveTo>
                    <a:pt x="304" y="0"/>
                  </a:moveTo>
                  <a:lnTo>
                    <a:pt x="304" y="96"/>
                  </a:lnTo>
                  <a:lnTo>
                    <a:pt x="0" y="327"/>
                  </a:lnTo>
                  <a:lnTo>
                    <a:pt x="18" y="181"/>
                  </a:lnTo>
                  <a:lnTo>
                    <a:pt x="304" y="0"/>
                  </a:lnTo>
                  <a:close/>
                </a:path>
              </a:pathLst>
            </a:custGeom>
            <a:solidFill>
              <a:srgbClr val="FF0000"/>
            </a:solidFill>
            <a:ln w="38100">
              <a:solidFill>
                <a:schemeClr val="tx1"/>
              </a:solidFill>
              <a:round/>
              <a:headEnd/>
              <a:tailEnd/>
            </a:ln>
          </p:spPr>
          <p:txBody>
            <a:bodyPr wrap="none" anchor="ctr"/>
            <a:lstStyle/>
            <a:p>
              <a:endParaRPr lang="en-US" dirty="0">
                <a:latin typeface="Courier New" pitchFamily="49" charset="0"/>
              </a:endParaRPr>
            </a:p>
          </p:txBody>
        </p:sp>
        <p:sp>
          <p:nvSpPr>
            <p:cNvPr id="55" name="Freeform 31"/>
            <p:cNvSpPr>
              <a:spLocks/>
            </p:cNvSpPr>
            <p:nvPr/>
          </p:nvSpPr>
          <p:spPr bwMode="auto">
            <a:xfrm>
              <a:off x="3504" y="2304"/>
              <a:ext cx="240" cy="336"/>
            </a:xfrm>
            <a:custGeom>
              <a:avLst/>
              <a:gdLst>
                <a:gd name="T0" fmla="*/ 7 w 336"/>
                <a:gd name="T1" fmla="*/ 0 h 432"/>
                <a:gd name="T2" fmla="*/ 11 w 336"/>
                <a:gd name="T3" fmla="*/ 7 h 432"/>
                <a:gd name="T4" fmla="*/ 3 w 336"/>
                <a:gd name="T5" fmla="*/ 12 h 432"/>
                <a:gd name="T6" fmla="*/ 3 w 336"/>
                <a:gd name="T7" fmla="*/ 35 h 432"/>
                <a:gd name="T8" fmla="*/ 0 w 336"/>
                <a:gd name="T9" fmla="*/ 27 h 432"/>
                <a:gd name="T10" fmla="*/ 0 w 336"/>
                <a:gd name="T11" fmla="*/ 4 h 432"/>
                <a:gd name="T12" fmla="*/ 7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Courier New" pitchFamily="49" charset="0"/>
              </a:endParaRPr>
            </a:p>
          </p:txBody>
        </p:sp>
        <p:sp>
          <p:nvSpPr>
            <p:cNvPr id="56" name="Freeform 32"/>
            <p:cNvSpPr>
              <a:spLocks/>
            </p:cNvSpPr>
            <p:nvPr/>
          </p:nvSpPr>
          <p:spPr bwMode="auto">
            <a:xfrm>
              <a:off x="3312" y="2160"/>
              <a:ext cx="240" cy="288"/>
            </a:xfrm>
            <a:custGeom>
              <a:avLst/>
              <a:gdLst>
                <a:gd name="T0" fmla="*/ 7 w 336"/>
                <a:gd name="T1" fmla="*/ 0 h 432"/>
                <a:gd name="T2" fmla="*/ 11 w 336"/>
                <a:gd name="T3" fmla="*/ 2 h 432"/>
                <a:gd name="T4" fmla="*/ 3 w 336"/>
                <a:gd name="T5" fmla="*/ 3 h 432"/>
                <a:gd name="T6" fmla="*/ 3 w 336"/>
                <a:gd name="T7" fmla="*/ 7 h 432"/>
                <a:gd name="T8" fmla="*/ 0 w 336"/>
                <a:gd name="T9" fmla="*/ 6 h 432"/>
                <a:gd name="T10" fmla="*/ 0 w 336"/>
                <a:gd name="T11" fmla="*/ 1 h 432"/>
                <a:gd name="T12" fmla="*/ 7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Courier New" pitchFamily="49" charset="0"/>
              </a:endParaRPr>
            </a:p>
          </p:txBody>
        </p:sp>
        <p:sp>
          <p:nvSpPr>
            <p:cNvPr id="57" name="Freeform 33"/>
            <p:cNvSpPr>
              <a:spLocks/>
            </p:cNvSpPr>
            <p:nvPr/>
          </p:nvSpPr>
          <p:spPr bwMode="auto">
            <a:xfrm>
              <a:off x="3168" y="2016"/>
              <a:ext cx="192" cy="288"/>
            </a:xfrm>
            <a:custGeom>
              <a:avLst/>
              <a:gdLst>
                <a:gd name="T0" fmla="*/ 1 w 336"/>
                <a:gd name="T1" fmla="*/ 0 h 432"/>
                <a:gd name="T2" fmla="*/ 1 w 336"/>
                <a:gd name="T3" fmla="*/ 2 h 432"/>
                <a:gd name="T4" fmla="*/ 1 w 336"/>
                <a:gd name="T5" fmla="*/ 3 h 432"/>
                <a:gd name="T6" fmla="*/ 1 w 336"/>
                <a:gd name="T7" fmla="*/ 7 h 432"/>
                <a:gd name="T8" fmla="*/ 0 w 336"/>
                <a:gd name="T9" fmla="*/ 6 h 432"/>
                <a:gd name="T10" fmla="*/ 0 w 336"/>
                <a:gd name="T11" fmla="*/ 1 h 432"/>
                <a:gd name="T12" fmla="*/ 1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Courier New" pitchFamily="49" charset="0"/>
              </a:endParaRPr>
            </a:p>
          </p:txBody>
        </p:sp>
      </p:grpSp>
      <p:sp>
        <p:nvSpPr>
          <p:cNvPr id="82" name="TextBox 81">
            <a:extLst>
              <a:ext uri="{FF2B5EF4-FFF2-40B4-BE49-F238E27FC236}">
                <a16:creationId xmlns:a16="http://schemas.microsoft.com/office/drawing/2014/main" id="{DC88D409-662E-B285-1BD7-8B1EF5DE0435}"/>
              </a:ext>
            </a:extLst>
          </p:cNvPr>
          <p:cNvSpPr txBox="1"/>
          <p:nvPr/>
        </p:nvSpPr>
        <p:spPr>
          <a:xfrm>
            <a:off x="2235199" y="1635423"/>
            <a:ext cx="928459" cy="461665"/>
          </a:xfrm>
          <a:prstGeom prst="rect">
            <a:avLst/>
          </a:prstGeom>
          <a:noFill/>
          <a:ln>
            <a:noFill/>
          </a:ln>
        </p:spPr>
        <p:txBody>
          <a:bodyPr wrap="none" rtlCol="0">
            <a:spAutoFit/>
          </a:bodyPr>
          <a:lstStyle/>
          <a:p>
            <a:r>
              <a:rPr lang="en-US" dirty="0">
                <a:solidFill>
                  <a:srgbClr val="FFFF00"/>
                </a:solidFill>
                <a:latin typeface="Courier New" pitchFamily="49" charset="0"/>
              </a:rPr>
              <a:t>head</a:t>
            </a:r>
          </a:p>
        </p:txBody>
      </p:sp>
      <p:sp>
        <p:nvSpPr>
          <p:cNvPr id="83" name="Freeform: Shape 82">
            <a:extLst>
              <a:ext uri="{FF2B5EF4-FFF2-40B4-BE49-F238E27FC236}">
                <a16:creationId xmlns:a16="http://schemas.microsoft.com/office/drawing/2014/main" id="{89DC86CE-D43D-F7E6-3196-114B7920B1A2}"/>
              </a:ext>
            </a:extLst>
          </p:cNvPr>
          <p:cNvSpPr/>
          <p:nvPr/>
        </p:nvSpPr>
        <p:spPr bwMode="auto">
          <a:xfrm flipH="1">
            <a:off x="3177711" y="2000646"/>
            <a:ext cx="631553" cy="147162"/>
          </a:xfrm>
          <a:custGeom>
            <a:avLst/>
            <a:gdLst>
              <a:gd name="connsiteX0" fmla="*/ 1098596 w 1098596"/>
              <a:gd name="connsiteY0" fmla="*/ 13895 h 579639"/>
              <a:gd name="connsiteX1" fmla="*/ 302607 w 1098596"/>
              <a:gd name="connsiteY1" fmla="*/ 73101 h 579639"/>
              <a:gd name="connsiteX2" fmla="*/ 0 w 1098596"/>
              <a:gd name="connsiteY2" fmla="*/ 579639 h 579639"/>
            </a:gdLst>
            <a:ahLst/>
            <a:cxnLst>
              <a:cxn ang="0">
                <a:pos x="connsiteX0" y="connsiteY0"/>
              </a:cxn>
              <a:cxn ang="0">
                <a:pos x="connsiteX1" y="connsiteY1"/>
              </a:cxn>
              <a:cxn ang="0">
                <a:pos x="connsiteX2" y="connsiteY2"/>
              </a:cxn>
            </a:cxnLst>
            <a:rect l="l" t="t" r="r" b="b"/>
            <a:pathLst>
              <a:path w="1098596" h="579639">
                <a:moveTo>
                  <a:pt x="1098596" y="13895"/>
                </a:moveTo>
                <a:cubicBezTo>
                  <a:pt x="792151" y="-3648"/>
                  <a:pt x="485706" y="-21190"/>
                  <a:pt x="302607" y="73101"/>
                </a:cubicBezTo>
                <a:cubicBezTo>
                  <a:pt x="119508" y="167392"/>
                  <a:pt x="59754" y="373515"/>
                  <a:pt x="0" y="579639"/>
                </a:cubicBezTo>
              </a:path>
            </a:pathLst>
          </a:custGeom>
          <a:noFill/>
          <a:ln w="57150" cap="flat" cmpd="sng" algn="ctr">
            <a:solidFill>
              <a:srgbClr val="FFFF00"/>
            </a:solidFill>
            <a:prstDash val="solid"/>
            <a:round/>
            <a:headEnd type="none" w="med" len="med"/>
            <a:tailEnd type="triangle" w="med" len="med"/>
          </a:ln>
          <a:effectLst/>
        </p:spPr>
        <p:txBody>
          <a:bodyPr rtlCol="0" anchor="ctr"/>
          <a:lstStyle/>
          <a:p>
            <a:pPr algn="ctr"/>
            <a:endParaRPr lang="en-US"/>
          </a:p>
        </p:txBody>
      </p:sp>
      <p:grpSp>
        <p:nvGrpSpPr>
          <p:cNvPr id="84" name="Group 83">
            <a:extLst>
              <a:ext uri="{FF2B5EF4-FFF2-40B4-BE49-F238E27FC236}">
                <a16:creationId xmlns:a16="http://schemas.microsoft.com/office/drawing/2014/main" id="{199186C6-E8E1-1BDB-1D8C-BAA2E2D00029}"/>
              </a:ext>
            </a:extLst>
          </p:cNvPr>
          <p:cNvGrpSpPr/>
          <p:nvPr/>
        </p:nvGrpSpPr>
        <p:grpSpPr>
          <a:xfrm>
            <a:off x="2771649" y="1635423"/>
            <a:ext cx="3998778" cy="3969097"/>
            <a:chOff x="2771649" y="1635423"/>
            <a:chExt cx="3998778" cy="3969097"/>
          </a:xfrm>
        </p:grpSpPr>
        <p:grpSp>
          <p:nvGrpSpPr>
            <p:cNvPr id="85" name="Group 84">
              <a:extLst>
                <a:ext uri="{FF2B5EF4-FFF2-40B4-BE49-F238E27FC236}">
                  <a16:creationId xmlns:a16="http://schemas.microsoft.com/office/drawing/2014/main" id="{9435736D-FFF7-30FA-19B0-5113A998E3A2}"/>
                </a:ext>
              </a:extLst>
            </p:cNvPr>
            <p:cNvGrpSpPr/>
            <p:nvPr/>
          </p:nvGrpSpPr>
          <p:grpSpPr>
            <a:xfrm>
              <a:off x="3117850" y="1993900"/>
              <a:ext cx="3162300" cy="3055620"/>
              <a:chOff x="3117850" y="1993900"/>
              <a:chExt cx="3162300" cy="3055620"/>
            </a:xfrm>
          </p:grpSpPr>
          <p:pic>
            <p:nvPicPr>
              <p:cNvPr id="103" name="Picture 2" descr="magic">
                <a:extLst>
                  <a:ext uri="{FF2B5EF4-FFF2-40B4-BE49-F238E27FC236}">
                    <a16:creationId xmlns:a16="http://schemas.microsoft.com/office/drawing/2014/main" id="{46A1B8FA-E915-8BF1-7800-DFBC279D6196}"/>
                  </a:ext>
                </a:extLst>
              </p:cNvPr>
              <p:cNvPicPr>
                <a:picLocks noChangeAspect="1" noChangeArrowheads="1"/>
              </p:cNvPicPr>
              <p:nvPr/>
            </p:nvPicPr>
            <p:blipFill>
              <a:blip r:embed="rId3" cstate="print"/>
              <a:srcRect/>
              <a:stretch>
                <a:fillRect/>
              </a:stretch>
            </p:blipFill>
            <p:spPr bwMode="auto">
              <a:xfrm>
                <a:off x="4635500" y="3511550"/>
                <a:ext cx="127000" cy="127000"/>
              </a:xfrm>
              <a:prstGeom prst="rect">
                <a:avLst/>
              </a:prstGeom>
              <a:noFill/>
              <a:ln w="9525" algn="ctr">
                <a:noFill/>
                <a:miter lim="800000"/>
                <a:headEnd/>
                <a:tailEnd/>
              </a:ln>
            </p:spPr>
          </p:pic>
          <p:sp>
            <p:nvSpPr>
              <p:cNvPr id="104" name="Oval 103">
                <a:extLst>
                  <a:ext uri="{FF2B5EF4-FFF2-40B4-BE49-F238E27FC236}">
                    <a16:creationId xmlns:a16="http://schemas.microsoft.com/office/drawing/2014/main" id="{C9D0ABE0-9CC1-F808-2D97-968BDC2DB2B9}"/>
                  </a:ext>
                </a:extLst>
              </p:cNvPr>
              <p:cNvSpPr/>
              <p:nvPr/>
            </p:nvSpPr>
            <p:spPr bwMode="auto">
              <a:xfrm>
                <a:off x="3117850" y="1993900"/>
                <a:ext cx="3162300" cy="3055620"/>
              </a:xfrm>
              <a:prstGeom prst="ellipse">
                <a:avLst/>
              </a:prstGeom>
              <a:solidFill>
                <a:schemeClr val="accent5"/>
              </a:solidFill>
              <a:ln w="38100"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noAutofit/>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1" i="0" u="none" strike="noStrike" cap="none" normalizeH="0" baseline="0" dirty="0">
                  <a:ln>
                    <a:noFill/>
                  </a:ln>
                  <a:solidFill>
                    <a:srgbClr val="FFFF00"/>
                  </a:solidFill>
                  <a:effectLst/>
                  <a:latin typeface="Courier New" pitchFamily="49" charset="0"/>
                  <a:cs typeface="Arial" charset="0"/>
                </a:endParaRPr>
              </a:p>
            </p:txBody>
          </p:sp>
          <p:cxnSp>
            <p:nvCxnSpPr>
              <p:cNvPr id="105" name="Straight Connector 104">
                <a:extLst>
                  <a:ext uri="{FF2B5EF4-FFF2-40B4-BE49-F238E27FC236}">
                    <a16:creationId xmlns:a16="http://schemas.microsoft.com/office/drawing/2014/main" id="{0BB4C34B-0C82-AB50-3052-34DF4BE66AF6}"/>
                  </a:ext>
                </a:extLst>
              </p:cNvPr>
              <p:cNvCxnSpPr>
                <a:stCxn id="104" idx="4"/>
                <a:endCxn id="104" idx="4"/>
              </p:cNvCxnSpPr>
              <p:nvPr/>
            </p:nvCxnSpPr>
            <p:spPr bwMode="auto">
              <a:xfrm>
                <a:off x="4699000" y="5049520"/>
                <a:ext cx="0" cy="0"/>
              </a:xfrm>
              <a:prstGeom prst="line">
                <a:avLst/>
              </a:prstGeom>
              <a:noFill/>
              <a:ln w="9525" cap="flat" cmpd="sng" algn="ctr">
                <a:noFill/>
                <a:prstDash val="solid"/>
                <a:round/>
                <a:headEnd type="none" w="med" len="med"/>
                <a:tailEnd type="none" w="med" len="med"/>
              </a:ln>
              <a:effectLst/>
            </p:spPr>
          </p:cxnSp>
          <p:cxnSp>
            <p:nvCxnSpPr>
              <p:cNvPr id="106" name="Straight Connector 105">
                <a:extLst>
                  <a:ext uri="{FF2B5EF4-FFF2-40B4-BE49-F238E27FC236}">
                    <a16:creationId xmlns:a16="http://schemas.microsoft.com/office/drawing/2014/main" id="{59A7C8C8-F345-A0EE-7967-5DD358D2E66D}"/>
                  </a:ext>
                </a:extLst>
              </p:cNvPr>
              <p:cNvCxnSpPr>
                <a:stCxn id="104" idx="4"/>
                <a:endCxn id="104" idx="0"/>
              </p:cNvCxnSpPr>
              <p:nvPr/>
            </p:nvCxnSpPr>
            <p:spPr bwMode="auto">
              <a:xfrm flipV="1">
                <a:off x="4699000" y="1993900"/>
                <a:ext cx="0" cy="3055620"/>
              </a:xfrm>
              <a:prstGeom prst="line">
                <a:avLst/>
              </a:prstGeom>
              <a:noFill/>
              <a:ln w="38100" cap="flat" cmpd="sng" algn="ctr">
                <a:solidFill>
                  <a:schemeClr val="tx1"/>
                </a:solidFill>
                <a:prstDash val="solid"/>
                <a:round/>
                <a:headEnd type="none" w="med" len="med"/>
                <a:tailEnd type="none" w="med" len="med"/>
              </a:ln>
              <a:effectLst/>
            </p:spPr>
          </p:cxnSp>
          <p:cxnSp>
            <p:nvCxnSpPr>
              <p:cNvPr id="107" name="Straight Connector 106">
                <a:extLst>
                  <a:ext uri="{FF2B5EF4-FFF2-40B4-BE49-F238E27FC236}">
                    <a16:creationId xmlns:a16="http://schemas.microsoft.com/office/drawing/2014/main" id="{7732FCB9-2AB2-7F9C-D3CC-F7AF9BBF760A}"/>
                  </a:ext>
                </a:extLst>
              </p:cNvPr>
              <p:cNvCxnSpPr>
                <a:stCxn id="104" idx="3"/>
                <a:endCxn id="104" idx="7"/>
              </p:cNvCxnSpPr>
              <p:nvPr/>
            </p:nvCxnSpPr>
            <p:spPr bwMode="auto">
              <a:xfrm flipV="1">
                <a:off x="3580958" y="2441385"/>
                <a:ext cx="2236084" cy="2160650"/>
              </a:xfrm>
              <a:prstGeom prst="line">
                <a:avLst/>
              </a:prstGeom>
              <a:noFill/>
              <a:ln w="38100" cap="flat" cmpd="sng" algn="ctr">
                <a:solidFill>
                  <a:schemeClr val="tx1"/>
                </a:solidFill>
                <a:prstDash val="solid"/>
                <a:round/>
                <a:headEnd type="none" w="med" len="med"/>
                <a:tailEnd type="none" w="med" len="med"/>
              </a:ln>
              <a:effectLst/>
            </p:spPr>
          </p:cxnSp>
          <p:cxnSp>
            <p:nvCxnSpPr>
              <p:cNvPr id="108" name="Straight Connector 107">
                <a:extLst>
                  <a:ext uri="{FF2B5EF4-FFF2-40B4-BE49-F238E27FC236}">
                    <a16:creationId xmlns:a16="http://schemas.microsoft.com/office/drawing/2014/main" id="{52B41B15-B1B7-D6E5-C2E2-5DCC96CC026E}"/>
                  </a:ext>
                </a:extLst>
              </p:cNvPr>
              <p:cNvCxnSpPr>
                <a:stCxn id="104" idx="2"/>
              </p:cNvCxnSpPr>
              <p:nvPr/>
            </p:nvCxnSpPr>
            <p:spPr bwMode="auto">
              <a:xfrm flipV="1">
                <a:off x="3117850" y="3511550"/>
                <a:ext cx="3162300" cy="10160"/>
              </a:xfrm>
              <a:prstGeom prst="line">
                <a:avLst/>
              </a:prstGeom>
              <a:noFill/>
              <a:ln w="38100" cap="flat" cmpd="sng" algn="ctr">
                <a:solidFill>
                  <a:schemeClr val="tx1"/>
                </a:solidFill>
                <a:prstDash val="solid"/>
                <a:round/>
                <a:headEnd type="none" w="med" len="med"/>
                <a:tailEnd type="none" w="med" len="med"/>
              </a:ln>
              <a:effectLst/>
            </p:spPr>
          </p:cxnSp>
          <p:cxnSp>
            <p:nvCxnSpPr>
              <p:cNvPr id="109" name="Straight Connector 108">
                <a:extLst>
                  <a:ext uri="{FF2B5EF4-FFF2-40B4-BE49-F238E27FC236}">
                    <a16:creationId xmlns:a16="http://schemas.microsoft.com/office/drawing/2014/main" id="{BFCB0D00-3413-99A3-3B1C-627186A10ACD}"/>
                  </a:ext>
                </a:extLst>
              </p:cNvPr>
              <p:cNvCxnSpPr>
                <a:stCxn id="104" idx="1"/>
                <a:endCxn id="104" idx="5"/>
              </p:cNvCxnSpPr>
              <p:nvPr/>
            </p:nvCxnSpPr>
            <p:spPr bwMode="auto">
              <a:xfrm>
                <a:off x="3580958" y="2441385"/>
                <a:ext cx="2236084" cy="2160650"/>
              </a:xfrm>
              <a:prstGeom prst="line">
                <a:avLst/>
              </a:prstGeom>
              <a:noFill/>
              <a:ln w="38100" cap="flat" cmpd="sng" algn="ctr">
                <a:solidFill>
                  <a:schemeClr val="tx1"/>
                </a:solidFill>
                <a:prstDash val="solid"/>
                <a:round/>
                <a:headEnd type="none" w="med" len="med"/>
                <a:tailEnd type="none" w="med" len="med"/>
              </a:ln>
              <a:effectLst/>
            </p:spPr>
          </p:cxnSp>
          <p:sp>
            <p:nvSpPr>
              <p:cNvPr id="110" name="Oval 109">
                <a:extLst>
                  <a:ext uri="{FF2B5EF4-FFF2-40B4-BE49-F238E27FC236}">
                    <a16:creationId xmlns:a16="http://schemas.microsoft.com/office/drawing/2014/main" id="{9FEA13F8-526C-24CC-3E14-076E25601193}"/>
                  </a:ext>
                </a:extLst>
              </p:cNvPr>
              <p:cNvSpPr/>
              <p:nvPr/>
            </p:nvSpPr>
            <p:spPr bwMode="auto">
              <a:xfrm>
                <a:off x="3549650" y="2423160"/>
                <a:ext cx="2298700" cy="2197100"/>
              </a:xfrm>
              <a:prstGeom prst="ellipse">
                <a:avLst/>
              </a:prstGeom>
              <a:solidFill>
                <a:schemeClr val="tx2"/>
              </a:solidFill>
              <a:ln w="3810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noAutofit/>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1" i="0" u="none" strike="noStrike" cap="none" normalizeH="0" baseline="0" dirty="0">
                  <a:ln>
                    <a:noFill/>
                  </a:ln>
                  <a:solidFill>
                    <a:srgbClr val="FFFF00"/>
                  </a:solidFill>
                  <a:effectLst/>
                  <a:latin typeface="Courier New" pitchFamily="49" charset="0"/>
                  <a:cs typeface="Arial" charset="0"/>
                </a:endParaRPr>
              </a:p>
            </p:txBody>
          </p:sp>
        </p:grpSp>
        <p:sp>
          <p:nvSpPr>
            <p:cNvPr id="86" name="TextBox 85">
              <a:extLst>
                <a:ext uri="{FF2B5EF4-FFF2-40B4-BE49-F238E27FC236}">
                  <a16:creationId xmlns:a16="http://schemas.microsoft.com/office/drawing/2014/main" id="{2C2FF3EC-7B76-8C16-3A04-EEB15E00DD7D}"/>
                </a:ext>
              </a:extLst>
            </p:cNvPr>
            <p:cNvSpPr txBox="1"/>
            <p:nvPr/>
          </p:nvSpPr>
          <p:spPr>
            <a:xfrm>
              <a:off x="3716768" y="1635423"/>
              <a:ext cx="370614" cy="461665"/>
            </a:xfrm>
            <a:prstGeom prst="rect">
              <a:avLst/>
            </a:prstGeom>
            <a:noFill/>
          </p:spPr>
          <p:txBody>
            <a:bodyPr wrap="none" rtlCol="0">
              <a:spAutoFit/>
            </a:bodyPr>
            <a:lstStyle/>
            <a:p>
              <a:r>
                <a:rPr lang="en-US" dirty="0">
                  <a:solidFill>
                    <a:schemeClr val="bg1"/>
                  </a:solidFill>
                  <a:latin typeface="Courier New" pitchFamily="49" charset="0"/>
                </a:rPr>
                <a:t>0</a:t>
              </a:r>
            </a:p>
          </p:txBody>
        </p:sp>
        <p:sp>
          <p:nvSpPr>
            <p:cNvPr id="87" name="TextBox 86">
              <a:extLst>
                <a:ext uri="{FF2B5EF4-FFF2-40B4-BE49-F238E27FC236}">
                  <a16:creationId xmlns:a16="http://schemas.microsoft.com/office/drawing/2014/main" id="{0E5FD32A-F7BC-B317-70F1-250EE9FDAE2D}"/>
                </a:ext>
              </a:extLst>
            </p:cNvPr>
            <p:cNvSpPr txBox="1"/>
            <p:nvPr/>
          </p:nvSpPr>
          <p:spPr>
            <a:xfrm>
              <a:off x="6399813" y="2693988"/>
              <a:ext cx="370614" cy="461665"/>
            </a:xfrm>
            <a:prstGeom prst="rect">
              <a:avLst/>
            </a:prstGeom>
            <a:noFill/>
          </p:spPr>
          <p:txBody>
            <a:bodyPr wrap="none" rtlCol="0">
              <a:spAutoFit/>
            </a:bodyPr>
            <a:lstStyle/>
            <a:p>
              <a:r>
                <a:rPr lang="en-US" dirty="0">
                  <a:solidFill>
                    <a:schemeClr val="bg1"/>
                  </a:solidFill>
                  <a:latin typeface="Courier New" pitchFamily="49" charset="0"/>
                </a:rPr>
                <a:t>2</a:t>
              </a:r>
            </a:p>
          </p:txBody>
        </p:sp>
        <p:sp>
          <p:nvSpPr>
            <p:cNvPr id="88" name="TextBox 87">
              <a:extLst>
                <a:ext uri="{FF2B5EF4-FFF2-40B4-BE49-F238E27FC236}">
                  <a16:creationId xmlns:a16="http://schemas.microsoft.com/office/drawing/2014/main" id="{2C665BB8-3CDC-915C-07F9-CA08D1DB815D}"/>
                </a:ext>
              </a:extLst>
            </p:cNvPr>
            <p:cNvSpPr txBox="1"/>
            <p:nvPr/>
          </p:nvSpPr>
          <p:spPr>
            <a:xfrm>
              <a:off x="5370007" y="1635423"/>
              <a:ext cx="370614" cy="461665"/>
            </a:xfrm>
            <a:prstGeom prst="rect">
              <a:avLst/>
            </a:prstGeom>
            <a:noFill/>
          </p:spPr>
          <p:txBody>
            <a:bodyPr wrap="none" rtlCol="0">
              <a:spAutoFit/>
            </a:bodyPr>
            <a:lstStyle/>
            <a:p>
              <a:r>
                <a:rPr lang="en-US" dirty="0">
                  <a:solidFill>
                    <a:schemeClr val="bg1"/>
                  </a:solidFill>
                  <a:latin typeface="Courier New" pitchFamily="49" charset="0"/>
                </a:rPr>
                <a:t>1</a:t>
              </a:r>
            </a:p>
          </p:txBody>
        </p:sp>
        <p:sp>
          <p:nvSpPr>
            <p:cNvPr id="89" name="TextBox 88">
              <a:extLst>
                <a:ext uri="{FF2B5EF4-FFF2-40B4-BE49-F238E27FC236}">
                  <a16:creationId xmlns:a16="http://schemas.microsoft.com/office/drawing/2014/main" id="{4D649B10-CFC2-4BE9-D5CD-7375F3005979}"/>
                </a:ext>
              </a:extLst>
            </p:cNvPr>
            <p:cNvSpPr txBox="1"/>
            <p:nvPr/>
          </p:nvSpPr>
          <p:spPr>
            <a:xfrm>
              <a:off x="3716768" y="5142855"/>
              <a:ext cx="370614" cy="461665"/>
            </a:xfrm>
            <a:prstGeom prst="rect">
              <a:avLst/>
            </a:prstGeom>
            <a:noFill/>
          </p:spPr>
          <p:txBody>
            <a:bodyPr wrap="none" rtlCol="0">
              <a:spAutoFit/>
            </a:bodyPr>
            <a:lstStyle/>
            <a:p>
              <a:r>
                <a:rPr lang="en-US" dirty="0">
                  <a:solidFill>
                    <a:schemeClr val="bg1"/>
                  </a:solidFill>
                  <a:latin typeface="Courier New" pitchFamily="49" charset="0"/>
                </a:rPr>
                <a:t>5</a:t>
              </a:r>
            </a:p>
          </p:txBody>
        </p:sp>
        <p:sp>
          <p:nvSpPr>
            <p:cNvPr id="90" name="TextBox 89">
              <a:extLst>
                <a:ext uri="{FF2B5EF4-FFF2-40B4-BE49-F238E27FC236}">
                  <a16:creationId xmlns:a16="http://schemas.microsoft.com/office/drawing/2014/main" id="{14EA2142-6413-2597-08DC-D04C2A6C4B1B}"/>
                </a:ext>
              </a:extLst>
            </p:cNvPr>
            <p:cNvSpPr txBox="1"/>
            <p:nvPr/>
          </p:nvSpPr>
          <p:spPr>
            <a:xfrm>
              <a:off x="5370007" y="5142855"/>
              <a:ext cx="370614" cy="461665"/>
            </a:xfrm>
            <a:prstGeom prst="rect">
              <a:avLst/>
            </a:prstGeom>
            <a:noFill/>
          </p:spPr>
          <p:txBody>
            <a:bodyPr wrap="none" rtlCol="0">
              <a:spAutoFit/>
            </a:bodyPr>
            <a:lstStyle/>
            <a:p>
              <a:r>
                <a:rPr lang="en-US" dirty="0">
                  <a:solidFill>
                    <a:schemeClr val="bg1"/>
                  </a:solidFill>
                  <a:latin typeface="Courier New" pitchFamily="49" charset="0"/>
                </a:rPr>
                <a:t>4</a:t>
              </a:r>
            </a:p>
          </p:txBody>
        </p:sp>
        <p:sp>
          <p:nvSpPr>
            <p:cNvPr id="91" name="TextBox 90">
              <a:extLst>
                <a:ext uri="{FF2B5EF4-FFF2-40B4-BE49-F238E27FC236}">
                  <a16:creationId xmlns:a16="http://schemas.microsoft.com/office/drawing/2014/main" id="{A82F2105-A1BD-44CB-9CCA-4D0C37FDCE3B}"/>
                </a:ext>
              </a:extLst>
            </p:cNvPr>
            <p:cNvSpPr txBox="1"/>
            <p:nvPr/>
          </p:nvSpPr>
          <p:spPr>
            <a:xfrm>
              <a:off x="6399813" y="3946823"/>
              <a:ext cx="370614" cy="461665"/>
            </a:xfrm>
            <a:prstGeom prst="rect">
              <a:avLst/>
            </a:prstGeom>
            <a:noFill/>
          </p:spPr>
          <p:txBody>
            <a:bodyPr wrap="none" rtlCol="0">
              <a:spAutoFit/>
            </a:bodyPr>
            <a:lstStyle/>
            <a:p>
              <a:r>
                <a:rPr lang="en-US" dirty="0">
                  <a:solidFill>
                    <a:schemeClr val="bg1"/>
                  </a:solidFill>
                  <a:latin typeface="Courier New" pitchFamily="49" charset="0"/>
                </a:rPr>
                <a:t>3</a:t>
              </a:r>
            </a:p>
          </p:txBody>
        </p:sp>
        <p:sp>
          <p:nvSpPr>
            <p:cNvPr id="92" name="TextBox 91">
              <a:extLst>
                <a:ext uri="{FF2B5EF4-FFF2-40B4-BE49-F238E27FC236}">
                  <a16:creationId xmlns:a16="http://schemas.microsoft.com/office/drawing/2014/main" id="{BE1FD1B1-0FD4-182D-366B-D8C80B708E73}"/>
                </a:ext>
              </a:extLst>
            </p:cNvPr>
            <p:cNvSpPr txBox="1"/>
            <p:nvPr/>
          </p:nvSpPr>
          <p:spPr>
            <a:xfrm>
              <a:off x="4999393" y="2072332"/>
              <a:ext cx="370614" cy="461665"/>
            </a:xfrm>
            <a:prstGeom prst="rect">
              <a:avLst/>
            </a:prstGeom>
            <a:noFill/>
          </p:spPr>
          <p:txBody>
            <a:bodyPr wrap="none" rtlCol="0">
              <a:spAutoFit/>
            </a:bodyPr>
            <a:lstStyle/>
            <a:p>
              <a:r>
                <a:rPr lang="en-US" dirty="0">
                  <a:solidFill>
                    <a:schemeClr val="tx1"/>
                  </a:solidFill>
                  <a:latin typeface="Courier New" pitchFamily="49" charset="0"/>
                </a:rPr>
                <a:t>y</a:t>
              </a:r>
            </a:p>
          </p:txBody>
        </p:sp>
        <p:sp>
          <p:nvSpPr>
            <p:cNvPr id="93" name="TextBox 92">
              <a:extLst>
                <a:ext uri="{FF2B5EF4-FFF2-40B4-BE49-F238E27FC236}">
                  <a16:creationId xmlns:a16="http://schemas.microsoft.com/office/drawing/2014/main" id="{AB61B002-C651-4191-66EF-1E7F5CA62D41}"/>
                </a:ext>
              </a:extLst>
            </p:cNvPr>
            <p:cNvSpPr txBox="1"/>
            <p:nvPr/>
          </p:nvSpPr>
          <p:spPr>
            <a:xfrm>
              <a:off x="4059889" y="2097733"/>
              <a:ext cx="370614" cy="461665"/>
            </a:xfrm>
            <a:prstGeom prst="rect">
              <a:avLst/>
            </a:prstGeom>
            <a:noFill/>
          </p:spPr>
          <p:txBody>
            <a:bodyPr wrap="none" rtlCol="0">
              <a:spAutoFit/>
            </a:bodyPr>
            <a:lstStyle/>
            <a:p>
              <a:r>
                <a:rPr lang="en-US" dirty="0">
                  <a:solidFill>
                    <a:schemeClr val="tx1"/>
                  </a:solidFill>
                  <a:latin typeface="Courier New" pitchFamily="49" charset="0"/>
                </a:rPr>
                <a:t>x</a:t>
              </a:r>
            </a:p>
          </p:txBody>
        </p:sp>
        <p:sp>
          <p:nvSpPr>
            <p:cNvPr id="94" name="TextBox 93">
              <a:extLst>
                <a:ext uri="{FF2B5EF4-FFF2-40B4-BE49-F238E27FC236}">
                  <a16:creationId xmlns:a16="http://schemas.microsoft.com/office/drawing/2014/main" id="{F60FB98A-D102-DB87-15B3-4090F00EC39B}"/>
                </a:ext>
              </a:extLst>
            </p:cNvPr>
            <p:cNvSpPr txBox="1"/>
            <p:nvPr/>
          </p:nvSpPr>
          <p:spPr>
            <a:xfrm>
              <a:off x="2771649" y="2841958"/>
              <a:ext cx="370614" cy="461665"/>
            </a:xfrm>
            <a:prstGeom prst="rect">
              <a:avLst/>
            </a:prstGeom>
            <a:noFill/>
          </p:spPr>
          <p:txBody>
            <a:bodyPr wrap="none" rtlCol="0">
              <a:spAutoFit/>
            </a:bodyPr>
            <a:lstStyle/>
            <a:p>
              <a:r>
                <a:rPr lang="en-US" dirty="0">
                  <a:solidFill>
                    <a:schemeClr val="bg1"/>
                  </a:solidFill>
                  <a:latin typeface="Courier New" pitchFamily="49" charset="0"/>
                </a:rPr>
                <a:t>7</a:t>
              </a:r>
            </a:p>
          </p:txBody>
        </p:sp>
        <p:sp>
          <p:nvSpPr>
            <p:cNvPr id="95" name="TextBox 94">
              <a:extLst>
                <a:ext uri="{FF2B5EF4-FFF2-40B4-BE49-F238E27FC236}">
                  <a16:creationId xmlns:a16="http://schemas.microsoft.com/office/drawing/2014/main" id="{664AA48C-ED2E-8851-9A09-FA5916C8518A}"/>
                </a:ext>
              </a:extLst>
            </p:cNvPr>
            <p:cNvSpPr txBox="1"/>
            <p:nvPr/>
          </p:nvSpPr>
          <p:spPr>
            <a:xfrm>
              <a:off x="2771649" y="4094148"/>
              <a:ext cx="370614" cy="461665"/>
            </a:xfrm>
            <a:prstGeom prst="rect">
              <a:avLst/>
            </a:prstGeom>
            <a:noFill/>
          </p:spPr>
          <p:txBody>
            <a:bodyPr wrap="none" rtlCol="0">
              <a:spAutoFit/>
            </a:bodyPr>
            <a:lstStyle/>
            <a:p>
              <a:r>
                <a:rPr lang="en-US" dirty="0">
                  <a:solidFill>
                    <a:schemeClr val="bg1"/>
                  </a:solidFill>
                  <a:latin typeface="Courier New" pitchFamily="49" charset="0"/>
                </a:rPr>
                <a:t>6</a:t>
              </a:r>
            </a:p>
          </p:txBody>
        </p:sp>
        <p:sp>
          <p:nvSpPr>
            <p:cNvPr id="96" name="Oval 7">
              <a:extLst>
                <a:ext uri="{FF2B5EF4-FFF2-40B4-BE49-F238E27FC236}">
                  <a16:creationId xmlns:a16="http://schemas.microsoft.com/office/drawing/2014/main" id="{D38FB94D-DD12-E745-666D-03319D2760D6}"/>
                </a:ext>
              </a:extLst>
            </p:cNvPr>
            <p:cNvSpPr>
              <a:spLocks noChangeArrowheads="1"/>
            </p:cNvSpPr>
            <p:nvPr/>
          </p:nvSpPr>
          <p:spPr bwMode="auto">
            <a:xfrm>
              <a:off x="4251544" y="3026525"/>
              <a:ext cx="999816" cy="1068268"/>
            </a:xfrm>
            <a:prstGeom prst="ellipse">
              <a:avLst/>
            </a:prstGeom>
            <a:solidFill>
              <a:schemeClr val="tx2"/>
            </a:solidFill>
            <a:ln w="12700">
              <a:noFill/>
              <a:round/>
              <a:headEnd/>
              <a:tailEnd/>
            </a:ln>
          </p:spPr>
          <p:txBody>
            <a:bodyPr wrap="none" anchor="ctr"/>
            <a:lstStyle/>
            <a:p>
              <a:endParaRPr lang="en-US" dirty="0">
                <a:solidFill>
                  <a:srgbClr val="FFFF00"/>
                </a:solidFill>
                <a:latin typeface="Arial" pitchFamily="34" charset="0"/>
              </a:endParaRPr>
            </a:p>
          </p:txBody>
        </p:sp>
        <p:grpSp>
          <p:nvGrpSpPr>
            <p:cNvPr id="97" name="Group 96">
              <a:extLst>
                <a:ext uri="{FF2B5EF4-FFF2-40B4-BE49-F238E27FC236}">
                  <a16:creationId xmlns:a16="http://schemas.microsoft.com/office/drawing/2014/main" id="{2461BD55-E598-FEB4-C037-4FD8996FD3C7}"/>
                </a:ext>
              </a:extLst>
            </p:cNvPr>
            <p:cNvGrpSpPr/>
            <p:nvPr/>
          </p:nvGrpSpPr>
          <p:grpSpPr>
            <a:xfrm>
              <a:off x="4381687" y="3068710"/>
              <a:ext cx="634627" cy="906000"/>
              <a:chOff x="4436366" y="3112166"/>
              <a:chExt cx="634627" cy="906000"/>
            </a:xfrm>
            <a:effectLst>
              <a:glow rad="228600">
                <a:schemeClr val="accent3">
                  <a:satMod val="175000"/>
                  <a:alpha val="40000"/>
                </a:schemeClr>
              </a:glow>
            </a:effectLst>
          </p:grpSpPr>
          <p:sp>
            <p:nvSpPr>
              <p:cNvPr id="98" name="Oval 8">
                <a:extLst>
                  <a:ext uri="{FF2B5EF4-FFF2-40B4-BE49-F238E27FC236}">
                    <a16:creationId xmlns:a16="http://schemas.microsoft.com/office/drawing/2014/main" id="{3176E4CD-07D5-6856-AA8A-D1419C4CA478}"/>
                  </a:ext>
                </a:extLst>
              </p:cNvPr>
              <p:cNvSpPr>
                <a:spLocks noChangeArrowheads="1"/>
              </p:cNvSpPr>
              <p:nvPr/>
            </p:nvSpPr>
            <p:spPr bwMode="auto">
              <a:xfrm>
                <a:off x="4436366" y="3112166"/>
                <a:ext cx="634627" cy="655835"/>
              </a:xfrm>
              <a:prstGeom prst="ellipse">
                <a:avLst/>
              </a:prstGeom>
              <a:solidFill>
                <a:srgbClr val="FF0000"/>
              </a:solidFill>
              <a:ln w="12700">
                <a:noFill/>
                <a:round/>
                <a:headEnd/>
                <a:tailEnd/>
              </a:ln>
            </p:spPr>
            <p:txBody>
              <a:bodyPr wrap="none" anchor="ctr"/>
              <a:lstStyle/>
              <a:p>
                <a:endParaRPr lang="en-US" dirty="0">
                  <a:solidFill>
                    <a:srgbClr val="FFFF00"/>
                  </a:solidFill>
                  <a:latin typeface="Arial" pitchFamily="34" charset="0"/>
                </a:endParaRPr>
              </a:p>
            </p:txBody>
          </p:sp>
          <p:sp>
            <p:nvSpPr>
              <p:cNvPr id="99" name="Oval 9">
                <a:extLst>
                  <a:ext uri="{FF2B5EF4-FFF2-40B4-BE49-F238E27FC236}">
                    <a16:creationId xmlns:a16="http://schemas.microsoft.com/office/drawing/2014/main" id="{1545FB5C-7398-F3CD-FEFD-AAD07BA080D8}"/>
                  </a:ext>
                </a:extLst>
              </p:cNvPr>
              <p:cNvSpPr>
                <a:spLocks noChangeArrowheads="1"/>
              </p:cNvSpPr>
              <p:nvPr/>
            </p:nvSpPr>
            <p:spPr bwMode="auto">
              <a:xfrm>
                <a:off x="4527663" y="3200062"/>
                <a:ext cx="445352" cy="516104"/>
              </a:xfrm>
              <a:prstGeom prst="ellipse">
                <a:avLst/>
              </a:prstGeom>
              <a:solidFill>
                <a:schemeClr val="bg1">
                  <a:lumMod val="50000"/>
                </a:schemeClr>
              </a:solidFill>
              <a:ln w="12700">
                <a:solidFill>
                  <a:srgbClr val="FF0000"/>
                </a:solidFill>
                <a:round/>
                <a:headEnd/>
                <a:tailEnd/>
              </a:ln>
            </p:spPr>
            <p:txBody>
              <a:bodyPr wrap="none" anchor="ctr"/>
              <a:lstStyle/>
              <a:p>
                <a:endParaRPr lang="en-US" dirty="0">
                  <a:solidFill>
                    <a:srgbClr val="FFFF00"/>
                  </a:solidFill>
                  <a:latin typeface="Arial" pitchFamily="34" charset="0"/>
                </a:endParaRPr>
              </a:p>
            </p:txBody>
          </p:sp>
          <p:sp>
            <p:nvSpPr>
              <p:cNvPr id="100" name="Oval 10">
                <a:extLst>
                  <a:ext uri="{FF2B5EF4-FFF2-40B4-BE49-F238E27FC236}">
                    <a16:creationId xmlns:a16="http://schemas.microsoft.com/office/drawing/2014/main" id="{E93FA228-0235-699C-14DE-4256DC448132}"/>
                  </a:ext>
                </a:extLst>
              </p:cNvPr>
              <p:cNvSpPr>
                <a:spLocks noChangeArrowheads="1"/>
              </p:cNvSpPr>
              <p:nvPr/>
            </p:nvSpPr>
            <p:spPr bwMode="auto">
              <a:xfrm>
                <a:off x="4440819" y="3375853"/>
                <a:ext cx="630174" cy="642313"/>
              </a:xfrm>
              <a:prstGeom prst="ellipse">
                <a:avLst/>
              </a:prstGeom>
              <a:solidFill>
                <a:srgbClr val="FF0000"/>
              </a:solidFill>
              <a:ln w="12700">
                <a:solidFill>
                  <a:srgbClr val="FF0000"/>
                </a:solidFill>
                <a:round/>
                <a:headEnd/>
                <a:tailEnd/>
              </a:ln>
            </p:spPr>
            <p:txBody>
              <a:bodyPr wrap="none" anchor="ctr"/>
              <a:lstStyle/>
              <a:p>
                <a:endParaRPr lang="en-US" dirty="0">
                  <a:solidFill>
                    <a:srgbClr val="FFFF00"/>
                  </a:solidFill>
                  <a:latin typeface="Arial" pitchFamily="34" charset="0"/>
                </a:endParaRPr>
              </a:p>
            </p:txBody>
          </p:sp>
          <p:sp>
            <p:nvSpPr>
              <p:cNvPr id="101" name="Oval 11">
                <a:extLst>
                  <a:ext uri="{FF2B5EF4-FFF2-40B4-BE49-F238E27FC236}">
                    <a16:creationId xmlns:a16="http://schemas.microsoft.com/office/drawing/2014/main" id="{FE407A86-88D8-135D-D73E-991A8EAFE52F}"/>
                  </a:ext>
                </a:extLst>
              </p:cNvPr>
              <p:cNvSpPr>
                <a:spLocks noChangeArrowheads="1"/>
              </p:cNvSpPr>
              <p:nvPr/>
            </p:nvSpPr>
            <p:spPr bwMode="auto">
              <a:xfrm>
                <a:off x="4639001" y="3508823"/>
                <a:ext cx="227130" cy="220865"/>
              </a:xfrm>
              <a:prstGeom prst="ellipse">
                <a:avLst/>
              </a:prstGeom>
              <a:solidFill>
                <a:schemeClr val="bg1">
                  <a:lumMod val="50000"/>
                </a:schemeClr>
              </a:solidFill>
              <a:ln w="12700">
                <a:solidFill>
                  <a:srgbClr val="FF0000"/>
                </a:solidFill>
                <a:round/>
                <a:headEnd/>
                <a:tailEnd/>
              </a:ln>
            </p:spPr>
            <p:txBody>
              <a:bodyPr wrap="none" anchor="ctr"/>
              <a:lstStyle/>
              <a:p>
                <a:endParaRPr lang="en-US" dirty="0">
                  <a:solidFill>
                    <a:srgbClr val="FFFF00"/>
                  </a:solidFill>
                  <a:latin typeface="Arial" pitchFamily="34" charset="0"/>
                </a:endParaRPr>
              </a:p>
            </p:txBody>
          </p:sp>
          <p:sp>
            <p:nvSpPr>
              <p:cNvPr id="102" name="AutoShape 12">
                <a:extLst>
                  <a:ext uri="{FF2B5EF4-FFF2-40B4-BE49-F238E27FC236}">
                    <a16:creationId xmlns:a16="http://schemas.microsoft.com/office/drawing/2014/main" id="{B1596949-40B0-ABC7-822F-CE33A50777DA}"/>
                  </a:ext>
                </a:extLst>
              </p:cNvPr>
              <p:cNvSpPr>
                <a:spLocks noChangeArrowheads="1"/>
              </p:cNvSpPr>
              <p:nvPr/>
            </p:nvSpPr>
            <p:spPr bwMode="auto">
              <a:xfrm flipV="1">
                <a:off x="4685763" y="3691375"/>
                <a:ext cx="151420" cy="191567"/>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4447 w 21600"/>
                  <a:gd name="T13" fmla="*/ 4574 h 21600"/>
                  <a:gd name="T14" fmla="*/ 17153 w 21600"/>
                  <a:gd name="T15" fmla="*/ 17026 h 21600"/>
                </a:gdLst>
                <a:ahLst/>
                <a:cxnLst>
                  <a:cxn ang="T8">
                    <a:pos x="T0" y="T1"/>
                  </a:cxn>
                  <a:cxn ang="T9">
                    <a:pos x="T2" y="T3"/>
                  </a:cxn>
                  <a:cxn ang="T10">
                    <a:pos x="T4" y="T5"/>
                  </a:cxn>
                  <a:cxn ang="T11">
                    <a:pos x="T6" y="T7"/>
                  </a:cxn>
                </a:cxnLst>
                <a:rect l="T12" t="T13" r="T14" b="T15"/>
                <a:pathLst>
                  <a:path w="21600" h="21600">
                    <a:moveTo>
                      <a:pt x="0" y="0"/>
                    </a:moveTo>
                    <a:lnTo>
                      <a:pt x="5399" y="21600"/>
                    </a:lnTo>
                    <a:lnTo>
                      <a:pt x="16201" y="21600"/>
                    </a:lnTo>
                    <a:lnTo>
                      <a:pt x="21600" y="0"/>
                    </a:lnTo>
                    <a:close/>
                  </a:path>
                </a:pathLst>
              </a:custGeom>
              <a:solidFill>
                <a:schemeClr val="bg1">
                  <a:lumMod val="50000"/>
                </a:schemeClr>
              </a:solidFill>
              <a:ln w="12700">
                <a:noFill/>
                <a:miter lim="800000"/>
                <a:headEnd/>
                <a:tailEnd/>
              </a:ln>
            </p:spPr>
            <p:txBody>
              <a:bodyPr wrap="none" anchor="ctr"/>
              <a:lstStyle/>
              <a:p>
                <a:endParaRPr lang="en-US" dirty="0">
                  <a:solidFill>
                    <a:srgbClr val="FFFF00"/>
                  </a:solidFill>
                  <a:latin typeface="Arial" pitchFamily="34" charset="0"/>
                </a:endParaRPr>
              </a:p>
            </p:txBody>
          </p:sp>
        </p:grpSp>
      </p:grpSp>
      <p:sp>
        <p:nvSpPr>
          <p:cNvPr id="111" name="TextBox 110">
            <a:extLst>
              <a:ext uri="{FF2B5EF4-FFF2-40B4-BE49-F238E27FC236}">
                <a16:creationId xmlns:a16="http://schemas.microsoft.com/office/drawing/2014/main" id="{BD542D91-4EA0-5CF8-9C3B-935E2A948819}"/>
              </a:ext>
            </a:extLst>
          </p:cNvPr>
          <p:cNvSpPr txBox="1"/>
          <p:nvPr/>
        </p:nvSpPr>
        <p:spPr>
          <a:xfrm>
            <a:off x="7201780" y="1961494"/>
            <a:ext cx="928459" cy="461665"/>
          </a:xfrm>
          <a:prstGeom prst="rect">
            <a:avLst/>
          </a:prstGeom>
          <a:noFill/>
        </p:spPr>
        <p:txBody>
          <a:bodyPr wrap="none" rtlCol="0">
            <a:spAutoFit/>
          </a:bodyPr>
          <a:lstStyle/>
          <a:p>
            <a:r>
              <a:rPr lang="en-US" dirty="0">
                <a:solidFill>
                  <a:srgbClr val="FFFF00"/>
                </a:solidFill>
                <a:latin typeface="Courier New" pitchFamily="49" charset="0"/>
              </a:rPr>
              <a:t>tail</a:t>
            </a:r>
          </a:p>
        </p:txBody>
      </p:sp>
      <p:sp>
        <p:nvSpPr>
          <p:cNvPr id="112" name="Freeform: Shape 111">
            <a:extLst>
              <a:ext uri="{FF2B5EF4-FFF2-40B4-BE49-F238E27FC236}">
                <a16:creationId xmlns:a16="http://schemas.microsoft.com/office/drawing/2014/main" id="{F418AC17-6B3F-1ACD-3E9F-B30D8C768778}"/>
              </a:ext>
            </a:extLst>
          </p:cNvPr>
          <p:cNvSpPr/>
          <p:nvPr/>
        </p:nvSpPr>
        <p:spPr bwMode="auto">
          <a:xfrm>
            <a:off x="6066355" y="2133340"/>
            <a:ext cx="1098596" cy="579639"/>
          </a:xfrm>
          <a:custGeom>
            <a:avLst/>
            <a:gdLst>
              <a:gd name="connsiteX0" fmla="*/ 1098596 w 1098596"/>
              <a:gd name="connsiteY0" fmla="*/ 13895 h 579639"/>
              <a:gd name="connsiteX1" fmla="*/ 302607 w 1098596"/>
              <a:gd name="connsiteY1" fmla="*/ 73101 h 579639"/>
              <a:gd name="connsiteX2" fmla="*/ 0 w 1098596"/>
              <a:gd name="connsiteY2" fmla="*/ 579639 h 579639"/>
            </a:gdLst>
            <a:ahLst/>
            <a:cxnLst>
              <a:cxn ang="0">
                <a:pos x="connsiteX0" y="connsiteY0"/>
              </a:cxn>
              <a:cxn ang="0">
                <a:pos x="connsiteX1" y="connsiteY1"/>
              </a:cxn>
              <a:cxn ang="0">
                <a:pos x="connsiteX2" y="connsiteY2"/>
              </a:cxn>
            </a:cxnLst>
            <a:rect l="l" t="t" r="r" b="b"/>
            <a:pathLst>
              <a:path w="1098596" h="579639">
                <a:moveTo>
                  <a:pt x="1098596" y="13895"/>
                </a:moveTo>
                <a:cubicBezTo>
                  <a:pt x="792151" y="-3648"/>
                  <a:pt x="485706" y="-21190"/>
                  <a:pt x="302607" y="73101"/>
                </a:cubicBezTo>
                <a:cubicBezTo>
                  <a:pt x="119508" y="167392"/>
                  <a:pt x="59754" y="373515"/>
                  <a:pt x="0" y="579639"/>
                </a:cubicBezTo>
              </a:path>
            </a:pathLst>
          </a:custGeom>
          <a:noFill/>
          <a:ln w="57150" cap="flat" cmpd="sng" algn="ctr">
            <a:solidFill>
              <a:srgbClr val="FFFF00"/>
            </a:solidFill>
            <a:prstDash val="solid"/>
            <a:round/>
            <a:headEnd type="none" w="med" len="med"/>
            <a:tailEnd type="triangle" w="med" len="med"/>
          </a:ln>
          <a:effectLst/>
        </p:spPr>
        <p:txBody>
          <a:bodyPr rtlCol="0" anchor="ctr"/>
          <a:lstStyle/>
          <a:p>
            <a:pPr algn="ctr"/>
            <a:endParaRPr lang="en-US"/>
          </a:p>
        </p:txBody>
      </p:sp>
      <p:grpSp>
        <p:nvGrpSpPr>
          <p:cNvPr id="2" name="Group 24">
            <a:extLst>
              <a:ext uri="{FF2B5EF4-FFF2-40B4-BE49-F238E27FC236}">
                <a16:creationId xmlns:a16="http://schemas.microsoft.com/office/drawing/2014/main" id="{FC811A34-AB75-C83D-2372-9CF254B8C292}"/>
              </a:ext>
            </a:extLst>
          </p:cNvPr>
          <p:cNvGrpSpPr>
            <a:grpSpLocks/>
          </p:cNvGrpSpPr>
          <p:nvPr/>
        </p:nvGrpSpPr>
        <p:grpSpPr bwMode="auto">
          <a:xfrm flipH="1">
            <a:off x="7277100" y="3947468"/>
            <a:ext cx="1447800" cy="1295400"/>
            <a:chOff x="3168" y="1824"/>
            <a:chExt cx="912" cy="816"/>
          </a:xfrm>
          <a:effectLst>
            <a:glow rad="228600">
              <a:schemeClr val="accent3">
                <a:satMod val="175000"/>
                <a:alpha val="40000"/>
              </a:schemeClr>
            </a:glow>
          </a:effectLst>
        </p:grpSpPr>
        <p:sp>
          <p:nvSpPr>
            <p:cNvPr id="3" name="Freeform 25">
              <a:extLst>
                <a:ext uri="{FF2B5EF4-FFF2-40B4-BE49-F238E27FC236}">
                  <a16:creationId xmlns:a16="http://schemas.microsoft.com/office/drawing/2014/main" id="{ED975A85-44C9-5046-99CC-F1EA70013B30}"/>
                </a:ext>
              </a:extLst>
            </p:cNvPr>
            <p:cNvSpPr>
              <a:spLocks/>
            </p:cNvSpPr>
            <p:nvPr/>
          </p:nvSpPr>
          <p:spPr bwMode="auto">
            <a:xfrm>
              <a:off x="3936" y="2064"/>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Courier New" pitchFamily="49" charset="0"/>
              </a:endParaRPr>
            </a:p>
          </p:txBody>
        </p:sp>
        <p:sp>
          <p:nvSpPr>
            <p:cNvPr id="4" name="Freeform 26">
              <a:extLst>
                <a:ext uri="{FF2B5EF4-FFF2-40B4-BE49-F238E27FC236}">
                  <a16:creationId xmlns:a16="http://schemas.microsoft.com/office/drawing/2014/main" id="{597B5335-C647-8B5F-692E-8123B360F9BA}"/>
                </a:ext>
              </a:extLst>
            </p:cNvPr>
            <p:cNvSpPr>
              <a:spLocks/>
            </p:cNvSpPr>
            <p:nvPr/>
          </p:nvSpPr>
          <p:spPr bwMode="auto">
            <a:xfrm>
              <a:off x="3728" y="1920"/>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Courier New" pitchFamily="49" charset="0"/>
              </a:endParaRPr>
            </a:p>
          </p:txBody>
        </p:sp>
        <p:sp>
          <p:nvSpPr>
            <p:cNvPr id="5" name="Freeform 27">
              <a:extLst>
                <a:ext uri="{FF2B5EF4-FFF2-40B4-BE49-F238E27FC236}">
                  <a16:creationId xmlns:a16="http://schemas.microsoft.com/office/drawing/2014/main" id="{624423C1-B65E-B85F-BD45-695153EF26A3}"/>
                </a:ext>
              </a:extLst>
            </p:cNvPr>
            <p:cNvSpPr>
              <a:spLocks/>
            </p:cNvSpPr>
            <p:nvPr/>
          </p:nvSpPr>
          <p:spPr bwMode="auto">
            <a:xfrm>
              <a:off x="3504" y="1824"/>
              <a:ext cx="144" cy="288"/>
            </a:xfrm>
            <a:custGeom>
              <a:avLst/>
              <a:gdLst>
                <a:gd name="T0" fmla="*/ 0 w 144"/>
                <a:gd name="T1" fmla="*/ 10 h 336"/>
                <a:gd name="T2" fmla="*/ 96 w 144"/>
                <a:gd name="T3" fmla="*/ 0 h 336"/>
                <a:gd name="T4" fmla="*/ 144 w 144"/>
                <a:gd name="T5" fmla="*/ 10 h 336"/>
                <a:gd name="T6" fmla="*/ 144 w 144"/>
                <a:gd name="T7" fmla="*/ 73 h 336"/>
                <a:gd name="T8" fmla="*/ 96 w 144"/>
                <a:gd name="T9" fmla="*/ 63 h 336"/>
                <a:gd name="T10" fmla="*/ 96 w 144"/>
                <a:gd name="T11" fmla="*/ 21 h 336"/>
                <a:gd name="T12" fmla="*/ 0 w 144"/>
                <a:gd name="T13" fmla="*/ 31 h 336"/>
                <a:gd name="T14" fmla="*/ 0 w 144"/>
                <a:gd name="T15" fmla="*/ 10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Courier New" pitchFamily="49" charset="0"/>
              </a:endParaRPr>
            </a:p>
          </p:txBody>
        </p:sp>
        <p:sp>
          <p:nvSpPr>
            <p:cNvPr id="6" name="Freeform 28">
              <a:extLst>
                <a:ext uri="{FF2B5EF4-FFF2-40B4-BE49-F238E27FC236}">
                  <a16:creationId xmlns:a16="http://schemas.microsoft.com/office/drawing/2014/main" id="{176C3B0D-6BDE-6F1D-BA01-9B9AC692B13A}"/>
                </a:ext>
              </a:extLst>
            </p:cNvPr>
            <p:cNvSpPr>
              <a:spLocks/>
            </p:cNvSpPr>
            <p:nvPr/>
          </p:nvSpPr>
          <p:spPr bwMode="auto">
            <a:xfrm>
              <a:off x="3243" y="1824"/>
              <a:ext cx="789" cy="535"/>
            </a:xfrm>
            <a:custGeom>
              <a:avLst/>
              <a:gdLst>
                <a:gd name="T0" fmla="*/ 261 w 789"/>
                <a:gd name="T1" fmla="*/ 0 h 535"/>
                <a:gd name="T2" fmla="*/ 789 w 789"/>
                <a:gd name="T3" fmla="*/ 336 h 535"/>
                <a:gd name="T4" fmla="*/ 494 w 789"/>
                <a:gd name="T5" fmla="*/ 535 h 535"/>
                <a:gd name="T6" fmla="*/ 0 w 789"/>
                <a:gd name="T7" fmla="*/ 96 h 535"/>
                <a:gd name="T8" fmla="*/ 261 w 789"/>
                <a:gd name="T9" fmla="*/ 0 h 535"/>
                <a:gd name="T10" fmla="*/ 0 60000 65536"/>
                <a:gd name="T11" fmla="*/ 0 60000 65536"/>
                <a:gd name="T12" fmla="*/ 0 60000 65536"/>
                <a:gd name="T13" fmla="*/ 0 60000 65536"/>
                <a:gd name="T14" fmla="*/ 0 60000 65536"/>
                <a:gd name="T15" fmla="*/ 0 w 789"/>
                <a:gd name="T16" fmla="*/ 0 h 535"/>
                <a:gd name="T17" fmla="*/ 789 w 789"/>
                <a:gd name="T18" fmla="*/ 535 h 535"/>
              </a:gdLst>
              <a:ahLst/>
              <a:cxnLst>
                <a:cxn ang="T10">
                  <a:pos x="T0" y="T1"/>
                </a:cxn>
                <a:cxn ang="T11">
                  <a:pos x="T2" y="T3"/>
                </a:cxn>
                <a:cxn ang="T12">
                  <a:pos x="T4" y="T5"/>
                </a:cxn>
                <a:cxn ang="T13">
                  <a:pos x="T6" y="T7"/>
                </a:cxn>
                <a:cxn ang="T14">
                  <a:pos x="T8" y="T9"/>
                </a:cxn>
              </a:cxnLst>
              <a:rect l="T15" t="T16" r="T17" b="T18"/>
              <a:pathLst>
                <a:path w="789" h="535">
                  <a:moveTo>
                    <a:pt x="261" y="0"/>
                  </a:moveTo>
                  <a:lnTo>
                    <a:pt x="789" y="336"/>
                  </a:lnTo>
                  <a:lnTo>
                    <a:pt x="494" y="535"/>
                  </a:lnTo>
                  <a:lnTo>
                    <a:pt x="0" y="96"/>
                  </a:lnTo>
                  <a:lnTo>
                    <a:pt x="261" y="0"/>
                  </a:lnTo>
                  <a:close/>
                </a:path>
              </a:pathLst>
            </a:custGeom>
            <a:solidFill>
              <a:srgbClr val="7030A0"/>
            </a:solidFill>
            <a:ln w="38100">
              <a:solidFill>
                <a:schemeClr val="tx1"/>
              </a:solidFill>
              <a:round/>
              <a:headEnd/>
              <a:tailEnd/>
            </a:ln>
          </p:spPr>
          <p:txBody>
            <a:bodyPr wrap="none" anchor="ctr"/>
            <a:lstStyle/>
            <a:p>
              <a:endParaRPr lang="en-US" dirty="0">
                <a:latin typeface="Courier New" pitchFamily="49" charset="0"/>
              </a:endParaRPr>
            </a:p>
          </p:txBody>
        </p:sp>
        <p:sp>
          <p:nvSpPr>
            <p:cNvPr id="7" name="Freeform 29">
              <a:extLst>
                <a:ext uri="{FF2B5EF4-FFF2-40B4-BE49-F238E27FC236}">
                  <a16:creationId xmlns:a16="http://schemas.microsoft.com/office/drawing/2014/main" id="{4EED1D91-2722-28BE-BAF5-038564EFFF0F}"/>
                </a:ext>
              </a:extLst>
            </p:cNvPr>
            <p:cNvSpPr>
              <a:spLocks/>
            </p:cNvSpPr>
            <p:nvPr/>
          </p:nvSpPr>
          <p:spPr bwMode="auto">
            <a:xfrm>
              <a:off x="3253" y="1920"/>
              <a:ext cx="491" cy="567"/>
            </a:xfrm>
            <a:custGeom>
              <a:avLst/>
              <a:gdLst>
                <a:gd name="T0" fmla="*/ 11 w 491"/>
                <a:gd name="T1" fmla="*/ 0 h 567"/>
                <a:gd name="T2" fmla="*/ 491 w 491"/>
                <a:gd name="T3" fmla="*/ 432 h 567"/>
                <a:gd name="T4" fmla="*/ 484 w 491"/>
                <a:gd name="T5" fmla="*/ 567 h 567"/>
                <a:gd name="T6" fmla="*/ 0 w 491"/>
                <a:gd name="T7" fmla="*/ 119 h 567"/>
                <a:gd name="T8" fmla="*/ 11 w 491"/>
                <a:gd name="T9" fmla="*/ 0 h 567"/>
                <a:gd name="T10" fmla="*/ 0 60000 65536"/>
                <a:gd name="T11" fmla="*/ 0 60000 65536"/>
                <a:gd name="T12" fmla="*/ 0 60000 65536"/>
                <a:gd name="T13" fmla="*/ 0 60000 65536"/>
                <a:gd name="T14" fmla="*/ 0 60000 65536"/>
                <a:gd name="T15" fmla="*/ 0 w 491"/>
                <a:gd name="T16" fmla="*/ 0 h 567"/>
                <a:gd name="T17" fmla="*/ 491 w 491"/>
                <a:gd name="T18" fmla="*/ 567 h 567"/>
              </a:gdLst>
              <a:ahLst/>
              <a:cxnLst>
                <a:cxn ang="T10">
                  <a:pos x="T0" y="T1"/>
                </a:cxn>
                <a:cxn ang="T11">
                  <a:pos x="T2" y="T3"/>
                </a:cxn>
                <a:cxn ang="T12">
                  <a:pos x="T4" y="T5"/>
                </a:cxn>
                <a:cxn ang="T13">
                  <a:pos x="T6" y="T7"/>
                </a:cxn>
                <a:cxn ang="T14">
                  <a:pos x="T8" y="T9"/>
                </a:cxn>
              </a:cxnLst>
              <a:rect l="T15" t="T16" r="T17" b="T18"/>
              <a:pathLst>
                <a:path w="491" h="567">
                  <a:moveTo>
                    <a:pt x="11" y="0"/>
                  </a:moveTo>
                  <a:lnTo>
                    <a:pt x="491" y="432"/>
                  </a:lnTo>
                  <a:lnTo>
                    <a:pt x="484" y="567"/>
                  </a:lnTo>
                  <a:lnTo>
                    <a:pt x="0" y="119"/>
                  </a:lnTo>
                  <a:lnTo>
                    <a:pt x="11" y="0"/>
                  </a:lnTo>
                  <a:close/>
                </a:path>
              </a:pathLst>
            </a:custGeom>
            <a:solidFill>
              <a:srgbClr val="7030A0"/>
            </a:solidFill>
            <a:ln w="38100">
              <a:solidFill>
                <a:schemeClr val="tx1"/>
              </a:solidFill>
              <a:round/>
              <a:headEnd/>
              <a:tailEnd/>
            </a:ln>
          </p:spPr>
          <p:txBody>
            <a:bodyPr wrap="none" anchor="ctr"/>
            <a:lstStyle/>
            <a:p>
              <a:endParaRPr lang="en-US" dirty="0">
                <a:latin typeface="Courier New" pitchFamily="49" charset="0"/>
              </a:endParaRPr>
            </a:p>
          </p:txBody>
        </p:sp>
        <p:sp>
          <p:nvSpPr>
            <p:cNvPr id="8" name="Freeform 30">
              <a:extLst>
                <a:ext uri="{FF2B5EF4-FFF2-40B4-BE49-F238E27FC236}">
                  <a16:creationId xmlns:a16="http://schemas.microsoft.com/office/drawing/2014/main" id="{ED5ED598-A1A1-1EBA-926B-B80523FB0C12}"/>
                </a:ext>
              </a:extLst>
            </p:cNvPr>
            <p:cNvSpPr>
              <a:spLocks/>
            </p:cNvSpPr>
            <p:nvPr/>
          </p:nvSpPr>
          <p:spPr bwMode="auto">
            <a:xfrm>
              <a:off x="3728" y="2160"/>
              <a:ext cx="304" cy="327"/>
            </a:xfrm>
            <a:custGeom>
              <a:avLst/>
              <a:gdLst>
                <a:gd name="T0" fmla="*/ 304 w 304"/>
                <a:gd name="T1" fmla="*/ 0 h 327"/>
                <a:gd name="T2" fmla="*/ 304 w 304"/>
                <a:gd name="T3" fmla="*/ 96 h 327"/>
                <a:gd name="T4" fmla="*/ 0 w 304"/>
                <a:gd name="T5" fmla="*/ 327 h 327"/>
                <a:gd name="T6" fmla="*/ 18 w 304"/>
                <a:gd name="T7" fmla="*/ 181 h 327"/>
                <a:gd name="T8" fmla="*/ 304 w 304"/>
                <a:gd name="T9" fmla="*/ 0 h 327"/>
                <a:gd name="T10" fmla="*/ 0 60000 65536"/>
                <a:gd name="T11" fmla="*/ 0 60000 65536"/>
                <a:gd name="T12" fmla="*/ 0 60000 65536"/>
                <a:gd name="T13" fmla="*/ 0 60000 65536"/>
                <a:gd name="T14" fmla="*/ 0 60000 65536"/>
                <a:gd name="T15" fmla="*/ 0 w 304"/>
                <a:gd name="T16" fmla="*/ 0 h 327"/>
                <a:gd name="T17" fmla="*/ 304 w 304"/>
                <a:gd name="T18" fmla="*/ 327 h 327"/>
              </a:gdLst>
              <a:ahLst/>
              <a:cxnLst>
                <a:cxn ang="T10">
                  <a:pos x="T0" y="T1"/>
                </a:cxn>
                <a:cxn ang="T11">
                  <a:pos x="T2" y="T3"/>
                </a:cxn>
                <a:cxn ang="T12">
                  <a:pos x="T4" y="T5"/>
                </a:cxn>
                <a:cxn ang="T13">
                  <a:pos x="T6" y="T7"/>
                </a:cxn>
                <a:cxn ang="T14">
                  <a:pos x="T8" y="T9"/>
                </a:cxn>
              </a:cxnLst>
              <a:rect l="T15" t="T16" r="T17" b="T18"/>
              <a:pathLst>
                <a:path w="304" h="327">
                  <a:moveTo>
                    <a:pt x="304" y="0"/>
                  </a:moveTo>
                  <a:lnTo>
                    <a:pt x="304" y="96"/>
                  </a:lnTo>
                  <a:lnTo>
                    <a:pt x="0" y="327"/>
                  </a:lnTo>
                  <a:lnTo>
                    <a:pt x="18" y="181"/>
                  </a:lnTo>
                  <a:lnTo>
                    <a:pt x="304" y="0"/>
                  </a:lnTo>
                  <a:close/>
                </a:path>
              </a:pathLst>
            </a:custGeom>
            <a:solidFill>
              <a:srgbClr val="7030A0"/>
            </a:solidFill>
            <a:ln w="38100">
              <a:solidFill>
                <a:schemeClr val="tx1"/>
              </a:solidFill>
              <a:round/>
              <a:headEnd/>
              <a:tailEnd/>
            </a:ln>
          </p:spPr>
          <p:txBody>
            <a:bodyPr wrap="none" anchor="ctr"/>
            <a:lstStyle/>
            <a:p>
              <a:endParaRPr lang="en-US" dirty="0">
                <a:latin typeface="Courier New" pitchFamily="49" charset="0"/>
              </a:endParaRPr>
            </a:p>
          </p:txBody>
        </p:sp>
        <p:sp>
          <p:nvSpPr>
            <p:cNvPr id="9" name="Freeform 31">
              <a:extLst>
                <a:ext uri="{FF2B5EF4-FFF2-40B4-BE49-F238E27FC236}">
                  <a16:creationId xmlns:a16="http://schemas.microsoft.com/office/drawing/2014/main" id="{54B83AD7-2FAB-53E6-02DD-B24ABA06A702}"/>
                </a:ext>
              </a:extLst>
            </p:cNvPr>
            <p:cNvSpPr>
              <a:spLocks/>
            </p:cNvSpPr>
            <p:nvPr/>
          </p:nvSpPr>
          <p:spPr bwMode="auto">
            <a:xfrm>
              <a:off x="3504" y="2304"/>
              <a:ext cx="240" cy="336"/>
            </a:xfrm>
            <a:custGeom>
              <a:avLst/>
              <a:gdLst>
                <a:gd name="T0" fmla="*/ 7 w 336"/>
                <a:gd name="T1" fmla="*/ 0 h 432"/>
                <a:gd name="T2" fmla="*/ 11 w 336"/>
                <a:gd name="T3" fmla="*/ 7 h 432"/>
                <a:gd name="T4" fmla="*/ 3 w 336"/>
                <a:gd name="T5" fmla="*/ 12 h 432"/>
                <a:gd name="T6" fmla="*/ 3 w 336"/>
                <a:gd name="T7" fmla="*/ 35 h 432"/>
                <a:gd name="T8" fmla="*/ 0 w 336"/>
                <a:gd name="T9" fmla="*/ 27 h 432"/>
                <a:gd name="T10" fmla="*/ 0 w 336"/>
                <a:gd name="T11" fmla="*/ 4 h 432"/>
                <a:gd name="T12" fmla="*/ 7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Courier New" pitchFamily="49" charset="0"/>
              </a:endParaRPr>
            </a:p>
          </p:txBody>
        </p:sp>
        <p:sp>
          <p:nvSpPr>
            <p:cNvPr id="10" name="Freeform 32">
              <a:extLst>
                <a:ext uri="{FF2B5EF4-FFF2-40B4-BE49-F238E27FC236}">
                  <a16:creationId xmlns:a16="http://schemas.microsoft.com/office/drawing/2014/main" id="{E563514B-E825-4D4C-8FE9-253536618B8D}"/>
                </a:ext>
              </a:extLst>
            </p:cNvPr>
            <p:cNvSpPr>
              <a:spLocks/>
            </p:cNvSpPr>
            <p:nvPr/>
          </p:nvSpPr>
          <p:spPr bwMode="auto">
            <a:xfrm>
              <a:off x="3312" y="2160"/>
              <a:ext cx="240" cy="288"/>
            </a:xfrm>
            <a:custGeom>
              <a:avLst/>
              <a:gdLst>
                <a:gd name="T0" fmla="*/ 7 w 336"/>
                <a:gd name="T1" fmla="*/ 0 h 432"/>
                <a:gd name="T2" fmla="*/ 11 w 336"/>
                <a:gd name="T3" fmla="*/ 2 h 432"/>
                <a:gd name="T4" fmla="*/ 3 w 336"/>
                <a:gd name="T5" fmla="*/ 3 h 432"/>
                <a:gd name="T6" fmla="*/ 3 w 336"/>
                <a:gd name="T7" fmla="*/ 7 h 432"/>
                <a:gd name="T8" fmla="*/ 0 w 336"/>
                <a:gd name="T9" fmla="*/ 6 h 432"/>
                <a:gd name="T10" fmla="*/ 0 w 336"/>
                <a:gd name="T11" fmla="*/ 1 h 432"/>
                <a:gd name="T12" fmla="*/ 7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Courier New" pitchFamily="49" charset="0"/>
              </a:endParaRPr>
            </a:p>
          </p:txBody>
        </p:sp>
        <p:sp>
          <p:nvSpPr>
            <p:cNvPr id="11" name="Freeform 33">
              <a:extLst>
                <a:ext uri="{FF2B5EF4-FFF2-40B4-BE49-F238E27FC236}">
                  <a16:creationId xmlns:a16="http://schemas.microsoft.com/office/drawing/2014/main" id="{E1142E4E-ACF3-5F47-8E84-32D340912F47}"/>
                </a:ext>
              </a:extLst>
            </p:cNvPr>
            <p:cNvSpPr>
              <a:spLocks/>
            </p:cNvSpPr>
            <p:nvPr/>
          </p:nvSpPr>
          <p:spPr bwMode="auto">
            <a:xfrm>
              <a:off x="3168" y="2016"/>
              <a:ext cx="192" cy="288"/>
            </a:xfrm>
            <a:custGeom>
              <a:avLst/>
              <a:gdLst>
                <a:gd name="T0" fmla="*/ 1 w 336"/>
                <a:gd name="T1" fmla="*/ 0 h 432"/>
                <a:gd name="T2" fmla="*/ 1 w 336"/>
                <a:gd name="T3" fmla="*/ 2 h 432"/>
                <a:gd name="T4" fmla="*/ 1 w 336"/>
                <a:gd name="T5" fmla="*/ 3 h 432"/>
                <a:gd name="T6" fmla="*/ 1 w 336"/>
                <a:gd name="T7" fmla="*/ 7 h 432"/>
                <a:gd name="T8" fmla="*/ 0 w 336"/>
                <a:gd name="T9" fmla="*/ 6 h 432"/>
                <a:gd name="T10" fmla="*/ 0 w 336"/>
                <a:gd name="T11" fmla="*/ 1 h 432"/>
                <a:gd name="T12" fmla="*/ 1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Courier New" pitchFamily="49" charset="0"/>
              </a:endParaRPr>
            </a:p>
          </p:txBody>
        </p:sp>
      </p:grpSp>
      <p:sp>
        <p:nvSpPr>
          <p:cNvPr id="12" name="Cloud Callout 6">
            <a:extLst>
              <a:ext uri="{FF2B5EF4-FFF2-40B4-BE49-F238E27FC236}">
                <a16:creationId xmlns:a16="http://schemas.microsoft.com/office/drawing/2014/main" id="{0D9492EE-9779-3CFA-1113-8DB2F77B3175}"/>
              </a:ext>
            </a:extLst>
          </p:cNvPr>
          <p:cNvSpPr/>
          <p:nvPr/>
        </p:nvSpPr>
        <p:spPr bwMode="auto">
          <a:xfrm>
            <a:off x="6575510" y="2457008"/>
            <a:ext cx="2469980" cy="1077575"/>
          </a:xfrm>
          <a:prstGeom prst="cloudCallout">
            <a:avLst>
              <a:gd name="adj1" fmla="val 5686"/>
              <a:gd name="adj2" fmla="val 78909"/>
            </a:avLst>
          </a:prstGeom>
          <a:solidFill>
            <a:schemeClr val="tx1"/>
          </a:solidFill>
          <a:ln w="38100" cap="flat" cmpd="sng" algn="ctr">
            <a:solidFill>
              <a:srgbClr val="7030A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2000" b="0" i="0" u="none" strike="noStrike" cap="none" normalizeH="0" baseline="0" dirty="0">
                <a:ln>
                  <a:noFill/>
                </a:ln>
                <a:solidFill>
                  <a:srgbClr val="FFFF00"/>
                </a:solidFill>
                <a:effectLst/>
                <a:latin typeface="Arial" pitchFamily="34" charset="0"/>
              </a:rPr>
              <a:t>Waiting to </a:t>
            </a:r>
            <a:r>
              <a:rPr kumimoji="0" lang="en-US" sz="2000" b="0" i="0" u="none" strike="noStrike" cap="none" normalizeH="0" baseline="0" dirty="0" err="1">
                <a:ln>
                  <a:noFill/>
                </a:ln>
                <a:solidFill>
                  <a:srgbClr val="FFFF00"/>
                </a:solidFill>
                <a:effectLst/>
                <a:latin typeface="Arial" pitchFamily="34" charset="0"/>
              </a:rPr>
              <a:t>enqueue</a:t>
            </a:r>
            <a:r>
              <a:rPr kumimoji="0" lang="en-US" sz="2000" b="0" i="0" u="none" strike="noStrike" cap="none" normalizeH="0" baseline="0" dirty="0">
                <a:ln>
                  <a:noFill/>
                </a:ln>
                <a:solidFill>
                  <a:srgbClr val="FFFF00"/>
                </a:solidFill>
                <a:effectLst/>
                <a:latin typeface="Arial" pitchFamily="34" charset="0"/>
              </a:rPr>
              <a:t>… </a:t>
            </a:r>
          </a:p>
        </p:txBody>
      </p:sp>
      <p:sp>
        <p:nvSpPr>
          <p:cNvPr id="13" name="Cloud Callout 68">
            <a:extLst>
              <a:ext uri="{FF2B5EF4-FFF2-40B4-BE49-F238E27FC236}">
                <a16:creationId xmlns:a16="http://schemas.microsoft.com/office/drawing/2014/main" id="{F60B8164-F426-FEBC-8B23-A47FD4597FE9}"/>
              </a:ext>
            </a:extLst>
          </p:cNvPr>
          <p:cNvSpPr/>
          <p:nvPr/>
        </p:nvSpPr>
        <p:spPr bwMode="auto">
          <a:xfrm>
            <a:off x="191379" y="2271415"/>
            <a:ext cx="2469980" cy="609064"/>
          </a:xfrm>
          <a:prstGeom prst="cloudCallout">
            <a:avLst>
              <a:gd name="adj1" fmla="val 8257"/>
              <a:gd name="adj2" fmla="val 141464"/>
            </a:avLst>
          </a:prstGeom>
          <a:solidFill>
            <a:schemeClr val="tx1"/>
          </a:solidFill>
          <a:ln w="38100"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2000" b="0" i="0" u="none" strike="noStrike" cap="none" normalizeH="0" baseline="0" dirty="0">
                <a:ln>
                  <a:noFill/>
                </a:ln>
                <a:solidFill>
                  <a:srgbClr val="FFFF00"/>
                </a:solidFill>
                <a:effectLst/>
                <a:latin typeface="Arial" pitchFamily="34" charset="0"/>
              </a:rPr>
              <a:t>My turn …</a:t>
            </a:r>
          </a:p>
        </p:txBody>
      </p:sp>
    </p:spTree>
    <p:extLst>
      <p:ext uri="{BB962C8B-B14F-4D97-AF65-F5344CB8AC3E}">
        <p14:creationId xmlns:p14="http://schemas.microsoft.com/office/powerpoint/2010/main" val="31702289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 name="Rectangle 4"/>
          <p:cNvSpPr>
            <a:spLocks noChangeArrowheads="1"/>
          </p:cNvSpPr>
          <p:nvPr/>
        </p:nvSpPr>
        <p:spPr bwMode="auto">
          <a:xfrm>
            <a:off x="723900" y="1612900"/>
            <a:ext cx="7937500" cy="3293209"/>
          </a:xfrm>
          <a:prstGeom prst="rect">
            <a:avLst/>
          </a:prstGeom>
          <a:solidFill>
            <a:schemeClr val="tx1"/>
          </a:solidFill>
          <a:ln w="9525">
            <a:noFill/>
            <a:miter lim="800000"/>
            <a:headEnd/>
            <a:tailEnd/>
          </a:ln>
        </p:spPr>
        <p:txBody>
          <a:bodyPr>
            <a:spAutoFit/>
          </a:bodyPr>
          <a:lstStyle/>
          <a:p>
            <a:r>
              <a:rPr lang="en-US" sz="1600" b="0" dirty="0">
                <a:solidFill>
                  <a:srgbClr val="569CD6"/>
                </a:solidFill>
                <a:effectLst/>
                <a:latin typeface="Consolas" panose="020B0609020204030204" pitchFamily="49" charset="0"/>
              </a:rPr>
              <a:t>public</a:t>
            </a:r>
            <a:r>
              <a:rPr lang="en-US" sz="1600" b="0" dirty="0">
                <a:solidFill>
                  <a:srgbClr val="D4D4D4"/>
                </a:solidFill>
                <a:effectLst/>
                <a:latin typeface="Consolas" panose="020B0609020204030204" pitchFamily="49" charset="0"/>
              </a:rPr>
              <a:t> </a:t>
            </a:r>
            <a:r>
              <a:rPr lang="en-US" sz="1600" b="0" dirty="0">
                <a:solidFill>
                  <a:srgbClr val="4EC9B0"/>
                </a:solidFill>
                <a:effectLst/>
                <a:latin typeface="Consolas" panose="020B0609020204030204" pitchFamily="49" charset="0"/>
              </a:rPr>
              <a:t>T</a:t>
            </a:r>
            <a:r>
              <a:rPr lang="en-US" sz="1600" b="0" dirty="0">
                <a:solidFill>
                  <a:srgbClr val="D4D4D4"/>
                </a:solidFill>
                <a:effectLst/>
                <a:latin typeface="Consolas" panose="020B0609020204030204" pitchFamily="49" charset="0"/>
              </a:rPr>
              <a:t> </a:t>
            </a:r>
            <a:r>
              <a:rPr lang="en-US" sz="1600" b="0" dirty="0" err="1">
                <a:solidFill>
                  <a:srgbClr val="DCDCAA"/>
                </a:solidFill>
                <a:effectLst/>
                <a:latin typeface="Consolas" panose="020B0609020204030204" pitchFamily="49" charset="0"/>
              </a:rPr>
              <a:t>deq</a:t>
            </a:r>
            <a:r>
              <a:rPr lang="en-US" sz="1600" b="0" dirty="0">
                <a:solidFill>
                  <a:srgbClr val="D4D4D4"/>
                </a:solidFill>
                <a:effectLst/>
                <a:latin typeface="Consolas" panose="020B0609020204030204" pitchFamily="49" charset="0"/>
              </a:rPr>
              <a:t>() throws </a:t>
            </a:r>
            <a:r>
              <a:rPr lang="en-US" sz="1600" b="0" dirty="0" err="1">
                <a:solidFill>
                  <a:srgbClr val="D4D4D4"/>
                </a:solidFill>
                <a:effectLst/>
                <a:latin typeface="Consolas" panose="020B0609020204030204" pitchFamily="49" charset="0"/>
              </a:rPr>
              <a:t>EmptyException</a:t>
            </a:r>
            <a:r>
              <a:rPr lang="en-US" sz="1600" b="0" dirty="0">
                <a:solidFill>
                  <a:srgbClr val="D4D4D4"/>
                </a:solidFill>
                <a:effectLst/>
                <a:latin typeface="Consolas" panose="020B0609020204030204" pitchFamily="49" charset="0"/>
              </a:rPr>
              <a:t> {</a:t>
            </a:r>
          </a:p>
          <a:p>
            <a:r>
              <a:rPr lang="en-US" sz="1600" b="0" dirty="0">
                <a:solidFill>
                  <a:srgbClr val="D4D4D4"/>
                </a:solidFill>
                <a:effectLst/>
                <a:latin typeface="Consolas" panose="020B0609020204030204" pitchFamily="49" charset="0"/>
              </a:rPr>
              <a:t>    </a:t>
            </a:r>
            <a:r>
              <a:rPr lang="en-US" sz="1600" b="0" dirty="0" err="1">
                <a:solidFill>
                  <a:srgbClr val="9CDCFE"/>
                </a:solidFill>
                <a:effectLst/>
                <a:latin typeface="Consolas" panose="020B0609020204030204" pitchFamily="49" charset="0"/>
              </a:rPr>
              <a:t>lock</a:t>
            </a:r>
            <a:r>
              <a:rPr lang="en-US" sz="1600" b="0" dirty="0" err="1">
                <a:solidFill>
                  <a:srgbClr val="D4D4D4"/>
                </a:solidFill>
                <a:effectLst/>
                <a:latin typeface="Consolas" panose="020B0609020204030204" pitchFamily="49" charset="0"/>
              </a:rPr>
              <a:t>.</a:t>
            </a:r>
            <a:r>
              <a:rPr lang="en-US" sz="1600" b="0" dirty="0" err="1">
                <a:solidFill>
                  <a:srgbClr val="DCDCAA"/>
                </a:solidFill>
                <a:effectLst/>
                <a:latin typeface="Consolas" panose="020B0609020204030204" pitchFamily="49" charset="0"/>
              </a:rPr>
              <a:t>lock</a:t>
            </a:r>
            <a:r>
              <a:rPr lang="en-US" sz="1600" b="0" dirty="0">
                <a:solidFill>
                  <a:srgbClr val="D4D4D4"/>
                </a:solidFill>
                <a:effectLst/>
                <a:latin typeface="Consolas" panose="020B0609020204030204" pitchFamily="49" charset="0"/>
              </a:rPr>
              <a:t>();             </a:t>
            </a:r>
          </a:p>
          <a:p>
            <a:r>
              <a:rPr lang="en-US" sz="1600" b="0" dirty="0">
                <a:solidFill>
                  <a:srgbClr val="D4D4D4"/>
                </a:solidFill>
                <a:effectLst/>
                <a:latin typeface="Consolas" panose="020B0609020204030204" pitchFamily="49" charset="0"/>
              </a:rPr>
              <a:t>    </a:t>
            </a:r>
            <a:r>
              <a:rPr lang="en-US" sz="1600" b="0" dirty="0">
                <a:solidFill>
                  <a:srgbClr val="C586C0"/>
                </a:solidFill>
                <a:effectLst/>
                <a:latin typeface="Consolas" panose="020B0609020204030204" pitchFamily="49" charset="0"/>
              </a:rPr>
              <a:t>try</a:t>
            </a:r>
            <a:r>
              <a:rPr lang="en-US" sz="1600" b="0" dirty="0">
                <a:solidFill>
                  <a:srgbClr val="D4D4D4"/>
                </a:solidFill>
                <a:effectLst/>
                <a:latin typeface="Consolas" panose="020B0609020204030204" pitchFamily="49" charset="0"/>
              </a:rPr>
              <a:t> {      </a:t>
            </a:r>
          </a:p>
          <a:p>
            <a:r>
              <a:rPr lang="en-US" sz="1600" b="0" dirty="0">
                <a:solidFill>
                  <a:srgbClr val="D4D4D4"/>
                </a:solidFill>
                <a:effectLst/>
                <a:latin typeface="Consolas" panose="020B0609020204030204" pitchFamily="49" charset="0"/>
              </a:rPr>
              <a:t>      </a:t>
            </a:r>
            <a:r>
              <a:rPr lang="en-US" sz="1600" b="0" dirty="0">
                <a:solidFill>
                  <a:srgbClr val="C586C0"/>
                </a:solidFill>
                <a:effectLst/>
                <a:latin typeface="Consolas" panose="020B0609020204030204" pitchFamily="49" charset="0"/>
              </a:rPr>
              <a:t>if</a:t>
            </a:r>
            <a:r>
              <a:rPr lang="en-US" sz="1600" b="0" dirty="0">
                <a:solidFill>
                  <a:srgbClr val="D4D4D4"/>
                </a:solidFill>
                <a:effectLst/>
                <a:latin typeface="Consolas" panose="020B0609020204030204" pitchFamily="49" charset="0"/>
              </a:rPr>
              <a:t> (tail == head)        </a:t>
            </a:r>
          </a:p>
          <a:p>
            <a:r>
              <a:rPr lang="en-US" sz="1600" b="0" dirty="0">
                <a:solidFill>
                  <a:srgbClr val="D4D4D4"/>
                </a:solidFill>
                <a:effectLst/>
                <a:latin typeface="Consolas" panose="020B0609020204030204" pitchFamily="49" charset="0"/>
              </a:rPr>
              <a:t>         </a:t>
            </a:r>
            <a:r>
              <a:rPr lang="en-US" sz="1600" b="0" dirty="0">
                <a:solidFill>
                  <a:srgbClr val="C586C0"/>
                </a:solidFill>
                <a:effectLst/>
                <a:latin typeface="Consolas" panose="020B0609020204030204" pitchFamily="49" charset="0"/>
              </a:rPr>
              <a:t>throw</a:t>
            </a:r>
            <a:r>
              <a:rPr lang="en-US" sz="1600" b="0" dirty="0">
                <a:solidFill>
                  <a:srgbClr val="D4D4D4"/>
                </a:solidFill>
                <a:effectLst/>
                <a:latin typeface="Consolas" panose="020B0609020204030204" pitchFamily="49" charset="0"/>
              </a:rPr>
              <a:t> </a:t>
            </a:r>
            <a:r>
              <a:rPr lang="en-US" sz="1600" b="0" dirty="0">
                <a:solidFill>
                  <a:srgbClr val="C586C0"/>
                </a:solidFill>
                <a:effectLst/>
                <a:latin typeface="Consolas" panose="020B0609020204030204" pitchFamily="49" charset="0"/>
              </a:rPr>
              <a:t>new</a:t>
            </a:r>
            <a:r>
              <a:rPr lang="en-US" sz="1600" b="0" dirty="0">
                <a:solidFill>
                  <a:srgbClr val="D4D4D4"/>
                </a:solidFill>
                <a:effectLst/>
                <a:latin typeface="Consolas" panose="020B0609020204030204" pitchFamily="49" charset="0"/>
              </a:rPr>
              <a:t> </a:t>
            </a:r>
            <a:r>
              <a:rPr lang="en-US" sz="1600" b="0" dirty="0" err="1">
                <a:solidFill>
                  <a:srgbClr val="DCDCAA"/>
                </a:solidFill>
                <a:effectLst/>
                <a:latin typeface="Consolas" panose="020B0609020204030204" pitchFamily="49" charset="0"/>
              </a:rPr>
              <a:t>EmptyException</a:t>
            </a:r>
            <a:r>
              <a:rPr lang="en-US" sz="1600" b="0" dirty="0">
                <a:solidFill>
                  <a:srgbClr val="D4D4D4"/>
                </a:solidFill>
                <a:effectLst/>
                <a:latin typeface="Consolas" panose="020B0609020204030204" pitchFamily="49" charset="0"/>
              </a:rPr>
              <a:t>();      </a:t>
            </a:r>
          </a:p>
          <a:p>
            <a:r>
              <a:rPr lang="en-US" sz="1600" b="0" dirty="0">
                <a:solidFill>
                  <a:srgbClr val="D4D4D4"/>
                </a:solidFill>
                <a:effectLst/>
                <a:latin typeface="Consolas" panose="020B0609020204030204" pitchFamily="49" charset="0"/>
              </a:rPr>
              <a:t>      </a:t>
            </a:r>
            <a:r>
              <a:rPr lang="en-US" sz="1600" b="0" dirty="0">
                <a:solidFill>
                  <a:srgbClr val="4EC9B0"/>
                </a:solidFill>
                <a:effectLst/>
                <a:latin typeface="Consolas" panose="020B0609020204030204" pitchFamily="49" charset="0"/>
              </a:rPr>
              <a:t>T</a:t>
            </a:r>
            <a:r>
              <a:rPr lang="en-US" sz="1600" b="0" dirty="0">
                <a:solidFill>
                  <a:srgbClr val="D4D4D4"/>
                </a:solidFill>
                <a:effectLst/>
                <a:latin typeface="Consolas" panose="020B0609020204030204" pitchFamily="49" charset="0"/>
              </a:rPr>
              <a:t> </a:t>
            </a:r>
            <a:r>
              <a:rPr lang="en-US" sz="1600" b="0" dirty="0">
                <a:solidFill>
                  <a:srgbClr val="9CDCFE"/>
                </a:solidFill>
                <a:effectLst/>
                <a:latin typeface="Consolas" panose="020B0609020204030204" pitchFamily="49" charset="0"/>
              </a:rPr>
              <a:t>x</a:t>
            </a:r>
            <a:r>
              <a:rPr lang="en-US" sz="1600" b="0" dirty="0">
                <a:solidFill>
                  <a:srgbClr val="D4D4D4"/>
                </a:solidFill>
                <a:effectLst/>
                <a:latin typeface="Consolas" panose="020B0609020204030204" pitchFamily="49" charset="0"/>
              </a:rPr>
              <a:t> = items[head % </a:t>
            </a:r>
            <a:r>
              <a:rPr lang="en-US" sz="1600" b="0" dirty="0" err="1">
                <a:solidFill>
                  <a:srgbClr val="9CDCFE"/>
                </a:solidFill>
                <a:effectLst/>
                <a:latin typeface="Consolas" panose="020B0609020204030204" pitchFamily="49" charset="0"/>
              </a:rPr>
              <a:t>items</a:t>
            </a:r>
            <a:r>
              <a:rPr lang="en-US" sz="1600" b="0" dirty="0" err="1">
                <a:solidFill>
                  <a:srgbClr val="D4D4D4"/>
                </a:solidFill>
                <a:effectLst/>
                <a:latin typeface="Consolas" panose="020B0609020204030204" pitchFamily="49" charset="0"/>
              </a:rPr>
              <a:t>.</a:t>
            </a:r>
            <a:r>
              <a:rPr lang="en-US" sz="1600" b="0" dirty="0" err="1">
                <a:solidFill>
                  <a:srgbClr val="9CDCFE"/>
                </a:solidFill>
                <a:effectLst/>
                <a:latin typeface="Consolas" panose="020B0609020204030204" pitchFamily="49" charset="0"/>
              </a:rPr>
              <a:t>length</a:t>
            </a:r>
            <a:r>
              <a:rPr lang="en-US" sz="1600" b="0" dirty="0">
                <a:solidFill>
                  <a:srgbClr val="D4D4D4"/>
                </a:solidFill>
                <a:effectLst/>
                <a:latin typeface="Consolas" panose="020B0609020204030204" pitchFamily="49" charset="0"/>
              </a:rPr>
              <a:t>];      </a:t>
            </a:r>
          </a:p>
          <a:p>
            <a:r>
              <a:rPr lang="en-US" sz="1600" b="0" dirty="0">
                <a:solidFill>
                  <a:srgbClr val="D4D4D4"/>
                </a:solidFill>
                <a:effectLst/>
                <a:latin typeface="Consolas" panose="020B0609020204030204" pitchFamily="49" charset="0"/>
              </a:rPr>
              <a:t>      head++;      </a:t>
            </a:r>
          </a:p>
          <a:p>
            <a:r>
              <a:rPr lang="en-US" sz="1600" b="0" dirty="0">
                <a:solidFill>
                  <a:srgbClr val="D4D4D4"/>
                </a:solidFill>
                <a:effectLst/>
                <a:latin typeface="Consolas" panose="020B0609020204030204" pitchFamily="49" charset="0"/>
              </a:rPr>
              <a:t>      </a:t>
            </a:r>
            <a:r>
              <a:rPr lang="en-US" sz="1600" b="0" dirty="0">
                <a:solidFill>
                  <a:srgbClr val="C586C0"/>
                </a:solidFill>
                <a:effectLst/>
                <a:latin typeface="Consolas" panose="020B0609020204030204" pitchFamily="49" charset="0"/>
              </a:rPr>
              <a:t>return</a:t>
            </a:r>
            <a:r>
              <a:rPr lang="en-US" sz="1600" b="0" dirty="0">
                <a:solidFill>
                  <a:srgbClr val="D4D4D4"/>
                </a:solidFill>
                <a:effectLst/>
                <a:latin typeface="Consolas" panose="020B0609020204030204" pitchFamily="49" charset="0"/>
              </a:rPr>
              <a:t> x;    </a:t>
            </a:r>
          </a:p>
          <a:p>
            <a:r>
              <a:rPr lang="en-US" sz="1600" b="0" dirty="0">
                <a:solidFill>
                  <a:srgbClr val="D4D4D4"/>
                </a:solidFill>
                <a:effectLst/>
                <a:latin typeface="Consolas" panose="020B0609020204030204" pitchFamily="49" charset="0"/>
              </a:rPr>
              <a:t>    } </a:t>
            </a:r>
            <a:r>
              <a:rPr lang="en-US" sz="1600" b="0" dirty="0">
                <a:solidFill>
                  <a:srgbClr val="C586C0"/>
                </a:solidFill>
                <a:effectLst/>
                <a:latin typeface="Consolas" panose="020B0609020204030204" pitchFamily="49" charset="0"/>
              </a:rPr>
              <a:t>finally</a:t>
            </a:r>
            <a:r>
              <a:rPr lang="en-US" sz="1600" b="0" dirty="0">
                <a:solidFill>
                  <a:srgbClr val="D4D4D4"/>
                </a:solidFill>
                <a:effectLst/>
                <a:latin typeface="Consolas" panose="020B0609020204030204" pitchFamily="49" charset="0"/>
              </a:rPr>
              <a:t> {      </a:t>
            </a:r>
          </a:p>
          <a:p>
            <a:r>
              <a:rPr lang="en-US" sz="1600" b="0" dirty="0">
                <a:solidFill>
                  <a:srgbClr val="D4D4D4"/>
                </a:solidFill>
                <a:effectLst/>
                <a:latin typeface="Consolas" panose="020B0609020204030204" pitchFamily="49" charset="0"/>
              </a:rPr>
              <a:t>      </a:t>
            </a:r>
            <a:r>
              <a:rPr lang="en-US" sz="1600" b="0" dirty="0" err="1">
                <a:solidFill>
                  <a:srgbClr val="9CDCFE"/>
                </a:solidFill>
                <a:effectLst/>
                <a:latin typeface="Consolas" panose="020B0609020204030204" pitchFamily="49" charset="0"/>
              </a:rPr>
              <a:t>lock</a:t>
            </a:r>
            <a:r>
              <a:rPr lang="en-US" sz="1600" b="0" dirty="0" err="1">
                <a:solidFill>
                  <a:srgbClr val="D4D4D4"/>
                </a:solidFill>
                <a:effectLst/>
                <a:latin typeface="Consolas" panose="020B0609020204030204" pitchFamily="49" charset="0"/>
              </a:rPr>
              <a:t>.</a:t>
            </a:r>
            <a:r>
              <a:rPr lang="en-US" sz="1600" b="0" dirty="0" err="1">
                <a:solidFill>
                  <a:srgbClr val="DCDCAA"/>
                </a:solidFill>
                <a:effectLst/>
                <a:latin typeface="Consolas" panose="020B0609020204030204" pitchFamily="49" charset="0"/>
              </a:rPr>
              <a:t>unlock</a:t>
            </a:r>
            <a:r>
              <a:rPr lang="en-US" sz="1600" b="0" dirty="0">
                <a:solidFill>
                  <a:srgbClr val="D4D4D4"/>
                </a:solidFill>
                <a:effectLst/>
                <a:latin typeface="Consolas" panose="020B0609020204030204" pitchFamily="49" charset="0"/>
              </a:rPr>
              <a:t>();    </a:t>
            </a:r>
          </a:p>
          <a:p>
            <a:r>
              <a:rPr lang="en-US" sz="1600" b="0" dirty="0">
                <a:solidFill>
                  <a:srgbClr val="D4D4D4"/>
                </a:solidFill>
                <a:effectLst/>
                <a:latin typeface="Consolas" panose="020B0609020204030204" pitchFamily="49" charset="0"/>
              </a:rPr>
              <a:t>    }  </a:t>
            </a:r>
          </a:p>
          <a:p>
            <a:r>
              <a:rPr lang="en-US" sz="1600" b="0" dirty="0">
                <a:solidFill>
                  <a:srgbClr val="D4D4D4"/>
                </a:solidFill>
                <a:effectLst/>
                <a:latin typeface="Consolas" panose="020B0609020204030204" pitchFamily="49" charset="0"/>
              </a:rPr>
              <a:t>  } </a:t>
            </a:r>
          </a:p>
          <a:p>
            <a:r>
              <a:rPr lang="en-US" sz="1600" b="0" dirty="0">
                <a:solidFill>
                  <a:srgbClr val="D4D4D4"/>
                </a:solidFill>
                <a:effectLst/>
                <a:latin typeface="Consolas" panose="020B0609020204030204" pitchFamily="49" charset="0"/>
              </a:rPr>
              <a:t>  </a:t>
            </a:r>
          </a:p>
        </p:txBody>
      </p:sp>
      <p:sp>
        <p:nvSpPr>
          <p:cNvPr id="6" name="Footer Placeholder 2"/>
          <p:cNvSpPr>
            <a:spLocks noGrp="1"/>
          </p:cNvSpPr>
          <p:nvPr>
            <p:ph type="ftr" sz="quarter" idx="10"/>
          </p:nvPr>
        </p:nvSpPr>
        <p:spPr>
          <a:xfrm>
            <a:off x="3124200" y="6248400"/>
            <a:ext cx="2895600" cy="457200"/>
          </a:xfrm>
        </p:spPr>
        <p:txBody>
          <a:bodyPr/>
          <a:lstStyle/>
          <a:p>
            <a:pPr>
              <a:defRPr/>
            </a:pPr>
            <a:r>
              <a:rPr lang="en-US" b="0" dirty="0">
                <a:latin typeface="Arial" pitchFamily="34" charset="0"/>
                <a:cs typeface="+mn-cs"/>
              </a:rPr>
              <a:t>Art of Multiprocessor Programming</a:t>
            </a:r>
          </a:p>
        </p:txBody>
      </p:sp>
      <p:sp>
        <p:nvSpPr>
          <p:cNvPr id="7" name="Slide Number Placeholder 3"/>
          <p:cNvSpPr>
            <a:spLocks noGrp="1"/>
          </p:cNvSpPr>
          <p:nvPr>
            <p:ph type="sldNum" sz="quarter" idx="11"/>
          </p:nvPr>
        </p:nvSpPr>
        <p:spPr>
          <a:xfrm>
            <a:off x="6553200" y="6248400"/>
            <a:ext cx="1905000" cy="457200"/>
          </a:xfrm>
        </p:spPr>
        <p:txBody>
          <a:bodyPr/>
          <a:lstStyle/>
          <a:p>
            <a:pPr>
              <a:defRPr/>
            </a:pPr>
            <a:fld id="{C3C1E50F-B53B-4F63-9BC8-097253923637}" type="slidenum">
              <a:rPr lang="x-none" b="0">
                <a:latin typeface="Arial" pitchFamily="34" charset="0"/>
                <a:cs typeface="+mn-cs"/>
              </a:rPr>
              <a:pPr>
                <a:defRPr/>
              </a:pPr>
              <a:t>16</a:t>
            </a:fld>
            <a:endParaRPr lang="en-US" b="0" dirty="0">
              <a:latin typeface="Arial" pitchFamily="34" charset="0"/>
              <a:cs typeface="+mn-cs"/>
            </a:endParaRPr>
          </a:p>
        </p:txBody>
      </p:sp>
      <p:sp>
        <p:nvSpPr>
          <p:cNvPr id="12293" name="Rectangle 3"/>
          <p:cNvSpPr>
            <a:spLocks noGrp="1" noChangeArrowheads="1"/>
          </p:cNvSpPr>
          <p:nvPr>
            <p:ph type="title" idx="4294967295"/>
          </p:nvPr>
        </p:nvSpPr>
        <p:spPr>
          <a:xfrm>
            <a:off x="671513" y="233363"/>
            <a:ext cx="7772400" cy="1143000"/>
          </a:xfrm>
        </p:spPr>
        <p:txBody>
          <a:bodyPr/>
          <a:lstStyle/>
          <a:p>
            <a:pPr eaLnBrk="1" hangingPunct="1"/>
            <a:r>
              <a:rPr lang="en-US" dirty="0"/>
              <a:t>Implementation: </a:t>
            </a:r>
            <a:r>
              <a:rPr lang="en-US" b="1" dirty="0" err="1">
                <a:latin typeface="Courier New" pitchFamily="49" charset="0"/>
                <a:cs typeface="Courier New" pitchFamily="49" charset="0"/>
              </a:rPr>
              <a:t>deq</a:t>
            </a:r>
            <a:r>
              <a:rPr lang="en-US" b="1" dirty="0">
                <a:latin typeface="Courier New" pitchFamily="49" charset="0"/>
                <a:cs typeface="Courier New" pitchFamily="49" charset="0"/>
              </a:rPr>
              <a:t>()</a:t>
            </a:r>
          </a:p>
        </p:txBody>
      </p:sp>
      <p:sp>
        <p:nvSpPr>
          <p:cNvPr id="12296" name="AutoShape 6"/>
          <p:cNvSpPr>
            <a:spLocks noChangeArrowheads="1"/>
          </p:cNvSpPr>
          <p:nvPr/>
        </p:nvSpPr>
        <p:spPr bwMode="auto">
          <a:xfrm>
            <a:off x="1054100" y="1898650"/>
            <a:ext cx="1905000" cy="357187"/>
          </a:xfrm>
          <a:prstGeom prst="wedgeRoundRectCallout">
            <a:avLst>
              <a:gd name="adj1" fmla="val 160644"/>
              <a:gd name="adj2" fmla="val 67564"/>
              <a:gd name="adj3" fmla="val 16667"/>
            </a:avLst>
          </a:prstGeom>
          <a:noFill/>
          <a:ln w="38100">
            <a:solidFill>
              <a:srgbClr val="FF0000"/>
            </a:solidFill>
            <a:miter lim="800000"/>
            <a:headEnd/>
            <a:tailEnd/>
          </a:ln>
        </p:spPr>
        <p:txBody>
          <a:bodyPr anchor="ctr"/>
          <a:lstStyle/>
          <a:p>
            <a:pPr algn="ctr"/>
            <a:endParaRPr lang="en-US" sz="2800" b="0" dirty="0">
              <a:latin typeface="Arial" pitchFamily="34" charset="0"/>
            </a:endParaRPr>
          </a:p>
        </p:txBody>
      </p:sp>
      <p:sp>
        <p:nvSpPr>
          <p:cNvPr id="12297" name="Text Box 7"/>
          <p:cNvSpPr txBox="1">
            <a:spLocks noChangeArrowheads="1"/>
          </p:cNvSpPr>
          <p:nvPr/>
        </p:nvSpPr>
        <p:spPr bwMode="auto">
          <a:xfrm>
            <a:off x="5138738" y="2066925"/>
            <a:ext cx="3192462" cy="954107"/>
          </a:xfrm>
          <a:prstGeom prst="rect">
            <a:avLst/>
          </a:prstGeom>
          <a:noFill/>
          <a:ln w="76200">
            <a:solidFill>
              <a:srgbClr val="FF0000"/>
            </a:solidFill>
            <a:miter lim="800000"/>
            <a:headEnd/>
            <a:tailEnd/>
          </a:ln>
        </p:spPr>
        <p:txBody>
          <a:bodyPr wrap="square">
            <a:spAutoFit/>
          </a:bodyPr>
          <a:lstStyle/>
          <a:p>
            <a:pPr algn="ctr"/>
            <a:r>
              <a:rPr lang="en-US" sz="2800" b="0" dirty="0">
                <a:solidFill>
                  <a:srgbClr val="FFFF00"/>
                </a:solidFill>
                <a:latin typeface="Arial" pitchFamily="34" charset="0"/>
              </a:rPr>
              <a:t>Acquire lock at method start</a:t>
            </a:r>
          </a:p>
        </p:txBody>
      </p:sp>
      <p:grpSp>
        <p:nvGrpSpPr>
          <p:cNvPr id="27" name="Group 26">
            <a:extLst>
              <a:ext uri="{FF2B5EF4-FFF2-40B4-BE49-F238E27FC236}">
                <a16:creationId xmlns:a16="http://schemas.microsoft.com/office/drawing/2014/main" id="{619279A7-68A7-C406-37D9-2C53E504121B}"/>
              </a:ext>
            </a:extLst>
          </p:cNvPr>
          <p:cNvGrpSpPr/>
          <p:nvPr/>
        </p:nvGrpSpPr>
        <p:grpSpPr>
          <a:xfrm>
            <a:off x="5863484" y="3836969"/>
            <a:ext cx="2323974" cy="1011296"/>
            <a:chOff x="1758551" y="3207922"/>
            <a:chExt cx="2323974" cy="1011296"/>
          </a:xfrm>
        </p:grpSpPr>
        <p:sp>
          <p:nvSpPr>
            <p:cNvPr id="28" name="TextBox 27">
              <a:extLst>
                <a:ext uri="{FF2B5EF4-FFF2-40B4-BE49-F238E27FC236}">
                  <a16:creationId xmlns:a16="http://schemas.microsoft.com/office/drawing/2014/main" id="{5E62D198-5BA5-74F8-788F-D8B5058FFABE}"/>
                </a:ext>
              </a:extLst>
            </p:cNvPr>
            <p:cNvSpPr txBox="1"/>
            <p:nvPr/>
          </p:nvSpPr>
          <p:spPr>
            <a:xfrm>
              <a:off x="1758551" y="3207922"/>
              <a:ext cx="580818" cy="261610"/>
            </a:xfrm>
            <a:prstGeom prst="rect">
              <a:avLst/>
            </a:prstGeom>
            <a:noFill/>
            <a:ln w="19050">
              <a:solidFill>
                <a:schemeClr val="tx1"/>
              </a:solidFill>
            </a:ln>
          </p:spPr>
          <p:txBody>
            <a:bodyPr wrap="none" rtlCol="0">
              <a:spAutoFit/>
            </a:bodyPr>
            <a:lstStyle/>
            <a:p>
              <a:r>
                <a:rPr lang="en-US" sz="1050" dirty="0">
                  <a:solidFill>
                    <a:srgbClr val="FFFF00"/>
                  </a:solidFill>
                  <a:latin typeface="Courier New" pitchFamily="49" charset="0"/>
                </a:rPr>
                <a:t>head</a:t>
              </a:r>
              <a:endParaRPr lang="en-US" dirty="0">
                <a:solidFill>
                  <a:srgbClr val="FFFF00"/>
                </a:solidFill>
                <a:latin typeface="Courier New" pitchFamily="49" charset="0"/>
              </a:endParaRPr>
            </a:p>
          </p:txBody>
        </p:sp>
        <p:sp>
          <p:nvSpPr>
            <p:cNvPr id="29" name="Freeform: Shape 28">
              <a:extLst>
                <a:ext uri="{FF2B5EF4-FFF2-40B4-BE49-F238E27FC236}">
                  <a16:creationId xmlns:a16="http://schemas.microsoft.com/office/drawing/2014/main" id="{FEE08988-0F0A-4896-B298-C772B4A7CF63}"/>
                </a:ext>
              </a:extLst>
            </p:cNvPr>
            <p:cNvSpPr/>
            <p:nvPr/>
          </p:nvSpPr>
          <p:spPr bwMode="auto">
            <a:xfrm flipH="1">
              <a:off x="2208232" y="3342736"/>
              <a:ext cx="201051" cy="42306"/>
            </a:xfrm>
            <a:custGeom>
              <a:avLst/>
              <a:gdLst>
                <a:gd name="connsiteX0" fmla="*/ 1098596 w 1098596"/>
                <a:gd name="connsiteY0" fmla="*/ 13895 h 579639"/>
                <a:gd name="connsiteX1" fmla="*/ 302607 w 1098596"/>
                <a:gd name="connsiteY1" fmla="*/ 73101 h 579639"/>
                <a:gd name="connsiteX2" fmla="*/ 0 w 1098596"/>
                <a:gd name="connsiteY2" fmla="*/ 579639 h 579639"/>
              </a:gdLst>
              <a:ahLst/>
              <a:cxnLst>
                <a:cxn ang="0">
                  <a:pos x="connsiteX0" y="connsiteY0"/>
                </a:cxn>
                <a:cxn ang="0">
                  <a:pos x="connsiteX1" y="connsiteY1"/>
                </a:cxn>
                <a:cxn ang="0">
                  <a:pos x="connsiteX2" y="connsiteY2"/>
                </a:cxn>
              </a:cxnLst>
              <a:rect l="l" t="t" r="r" b="b"/>
              <a:pathLst>
                <a:path w="1098596" h="579639">
                  <a:moveTo>
                    <a:pt x="1098596" y="13895"/>
                  </a:moveTo>
                  <a:cubicBezTo>
                    <a:pt x="792151" y="-3648"/>
                    <a:pt x="485706" y="-21190"/>
                    <a:pt x="302607" y="73101"/>
                  </a:cubicBezTo>
                  <a:cubicBezTo>
                    <a:pt x="119508" y="167392"/>
                    <a:pt x="59754" y="373515"/>
                    <a:pt x="0" y="579639"/>
                  </a:cubicBezTo>
                </a:path>
              </a:pathLst>
            </a:custGeom>
            <a:noFill/>
            <a:ln w="28575" cap="flat" cmpd="sng" algn="ctr">
              <a:solidFill>
                <a:srgbClr val="FFFF00"/>
              </a:solidFill>
              <a:prstDash val="solid"/>
              <a:round/>
              <a:headEnd type="none" w="med" len="med"/>
              <a:tailEnd type="triangle" w="med" len="med"/>
            </a:ln>
            <a:effectLst/>
          </p:spPr>
          <p:txBody>
            <a:bodyPr rtlCol="0" anchor="ctr"/>
            <a:lstStyle/>
            <a:p>
              <a:pPr algn="ctr"/>
              <a:endParaRPr lang="en-US"/>
            </a:p>
          </p:txBody>
        </p:sp>
        <p:grpSp>
          <p:nvGrpSpPr>
            <p:cNvPr id="30" name="Group 29">
              <a:extLst>
                <a:ext uri="{FF2B5EF4-FFF2-40B4-BE49-F238E27FC236}">
                  <a16:creationId xmlns:a16="http://schemas.microsoft.com/office/drawing/2014/main" id="{BA1BA87A-034F-55BD-D4D2-FAED968C8FB4}"/>
                </a:ext>
              </a:extLst>
            </p:cNvPr>
            <p:cNvGrpSpPr/>
            <p:nvPr/>
          </p:nvGrpSpPr>
          <p:grpSpPr>
            <a:xfrm>
              <a:off x="2189176" y="3340797"/>
              <a:ext cx="1006697" cy="878421"/>
              <a:chOff x="3117850" y="1993900"/>
              <a:chExt cx="3162300" cy="3055620"/>
            </a:xfrm>
          </p:grpSpPr>
          <p:grpSp>
            <p:nvGrpSpPr>
              <p:cNvPr id="35" name="Group 34">
                <a:extLst>
                  <a:ext uri="{FF2B5EF4-FFF2-40B4-BE49-F238E27FC236}">
                    <a16:creationId xmlns:a16="http://schemas.microsoft.com/office/drawing/2014/main" id="{19817613-698F-4412-8AC8-986034E10F19}"/>
                  </a:ext>
                </a:extLst>
              </p:cNvPr>
              <p:cNvGrpSpPr/>
              <p:nvPr/>
            </p:nvGrpSpPr>
            <p:grpSpPr>
              <a:xfrm>
                <a:off x="3117850" y="1993900"/>
                <a:ext cx="3162300" cy="3055620"/>
                <a:chOff x="3117850" y="1993900"/>
                <a:chExt cx="3162300" cy="3055620"/>
              </a:xfrm>
            </p:grpSpPr>
            <p:pic>
              <p:nvPicPr>
                <p:cNvPr id="43" name="Picture 2" descr="magic">
                  <a:extLst>
                    <a:ext uri="{FF2B5EF4-FFF2-40B4-BE49-F238E27FC236}">
                      <a16:creationId xmlns:a16="http://schemas.microsoft.com/office/drawing/2014/main" id="{0BBB06BB-8835-9F4B-02B6-EB889FBAAF91}"/>
                    </a:ext>
                  </a:extLst>
                </p:cNvPr>
                <p:cNvPicPr>
                  <a:picLocks noChangeAspect="1" noChangeArrowheads="1"/>
                </p:cNvPicPr>
                <p:nvPr/>
              </p:nvPicPr>
              <p:blipFill>
                <a:blip r:embed="rId3" cstate="print"/>
                <a:srcRect/>
                <a:stretch>
                  <a:fillRect/>
                </a:stretch>
              </p:blipFill>
              <p:spPr bwMode="auto">
                <a:xfrm>
                  <a:off x="4635500" y="3511550"/>
                  <a:ext cx="127000" cy="127000"/>
                </a:xfrm>
                <a:prstGeom prst="rect">
                  <a:avLst/>
                </a:prstGeom>
                <a:noFill/>
                <a:ln w="9525" algn="ctr">
                  <a:noFill/>
                  <a:miter lim="800000"/>
                  <a:headEnd/>
                  <a:tailEnd/>
                </a:ln>
              </p:spPr>
            </p:pic>
            <p:sp>
              <p:nvSpPr>
                <p:cNvPr id="44" name="Oval 43">
                  <a:extLst>
                    <a:ext uri="{FF2B5EF4-FFF2-40B4-BE49-F238E27FC236}">
                      <a16:creationId xmlns:a16="http://schemas.microsoft.com/office/drawing/2014/main" id="{08D425F2-3B8A-2660-C1C4-384A2D87D754}"/>
                    </a:ext>
                  </a:extLst>
                </p:cNvPr>
                <p:cNvSpPr/>
                <p:nvPr/>
              </p:nvSpPr>
              <p:spPr bwMode="auto">
                <a:xfrm>
                  <a:off x="3117850" y="1993900"/>
                  <a:ext cx="3162300" cy="3055620"/>
                </a:xfrm>
                <a:prstGeom prst="ellipse">
                  <a:avLst/>
                </a:prstGeom>
                <a:solidFill>
                  <a:schemeClr val="accent5"/>
                </a:solidFill>
                <a:ln w="38100"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noAutofit/>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1" i="0" u="none" strike="noStrike" cap="none" normalizeH="0" baseline="0" dirty="0">
                    <a:ln>
                      <a:noFill/>
                    </a:ln>
                    <a:solidFill>
                      <a:srgbClr val="FFFF00"/>
                    </a:solidFill>
                    <a:effectLst/>
                    <a:latin typeface="Courier New" pitchFamily="49" charset="0"/>
                    <a:cs typeface="Arial" charset="0"/>
                  </a:endParaRPr>
                </a:p>
              </p:txBody>
            </p:sp>
            <p:cxnSp>
              <p:nvCxnSpPr>
                <p:cNvPr id="45" name="Straight Connector 44">
                  <a:extLst>
                    <a:ext uri="{FF2B5EF4-FFF2-40B4-BE49-F238E27FC236}">
                      <a16:creationId xmlns:a16="http://schemas.microsoft.com/office/drawing/2014/main" id="{5B65E2C3-64F3-49EB-AA29-C942A4DA16C0}"/>
                    </a:ext>
                  </a:extLst>
                </p:cNvPr>
                <p:cNvCxnSpPr>
                  <a:cxnSpLocks/>
                  <a:stCxn id="44" idx="4"/>
                  <a:endCxn id="44" idx="4"/>
                </p:cNvCxnSpPr>
                <p:nvPr/>
              </p:nvCxnSpPr>
              <p:spPr bwMode="auto">
                <a:xfrm>
                  <a:off x="4699000" y="5049520"/>
                  <a:ext cx="0" cy="0"/>
                </a:xfrm>
                <a:prstGeom prst="line">
                  <a:avLst/>
                </a:prstGeom>
                <a:noFill/>
                <a:ln w="9525" cap="flat" cmpd="sng" algn="ctr">
                  <a:noFill/>
                  <a:prstDash val="solid"/>
                  <a:round/>
                  <a:headEnd type="none" w="med" len="med"/>
                  <a:tailEnd type="none" w="med" len="med"/>
                </a:ln>
                <a:effectLst/>
              </p:spPr>
            </p:cxnSp>
            <p:cxnSp>
              <p:nvCxnSpPr>
                <p:cNvPr id="46" name="Straight Connector 45">
                  <a:extLst>
                    <a:ext uri="{FF2B5EF4-FFF2-40B4-BE49-F238E27FC236}">
                      <a16:creationId xmlns:a16="http://schemas.microsoft.com/office/drawing/2014/main" id="{25FDB6C5-FCF8-29BB-5FF0-8E4835C340B9}"/>
                    </a:ext>
                  </a:extLst>
                </p:cNvPr>
                <p:cNvCxnSpPr>
                  <a:cxnSpLocks/>
                  <a:stCxn id="44" idx="4"/>
                  <a:endCxn id="44" idx="0"/>
                </p:cNvCxnSpPr>
                <p:nvPr/>
              </p:nvCxnSpPr>
              <p:spPr bwMode="auto">
                <a:xfrm flipV="1">
                  <a:off x="4699000" y="1993900"/>
                  <a:ext cx="0" cy="3055620"/>
                </a:xfrm>
                <a:prstGeom prst="line">
                  <a:avLst/>
                </a:prstGeom>
                <a:noFill/>
                <a:ln w="38100" cap="flat" cmpd="sng" algn="ctr">
                  <a:solidFill>
                    <a:schemeClr val="tx1"/>
                  </a:solidFill>
                  <a:prstDash val="solid"/>
                  <a:round/>
                  <a:headEnd type="none" w="med" len="med"/>
                  <a:tailEnd type="none" w="med" len="med"/>
                </a:ln>
                <a:effectLst/>
              </p:spPr>
            </p:cxnSp>
            <p:cxnSp>
              <p:nvCxnSpPr>
                <p:cNvPr id="47" name="Straight Connector 46">
                  <a:extLst>
                    <a:ext uri="{FF2B5EF4-FFF2-40B4-BE49-F238E27FC236}">
                      <a16:creationId xmlns:a16="http://schemas.microsoft.com/office/drawing/2014/main" id="{7709D229-B9D4-64C9-DDF5-5E1EA04205BA}"/>
                    </a:ext>
                  </a:extLst>
                </p:cNvPr>
                <p:cNvCxnSpPr>
                  <a:cxnSpLocks/>
                  <a:stCxn id="44" idx="3"/>
                  <a:endCxn id="44" idx="7"/>
                </p:cNvCxnSpPr>
                <p:nvPr/>
              </p:nvCxnSpPr>
              <p:spPr bwMode="auto">
                <a:xfrm flipV="1">
                  <a:off x="3580958" y="2441385"/>
                  <a:ext cx="2236084" cy="2160650"/>
                </a:xfrm>
                <a:prstGeom prst="line">
                  <a:avLst/>
                </a:prstGeom>
                <a:noFill/>
                <a:ln w="38100" cap="flat" cmpd="sng" algn="ctr">
                  <a:solidFill>
                    <a:schemeClr val="tx1"/>
                  </a:solidFill>
                  <a:prstDash val="solid"/>
                  <a:round/>
                  <a:headEnd type="none" w="med" len="med"/>
                  <a:tailEnd type="none" w="med" len="med"/>
                </a:ln>
                <a:effectLst/>
              </p:spPr>
            </p:cxnSp>
            <p:cxnSp>
              <p:nvCxnSpPr>
                <p:cNvPr id="48" name="Straight Connector 47">
                  <a:extLst>
                    <a:ext uri="{FF2B5EF4-FFF2-40B4-BE49-F238E27FC236}">
                      <a16:creationId xmlns:a16="http://schemas.microsoft.com/office/drawing/2014/main" id="{B66D3BA7-6308-DDC6-19F3-F020C0209A59}"/>
                    </a:ext>
                  </a:extLst>
                </p:cNvPr>
                <p:cNvCxnSpPr>
                  <a:cxnSpLocks/>
                  <a:stCxn id="44" idx="2"/>
                </p:cNvCxnSpPr>
                <p:nvPr/>
              </p:nvCxnSpPr>
              <p:spPr bwMode="auto">
                <a:xfrm flipV="1">
                  <a:off x="3117850" y="3511550"/>
                  <a:ext cx="3162300" cy="10160"/>
                </a:xfrm>
                <a:prstGeom prst="line">
                  <a:avLst/>
                </a:prstGeom>
                <a:noFill/>
                <a:ln w="38100" cap="flat" cmpd="sng" algn="ctr">
                  <a:solidFill>
                    <a:schemeClr val="tx1"/>
                  </a:solidFill>
                  <a:prstDash val="solid"/>
                  <a:round/>
                  <a:headEnd type="none" w="med" len="med"/>
                  <a:tailEnd type="none" w="med" len="med"/>
                </a:ln>
                <a:effectLst/>
              </p:spPr>
            </p:cxnSp>
            <p:cxnSp>
              <p:nvCxnSpPr>
                <p:cNvPr id="49" name="Straight Connector 48">
                  <a:extLst>
                    <a:ext uri="{FF2B5EF4-FFF2-40B4-BE49-F238E27FC236}">
                      <a16:creationId xmlns:a16="http://schemas.microsoft.com/office/drawing/2014/main" id="{1936611B-0957-9A06-12BD-1781A623030F}"/>
                    </a:ext>
                  </a:extLst>
                </p:cNvPr>
                <p:cNvCxnSpPr>
                  <a:cxnSpLocks/>
                  <a:stCxn id="44" idx="1"/>
                  <a:endCxn id="44" idx="5"/>
                </p:cNvCxnSpPr>
                <p:nvPr/>
              </p:nvCxnSpPr>
              <p:spPr bwMode="auto">
                <a:xfrm>
                  <a:off x="3580958" y="2441385"/>
                  <a:ext cx="2236084" cy="2160650"/>
                </a:xfrm>
                <a:prstGeom prst="line">
                  <a:avLst/>
                </a:prstGeom>
                <a:noFill/>
                <a:ln w="38100" cap="flat" cmpd="sng" algn="ctr">
                  <a:solidFill>
                    <a:schemeClr val="tx1"/>
                  </a:solidFill>
                  <a:prstDash val="solid"/>
                  <a:round/>
                  <a:headEnd type="none" w="med" len="med"/>
                  <a:tailEnd type="none" w="med" len="med"/>
                </a:ln>
                <a:effectLst/>
              </p:spPr>
            </p:cxnSp>
            <p:sp>
              <p:nvSpPr>
                <p:cNvPr id="50" name="Oval 49">
                  <a:extLst>
                    <a:ext uri="{FF2B5EF4-FFF2-40B4-BE49-F238E27FC236}">
                      <a16:creationId xmlns:a16="http://schemas.microsoft.com/office/drawing/2014/main" id="{553C285E-EEBC-85F4-8FFA-499DE346E09B}"/>
                    </a:ext>
                  </a:extLst>
                </p:cNvPr>
                <p:cNvSpPr/>
                <p:nvPr/>
              </p:nvSpPr>
              <p:spPr bwMode="auto">
                <a:xfrm>
                  <a:off x="3549650" y="2423160"/>
                  <a:ext cx="2298700" cy="2197100"/>
                </a:xfrm>
                <a:prstGeom prst="ellipse">
                  <a:avLst/>
                </a:prstGeom>
                <a:solidFill>
                  <a:schemeClr val="tx2"/>
                </a:solidFill>
                <a:ln w="3810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noAutofit/>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1" i="0" u="none" strike="noStrike" cap="none" normalizeH="0" baseline="0" dirty="0">
                    <a:ln>
                      <a:noFill/>
                    </a:ln>
                    <a:solidFill>
                      <a:srgbClr val="FFFF00"/>
                    </a:solidFill>
                    <a:effectLst/>
                    <a:latin typeface="Courier New" pitchFamily="49" charset="0"/>
                    <a:cs typeface="Arial" charset="0"/>
                  </a:endParaRPr>
                </a:p>
              </p:txBody>
            </p:sp>
          </p:grpSp>
          <p:sp>
            <p:nvSpPr>
              <p:cNvPr id="36" name="Oval 7">
                <a:extLst>
                  <a:ext uri="{FF2B5EF4-FFF2-40B4-BE49-F238E27FC236}">
                    <a16:creationId xmlns:a16="http://schemas.microsoft.com/office/drawing/2014/main" id="{2554DEE4-B535-ECE7-7A27-137BE8EB87E7}"/>
                  </a:ext>
                </a:extLst>
              </p:cNvPr>
              <p:cNvSpPr>
                <a:spLocks noChangeArrowheads="1"/>
              </p:cNvSpPr>
              <p:nvPr/>
            </p:nvSpPr>
            <p:spPr bwMode="auto">
              <a:xfrm>
                <a:off x="4251544" y="3026525"/>
                <a:ext cx="999816" cy="1068268"/>
              </a:xfrm>
              <a:prstGeom prst="ellipse">
                <a:avLst/>
              </a:prstGeom>
              <a:solidFill>
                <a:schemeClr val="tx2"/>
              </a:solidFill>
              <a:ln w="12700">
                <a:noFill/>
                <a:round/>
                <a:headEnd/>
                <a:tailEnd/>
              </a:ln>
            </p:spPr>
            <p:txBody>
              <a:bodyPr wrap="none" anchor="ctr"/>
              <a:lstStyle/>
              <a:p>
                <a:endParaRPr lang="en-US" dirty="0">
                  <a:solidFill>
                    <a:srgbClr val="FFFF00"/>
                  </a:solidFill>
                  <a:latin typeface="Arial" pitchFamily="34" charset="0"/>
                </a:endParaRPr>
              </a:p>
            </p:txBody>
          </p:sp>
          <p:grpSp>
            <p:nvGrpSpPr>
              <p:cNvPr id="37" name="Group 36">
                <a:extLst>
                  <a:ext uri="{FF2B5EF4-FFF2-40B4-BE49-F238E27FC236}">
                    <a16:creationId xmlns:a16="http://schemas.microsoft.com/office/drawing/2014/main" id="{37B7D5C8-9979-5005-C7B8-A26186B74A18}"/>
                  </a:ext>
                </a:extLst>
              </p:cNvPr>
              <p:cNvGrpSpPr/>
              <p:nvPr/>
            </p:nvGrpSpPr>
            <p:grpSpPr>
              <a:xfrm>
                <a:off x="4381687" y="3068710"/>
                <a:ext cx="634627" cy="906000"/>
                <a:chOff x="4436366" y="3112166"/>
                <a:chExt cx="634627" cy="906000"/>
              </a:xfrm>
              <a:effectLst>
                <a:glow rad="228600">
                  <a:schemeClr val="accent3">
                    <a:satMod val="175000"/>
                    <a:alpha val="40000"/>
                  </a:schemeClr>
                </a:glow>
              </a:effectLst>
            </p:grpSpPr>
            <p:sp>
              <p:nvSpPr>
                <p:cNvPr id="38" name="Oval 8">
                  <a:extLst>
                    <a:ext uri="{FF2B5EF4-FFF2-40B4-BE49-F238E27FC236}">
                      <a16:creationId xmlns:a16="http://schemas.microsoft.com/office/drawing/2014/main" id="{3993D094-0686-6A36-2FEA-52C1EF16702E}"/>
                    </a:ext>
                  </a:extLst>
                </p:cNvPr>
                <p:cNvSpPr>
                  <a:spLocks noChangeArrowheads="1"/>
                </p:cNvSpPr>
                <p:nvPr/>
              </p:nvSpPr>
              <p:spPr bwMode="auto">
                <a:xfrm>
                  <a:off x="4436366" y="3112166"/>
                  <a:ext cx="634627" cy="655835"/>
                </a:xfrm>
                <a:prstGeom prst="ellipse">
                  <a:avLst/>
                </a:prstGeom>
                <a:solidFill>
                  <a:schemeClr val="tx2"/>
                </a:solidFill>
                <a:ln w="12700">
                  <a:solidFill>
                    <a:schemeClr val="tx2"/>
                  </a:solidFill>
                  <a:round/>
                  <a:headEnd/>
                  <a:tailEnd/>
                </a:ln>
              </p:spPr>
              <p:txBody>
                <a:bodyPr wrap="none" anchor="ctr"/>
                <a:lstStyle/>
                <a:p>
                  <a:endParaRPr lang="en-US" dirty="0">
                    <a:solidFill>
                      <a:srgbClr val="FFFF00"/>
                    </a:solidFill>
                    <a:latin typeface="Arial" pitchFamily="34" charset="0"/>
                  </a:endParaRPr>
                </a:p>
              </p:txBody>
            </p:sp>
            <p:sp>
              <p:nvSpPr>
                <p:cNvPr id="39" name="Oval 9">
                  <a:extLst>
                    <a:ext uri="{FF2B5EF4-FFF2-40B4-BE49-F238E27FC236}">
                      <a16:creationId xmlns:a16="http://schemas.microsoft.com/office/drawing/2014/main" id="{78A41A24-02C4-765C-7785-A0A431EBE4B9}"/>
                    </a:ext>
                  </a:extLst>
                </p:cNvPr>
                <p:cNvSpPr>
                  <a:spLocks noChangeArrowheads="1"/>
                </p:cNvSpPr>
                <p:nvPr/>
              </p:nvSpPr>
              <p:spPr bwMode="auto">
                <a:xfrm>
                  <a:off x="4527663" y="3200062"/>
                  <a:ext cx="445352" cy="516104"/>
                </a:xfrm>
                <a:prstGeom prst="ellipse">
                  <a:avLst/>
                </a:prstGeom>
                <a:solidFill>
                  <a:schemeClr val="bg1">
                    <a:lumMod val="50000"/>
                  </a:schemeClr>
                </a:solidFill>
                <a:ln w="12700">
                  <a:solidFill>
                    <a:schemeClr val="tx2"/>
                  </a:solidFill>
                  <a:round/>
                  <a:headEnd/>
                  <a:tailEnd/>
                </a:ln>
              </p:spPr>
              <p:txBody>
                <a:bodyPr wrap="none" anchor="ctr"/>
                <a:lstStyle/>
                <a:p>
                  <a:endParaRPr lang="en-US" dirty="0">
                    <a:solidFill>
                      <a:srgbClr val="FFFF00"/>
                    </a:solidFill>
                    <a:latin typeface="Arial" pitchFamily="34" charset="0"/>
                  </a:endParaRPr>
                </a:p>
              </p:txBody>
            </p:sp>
            <p:sp>
              <p:nvSpPr>
                <p:cNvPr id="40" name="Oval 10">
                  <a:extLst>
                    <a:ext uri="{FF2B5EF4-FFF2-40B4-BE49-F238E27FC236}">
                      <a16:creationId xmlns:a16="http://schemas.microsoft.com/office/drawing/2014/main" id="{8E0FDAF8-ACB3-8A73-079D-57F6ED0AB23B}"/>
                    </a:ext>
                  </a:extLst>
                </p:cNvPr>
                <p:cNvSpPr>
                  <a:spLocks noChangeArrowheads="1"/>
                </p:cNvSpPr>
                <p:nvPr/>
              </p:nvSpPr>
              <p:spPr bwMode="auto">
                <a:xfrm>
                  <a:off x="4440819" y="3375853"/>
                  <a:ext cx="630174" cy="642313"/>
                </a:xfrm>
                <a:prstGeom prst="ellipse">
                  <a:avLst/>
                </a:prstGeom>
                <a:solidFill>
                  <a:schemeClr val="tx2"/>
                </a:solidFill>
                <a:ln w="12700">
                  <a:solidFill>
                    <a:schemeClr val="tx2"/>
                  </a:solidFill>
                  <a:round/>
                  <a:headEnd/>
                  <a:tailEnd/>
                </a:ln>
              </p:spPr>
              <p:txBody>
                <a:bodyPr wrap="none" anchor="ctr"/>
                <a:lstStyle/>
                <a:p>
                  <a:endParaRPr lang="en-US" dirty="0">
                    <a:solidFill>
                      <a:srgbClr val="FFFF00"/>
                    </a:solidFill>
                    <a:latin typeface="Arial" pitchFamily="34" charset="0"/>
                  </a:endParaRPr>
                </a:p>
              </p:txBody>
            </p:sp>
            <p:sp>
              <p:nvSpPr>
                <p:cNvPr id="41" name="Oval 11">
                  <a:extLst>
                    <a:ext uri="{FF2B5EF4-FFF2-40B4-BE49-F238E27FC236}">
                      <a16:creationId xmlns:a16="http://schemas.microsoft.com/office/drawing/2014/main" id="{91A1C50F-0B32-1164-1F90-72BEA1A4B591}"/>
                    </a:ext>
                  </a:extLst>
                </p:cNvPr>
                <p:cNvSpPr>
                  <a:spLocks noChangeArrowheads="1"/>
                </p:cNvSpPr>
                <p:nvPr/>
              </p:nvSpPr>
              <p:spPr bwMode="auto">
                <a:xfrm>
                  <a:off x="4639001" y="3508823"/>
                  <a:ext cx="227130" cy="220865"/>
                </a:xfrm>
                <a:prstGeom prst="ellipse">
                  <a:avLst/>
                </a:prstGeom>
                <a:solidFill>
                  <a:schemeClr val="bg1">
                    <a:lumMod val="50000"/>
                  </a:schemeClr>
                </a:solidFill>
                <a:ln w="12700">
                  <a:solidFill>
                    <a:schemeClr val="tx2"/>
                  </a:solidFill>
                  <a:round/>
                  <a:headEnd/>
                  <a:tailEnd/>
                </a:ln>
              </p:spPr>
              <p:txBody>
                <a:bodyPr wrap="none" anchor="ctr"/>
                <a:lstStyle/>
                <a:p>
                  <a:endParaRPr lang="en-US" dirty="0">
                    <a:solidFill>
                      <a:srgbClr val="FFFF00"/>
                    </a:solidFill>
                    <a:latin typeface="Arial" pitchFamily="34" charset="0"/>
                  </a:endParaRPr>
                </a:p>
              </p:txBody>
            </p:sp>
            <p:sp>
              <p:nvSpPr>
                <p:cNvPr id="42" name="AutoShape 12">
                  <a:extLst>
                    <a:ext uri="{FF2B5EF4-FFF2-40B4-BE49-F238E27FC236}">
                      <a16:creationId xmlns:a16="http://schemas.microsoft.com/office/drawing/2014/main" id="{648B2AFA-E404-CD32-A9C0-F881FEB8E39A}"/>
                    </a:ext>
                  </a:extLst>
                </p:cNvPr>
                <p:cNvSpPr>
                  <a:spLocks noChangeArrowheads="1"/>
                </p:cNvSpPr>
                <p:nvPr/>
              </p:nvSpPr>
              <p:spPr bwMode="auto">
                <a:xfrm flipV="1">
                  <a:off x="4685763" y="3691375"/>
                  <a:ext cx="151420" cy="191567"/>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4447 w 21600"/>
                    <a:gd name="T13" fmla="*/ 4574 h 21600"/>
                    <a:gd name="T14" fmla="*/ 17153 w 21600"/>
                    <a:gd name="T15" fmla="*/ 17026 h 21600"/>
                  </a:gdLst>
                  <a:ahLst/>
                  <a:cxnLst>
                    <a:cxn ang="T8">
                      <a:pos x="T0" y="T1"/>
                    </a:cxn>
                    <a:cxn ang="T9">
                      <a:pos x="T2" y="T3"/>
                    </a:cxn>
                    <a:cxn ang="T10">
                      <a:pos x="T4" y="T5"/>
                    </a:cxn>
                    <a:cxn ang="T11">
                      <a:pos x="T6" y="T7"/>
                    </a:cxn>
                  </a:cxnLst>
                  <a:rect l="T12" t="T13" r="T14" b="T15"/>
                  <a:pathLst>
                    <a:path w="21600" h="21600">
                      <a:moveTo>
                        <a:pt x="0" y="0"/>
                      </a:moveTo>
                      <a:lnTo>
                        <a:pt x="5399" y="21600"/>
                      </a:lnTo>
                      <a:lnTo>
                        <a:pt x="16201" y="21600"/>
                      </a:lnTo>
                      <a:lnTo>
                        <a:pt x="21600" y="0"/>
                      </a:lnTo>
                      <a:close/>
                    </a:path>
                  </a:pathLst>
                </a:custGeom>
                <a:solidFill>
                  <a:schemeClr val="bg1">
                    <a:lumMod val="50000"/>
                  </a:schemeClr>
                </a:solidFill>
                <a:ln w="12700">
                  <a:noFill/>
                  <a:miter lim="800000"/>
                  <a:headEnd/>
                  <a:tailEnd/>
                </a:ln>
              </p:spPr>
              <p:txBody>
                <a:bodyPr wrap="none" anchor="ctr"/>
                <a:lstStyle/>
                <a:p>
                  <a:endParaRPr lang="en-US" dirty="0">
                    <a:solidFill>
                      <a:srgbClr val="FFFF00"/>
                    </a:solidFill>
                    <a:latin typeface="Arial" pitchFamily="34" charset="0"/>
                  </a:endParaRPr>
                </a:p>
              </p:txBody>
            </p:sp>
          </p:grpSp>
        </p:grpSp>
        <p:sp>
          <p:nvSpPr>
            <p:cNvPr id="31" name="TextBox 30">
              <a:extLst>
                <a:ext uri="{FF2B5EF4-FFF2-40B4-BE49-F238E27FC236}">
                  <a16:creationId xmlns:a16="http://schemas.microsoft.com/office/drawing/2014/main" id="{608E17B0-AE64-784C-422D-D4E1F3069E0B}"/>
                </a:ext>
              </a:extLst>
            </p:cNvPr>
            <p:cNvSpPr txBox="1"/>
            <p:nvPr/>
          </p:nvSpPr>
          <p:spPr>
            <a:xfrm>
              <a:off x="3537209" y="3346328"/>
              <a:ext cx="545316" cy="246221"/>
            </a:xfrm>
            <a:prstGeom prst="rect">
              <a:avLst/>
            </a:prstGeom>
            <a:noFill/>
          </p:spPr>
          <p:txBody>
            <a:bodyPr wrap="none" rtlCol="0">
              <a:spAutoFit/>
            </a:bodyPr>
            <a:lstStyle/>
            <a:p>
              <a:r>
                <a:rPr lang="en-US" sz="1000" dirty="0">
                  <a:solidFill>
                    <a:srgbClr val="FFFF00"/>
                  </a:solidFill>
                  <a:latin typeface="Courier New" pitchFamily="49" charset="0"/>
                </a:rPr>
                <a:t>tail</a:t>
              </a:r>
              <a:endParaRPr lang="en-US" dirty="0">
                <a:solidFill>
                  <a:srgbClr val="FFFF00"/>
                </a:solidFill>
                <a:latin typeface="Courier New" pitchFamily="49" charset="0"/>
              </a:endParaRPr>
            </a:p>
          </p:txBody>
        </p:sp>
        <p:sp>
          <p:nvSpPr>
            <p:cNvPr id="32" name="Freeform: Shape 31">
              <a:extLst>
                <a:ext uri="{FF2B5EF4-FFF2-40B4-BE49-F238E27FC236}">
                  <a16:creationId xmlns:a16="http://schemas.microsoft.com/office/drawing/2014/main" id="{EB857786-FDF5-A966-D506-CA6C8F58F237}"/>
                </a:ext>
              </a:extLst>
            </p:cNvPr>
            <p:cNvSpPr/>
            <p:nvPr/>
          </p:nvSpPr>
          <p:spPr bwMode="auto">
            <a:xfrm>
              <a:off x="3187479" y="3409538"/>
              <a:ext cx="349731" cy="166633"/>
            </a:xfrm>
            <a:custGeom>
              <a:avLst/>
              <a:gdLst>
                <a:gd name="connsiteX0" fmla="*/ 1098596 w 1098596"/>
                <a:gd name="connsiteY0" fmla="*/ 13895 h 579639"/>
                <a:gd name="connsiteX1" fmla="*/ 302607 w 1098596"/>
                <a:gd name="connsiteY1" fmla="*/ 73101 h 579639"/>
                <a:gd name="connsiteX2" fmla="*/ 0 w 1098596"/>
                <a:gd name="connsiteY2" fmla="*/ 579639 h 579639"/>
              </a:gdLst>
              <a:ahLst/>
              <a:cxnLst>
                <a:cxn ang="0">
                  <a:pos x="connsiteX0" y="connsiteY0"/>
                </a:cxn>
                <a:cxn ang="0">
                  <a:pos x="connsiteX1" y="connsiteY1"/>
                </a:cxn>
                <a:cxn ang="0">
                  <a:pos x="connsiteX2" y="connsiteY2"/>
                </a:cxn>
              </a:cxnLst>
              <a:rect l="l" t="t" r="r" b="b"/>
              <a:pathLst>
                <a:path w="1098596" h="579639">
                  <a:moveTo>
                    <a:pt x="1098596" y="13895"/>
                  </a:moveTo>
                  <a:cubicBezTo>
                    <a:pt x="792151" y="-3648"/>
                    <a:pt x="485706" y="-21190"/>
                    <a:pt x="302607" y="73101"/>
                  </a:cubicBezTo>
                  <a:cubicBezTo>
                    <a:pt x="119508" y="167392"/>
                    <a:pt x="59754" y="373515"/>
                    <a:pt x="0" y="579639"/>
                  </a:cubicBezTo>
                </a:path>
              </a:pathLst>
            </a:custGeom>
            <a:noFill/>
            <a:ln w="19050" cap="flat" cmpd="sng" algn="ctr">
              <a:solidFill>
                <a:srgbClr val="FFFF00"/>
              </a:solidFill>
              <a:prstDash val="solid"/>
              <a:round/>
              <a:headEnd type="none" w="med" len="med"/>
              <a:tailEnd type="triangle" w="med" len="med"/>
            </a:ln>
            <a:effectLst/>
          </p:spPr>
          <p:txBody>
            <a:bodyPr rtlCol="0" anchor="ctr"/>
            <a:lstStyle/>
            <a:p>
              <a:pPr algn="ctr"/>
              <a:endParaRPr lang="en-US"/>
            </a:p>
          </p:txBody>
        </p:sp>
        <p:sp>
          <p:nvSpPr>
            <p:cNvPr id="33" name="TextBox 32">
              <a:extLst>
                <a:ext uri="{FF2B5EF4-FFF2-40B4-BE49-F238E27FC236}">
                  <a16:creationId xmlns:a16="http://schemas.microsoft.com/office/drawing/2014/main" id="{405127B1-538B-1D98-2A05-3D21CD6114FE}"/>
                </a:ext>
              </a:extLst>
            </p:cNvPr>
            <p:cNvSpPr txBox="1"/>
            <p:nvPr/>
          </p:nvSpPr>
          <p:spPr>
            <a:xfrm>
              <a:off x="2684107" y="3286427"/>
              <a:ext cx="261610" cy="246221"/>
            </a:xfrm>
            <a:prstGeom prst="rect">
              <a:avLst/>
            </a:prstGeom>
            <a:noFill/>
          </p:spPr>
          <p:txBody>
            <a:bodyPr wrap="none" rtlCol="0">
              <a:spAutoFit/>
            </a:bodyPr>
            <a:lstStyle/>
            <a:p>
              <a:r>
                <a:rPr lang="en-US" sz="1000" dirty="0">
                  <a:solidFill>
                    <a:schemeClr val="tx2"/>
                  </a:solidFill>
                  <a:latin typeface="Courier New" pitchFamily="49" charset="0"/>
                </a:rPr>
                <a:t>x</a:t>
              </a:r>
              <a:endParaRPr lang="en-US" dirty="0">
                <a:solidFill>
                  <a:schemeClr val="tx2"/>
                </a:solidFill>
                <a:latin typeface="Courier New" pitchFamily="49" charset="0"/>
              </a:endParaRPr>
            </a:p>
          </p:txBody>
        </p:sp>
        <p:sp>
          <p:nvSpPr>
            <p:cNvPr id="34" name="TextBox 33">
              <a:extLst>
                <a:ext uri="{FF2B5EF4-FFF2-40B4-BE49-F238E27FC236}">
                  <a16:creationId xmlns:a16="http://schemas.microsoft.com/office/drawing/2014/main" id="{30E0A58B-7CEC-0AAE-4702-44EF972D65DA}"/>
                </a:ext>
              </a:extLst>
            </p:cNvPr>
            <p:cNvSpPr txBox="1"/>
            <p:nvPr/>
          </p:nvSpPr>
          <p:spPr>
            <a:xfrm>
              <a:off x="2981253" y="3494585"/>
              <a:ext cx="261610" cy="246221"/>
            </a:xfrm>
            <a:prstGeom prst="rect">
              <a:avLst/>
            </a:prstGeom>
            <a:noFill/>
          </p:spPr>
          <p:txBody>
            <a:bodyPr wrap="none" rtlCol="0">
              <a:spAutoFit/>
            </a:bodyPr>
            <a:lstStyle/>
            <a:p>
              <a:r>
                <a:rPr lang="en-US" sz="1000" dirty="0">
                  <a:solidFill>
                    <a:schemeClr val="tx2"/>
                  </a:solidFill>
                  <a:latin typeface="Courier New" pitchFamily="49" charset="0"/>
                </a:rPr>
                <a:t>y</a:t>
              </a:r>
              <a:endParaRPr lang="en-US" dirty="0">
                <a:solidFill>
                  <a:schemeClr val="tx2"/>
                </a:solidFill>
                <a:latin typeface="Courier New" pitchFamily="49" charset="0"/>
              </a:endParaRPr>
            </a:p>
          </p:txBody>
        </p:sp>
      </p:grpSp>
    </p:spTree>
    <p:extLst>
      <p:ext uri="{BB962C8B-B14F-4D97-AF65-F5344CB8AC3E}">
        <p14:creationId xmlns:p14="http://schemas.microsoft.com/office/powerpoint/2010/main" val="401680731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Footer Placeholder 2"/>
          <p:cNvSpPr>
            <a:spLocks noGrp="1"/>
          </p:cNvSpPr>
          <p:nvPr>
            <p:ph type="ftr" sz="quarter" idx="10"/>
          </p:nvPr>
        </p:nvSpPr>
        <p:spPr>
          <a:xfrm>
            <a:off x="3124200" y="6248400"/>
            <a:ext cx="2895600" cy="457200"/>
          </a:xfrm>
        </p:spPr>
        <p:txBody>
          <a:bodyPr/>
          <a:lstStyle/>
          <a:p>
            <a:pPr>
              <a:defRPr/>
            </a:pPr>
            <a:r>
              <a:rPr lang="en-US" b="0" dirty="0">
                <a:latin typeface="Arial" pitchFamily="34" charset="0"/>
                <a:cs typeface="+mn-cs"/>
              </a:rPr>
              <a:t>Art of Multiprocessor Programming</a:t>
            </a:r>
          </a:p>
        </p:txBody>
      </p:sp>
      <p:sp>
        <p:nvSpPr>
          <p:cNvPr id="30" name="Slide Number Placeholder 3"/>
          <p:cNvSpPr>
            <a:spLocks noGrp="1"/>
          </p:cNvSpPr>
          <p:nvPr>
            <p:ph type="sldNum" sz="quarter" idx="11"/>
          </p:nvPr>
        </p:nvSpPr>
        <p:spPr>
          <a:xfrm>
            <a:off x="6553200" y="6248400"/>
            <a:ext cx="1905000" cy="457200"/>
          </a:xfrm>
        </p:spPr>
        <p:txBody>
          <a:bodyPr/>
          <a:lstStyle/>
          <a:p>
            <a:pPr>
              <a:defRPr/>
            </a:pPr>
            <a:fld id="{7D815C70-AFE7-4526-98C8-F16A2D0F27E3}" type="slidenum">
              <a:rPr lang="x-none" b="0">
                <a:latin typeface="Arial" pitchFamily="34" charset="0"/>
                <a:cs typeface="+mn-cs"/>
              </a:rPr>
              <a:pPr>
                <a:defRPr/>
              </a:pPr>
              <a:t>17</a:t>
            </a:fld>
            <a:endParaRPr lang="en-US" b="0" dirty="0">
              <a:latin typeface="Arial" pitchFamily="34" charset="0"/>
              <a:cs typeface="+mn-cs"/>
            </a:endParaRPr>
          </a:p>
        </p:txBody>
      </p:sp>
      <p:sp>
        <p:nvSpPr>
          <p:cNvPr id="20485" name="Rectangle 3"/>
          <p:cNvSpPr>
            <a:spLocks noGrp="1" noChangeArrowheads="1"/>
          </p:cNvSpPr>
          <p:nvPr>
            <p:ph type="title" idx="4294967295"/>
          </p:nvPr>
        </p:nvSpPr>
        <p:spPr/>
        <p:txBody>
          <a:bodyPr/>
          <a:lstStyle/>
          <a:p>
            <a:pPr eaLnBrk="1" hangingPunct="1"/>
            <a:r>
              <a:rPr lang="en-US" dirty="0"/>
              <a:t>Check if Non-Empty</a:t>
            </a:r>
            <a:endParaRPr lang="en-US" b="1" dirty="0">
              <a:latin typeface="Courier New" pitchFamily="49" charset="0"/>
              <a:cs typeface="Courier New" pitchFamily="49" charset="0"/>
            </a:endParaRPr>
          </a:p>
        </p:txBody>
      </p:sp>
      <p:grpSp>
        <p:nvGrpSpPr>
          <p:cNvPr id="48" name="Group 24"/>
          <p:cNvGrpSpPr>
            <a:grpSpLocks/>
          </p:cNvGrpSpPr>
          <p:nvPr/>
        </p:nvGrpSpPr>
        <p:grpSpPr bwMode="auto">
          <a:xfrm>
            <a:off x="901700" y="3924300"/>
            <a:ext cx="1447800" cy="1295400"/>
            <a:chOff x="3168" y="1824"/>
            <a:chExt cx="912" cy="816"/>
          </a:xfrm>
          <a:effectLst>
            <a:glow rad="228600">
              <a:schemeClr val="accent3">
                <a:satMod val="175000"/>
                <a:alpha val="40000"/>
              </a:schemeClr>
            </a:glow>
          </a:effectLst>
        </p:grpSpPr>
        <p:sp>
          <p:nvSpPr>
            <p:cNvPr id="49" name="Freeform 25"/>
            <p:cNvSpPr>
              <a:spLocks/>
            </p:cNvSpPr>
            <p:nvPr/>
          </p:nvSpPr>
          <p:spPr bwMode="auto">
            <a:xfrm>
              <a:off x="3936" y="2064"/>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Courier New" pitchFamily="49" charset="0"/>
              </a:endParaRPr>
            </a:p>
          </p:txBody>
        </p:sp>
        <p:sp>
          <p:nvSpPr>
            <p:cNvPr id="50" name="Freeform 26"/>
            <p:cNvSpPr>
              <a:spLocks/>
            </p:cNvSpPr>
            <p:nvPr/>
          </p:nvSpPr>
          <p:spPr bwMode="auto">
            <a:xfrm>
              <a:off x="3728" y="1920"/>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Courier New" pitchFamily="49" charset="0"/>
              </a:endParaRPr>
            </a:p>
          </p:txBody>
        </p:sp>
        <p:sp>
          <p:nvSpPr>
            <p:cNvPr id="51" name="Freeform 27"/>
            <p:cNvSpPr>
              <a:spLocks/>
            </p:cNvSpPr>
            <p:nvPr/>
          </p:nvSpPr>
          <p:spPr bwMode="auto">
            <a:xfrm>
              <a:off x="3504" y="1824"/>
              <a:ext cx="144" cy="288"/>
            </a:xfrm>
            <a:custGeom>
              <a:avLst/>
              <a:gdLst>
                <a:gd name="T0" fmla="*/ 0 w 144"/>
                <a:gd name="T1" fmla="*/ 10 h 336"/>
                <a:gd name="T2" fmla="*/ 96 w 144"/>
                <a:gd name="T3" fmla="*/ 0 h 336"/>
                <a:gd name="T4" fmla="*/ 144 w 144"/>
                <a:gd name="T5" fmla="*/ 10 h 336"/>
                <a:gd name="T6" fmla="*/ 144 w 144"/>
                <a:gd name="T7" fmla="*/ 73 h 336"/>
                <a:gd name="T8" fmla="*/ 96 w 144"/>
                <a:gd name="T9" fmla="*/ 63 h 336"/>
                <a:gd name="T10" fmla="*/ 96 w 144"/>
                <a:gd name="T11" fmla="*/ 21 h 336"/>
                <a:gd name="T12" fmla="*/ 0 w 144"/>
                <a:gd name="T13" fmla="*/ 31 h 336"/>
                <a:gd name="T14" fmla="*/ 0 w 144"/>
                <a:gd name="T15" fmla="*/ 10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Courier New" pitchFamily="49" charset="0"/>
              </a:endParaRPr>
            </a:p>
          </p:txBody>
        </p:sp>
        <p:sp>
          <p:nvSpPr>
            <p:cNvPr id="52" name="Freeform 28"/>
            <p:cNvSpPr>
              <a:spLocks/>
            </p:cNvSpPr>
            <p:nvPr/>
          </p:nvSpPr>
          <p:spPr bwMode="auto">
            <a:xfrm>
              <a:off x="3243" y="1824"/>
              <a:ext cx="789" cy="535"/>
            </a:xfrm>
            <a:custGeom>
              <a:avLst/>
              <a:gdLst>
                <a:gd name="T0" fmla="*/ 261 w 789"/>
                <a:gd name="T1" fmla="*/ 0 h 535"/>
                <a:gd name="T2" fmla="*/ 789 w 789"/>
                <a:gd name="T3" fmla="*/ 336 h 535"/>
                <a:gd name="T4" fmla="*/ 494 w 789"/>
                <a:gd name="T5" fmla="*/ 535 h 535"/>
                <a:gd name="T6" fmla="*/ 0 w 789"/>
                <a:gd name="T7" fmla="*/ 96 h 535"/>
                <a:gd name="T8" fmla="*/ 261 w 789"/>
                <a:gd name="T9" fmla="*/ 0 h 535"/>
                <a:gd name="T10" fmla="*/ 0 60000 65536"/>
                <a:gd name="T11" fmla="*/ 0 60000 65536"/>
                <a:gd name="T12" fmla="*/ 0 60000 65536"/>
                <a:gd name="T13" fmla="*/ 0 60000 65536"/>
                <a:gd name="T14" fmla="*/ 0 60000 65536"/>
                <a:gd name="T15" fmla="*/ 0 w 789"/>
                <a:gd name="T16" fmla="*/ 0 h 535"/>
                <a:gd name="T17" fmla="*/ 789 w 789"/>
                <a:gd name="T18" fmla="*/ 535 h 535"/>
              </a:gdLst>
              <a:ahLst/>
              <a:cxnLst>
                <a:cxn ang="T10">
                  <a:pos x="T0" y="T1"/>
                </a:cxn>
                <a:cxn ang="T11">
                  <a:pos x="T2" y="T3"/>
                </a:cxn>
                <a:cxn ang="T12">
                  <a:pos x="T4" y="T5"/>
                </a:cxn>
                <a:cxn ang="T13">
                  <a:pos x="T6" y="T7"/>
                </a:cxn>
                <a:cxn ang="T14">
                  <a:pos x="T8" y="T9"/>
                </a:cxn>
              </a:cxnLst>
              <a:rect l="T15" t="T16" r="T17" b="T18"/>
              <a:pathLst>
                <a:path w="789" h="535">
                  <a:moveTo>
                    <a:pt x="261" y="0"/>
                  </a:moveTo>
                  <a:lnTo>
                    <a:pt x="789" y="336"/>
                  </a:lnTo>
                  <a:lnTo>
                    <a:pt x="494" y="535"/>
                  </a:lnTo>
                  <a:lnTo>
                    <a:pt x="0" y="96"/>
                  </a:lnTo>
                  <a:lnTo>
                    <a:pt x="261" y="0"/>
                  </a:lnTo>
                  <a:close/>
                </a:path>
              </a:pathLst>
            </a:custGeom>
            <a:solidFill>
              <a:srgbClr val="FF0000"/>
            </a:solidFill>
            <a:ln w="38100">
              <a:solidFill>
                <a:schemeClr val="tx1"/>
              </a:solidFill>
              <a:round/>
              <a:headEnd/>
              <a:tailEnd/>
            </a:ln>
          </p:spPr>
          <p:txBody>
            <a:bodyPr wrap="none" anchor="ctr"/>
            <a:lstStyle/>
            <a:p>
              <a:endParaRPr lang="en-US" dirty="0">
                <a:latin typeface="Courier New" pitchFamily="49" charset="0"/>
              </a:endParaRPr>
            </a:p>
          </p:txBody>
        </p:sp>
        <p:sp>
          <p:nvSpPr>
            <p:cNvPr id="53" name="Freeform 29"/>
            <p:cNvSpPr>
              <a:spLocks/>
            </p:cNvSpPr>
            <p:nvPr/>
          </p:nvSpPr>
          <p:spPr bwMode="auto">
            <a:xfrm>
              <a:off x="3253" y="1920"/>
              <a:ext cx="491" cy="567"/>
            </a:xfrm>
            <a:custGeom>
              <a:avLst/>
              <a:gdLst>
                <a:gd name="T0" fmla="*/ 11 w 491"/>
                <a:gd name="T1" fmla="*/ 0 h 567"/>
                <a:gd name="T2" fmla="*/ 491 w 491"/>
                <a:gd name="T3" fmla="*/ 432 h 567"/>
                <a:gd name="T4" fmla="*/ 484 w 491"/>
                <a:gd name="T5" fmla="*/ 567 h 567"/>
                <a:gd name="T6" fmla="*/ 0 w 491"/>
                <a:gd name="T7" fmla="*/ 119 h 567"/>
                <a:gd name="T8" fmla="*/ 11 w 491"/>
                <a:gd name="T9" fmla="*/ 0 h 567"/>
                <a:gd name="T10" fmla="*/ 0 60000 65536"/>
                <a:gd name="T11" fmla="*/ 0 60000 65536"/>
                <a:gd name="T12" fmla="*/ 0 60000 65536"/>
                <a:gd name="T13" fmla="*/ 0 60000 65536"/>
                <a:gd name="T14" fmla="*/ 0 60000 65536"/>
                <a:gd name="T15" fmla="*/ 0 w 491"/>
                <a:gd name="T16" fmla="*/ 0 h 567"/>
                <a:gd name="T17" fmla="*/ 491 w 491"/>
                <a:gd name="T18" fmla="*/ 567 h 567"/>
              </a:gdLst>
              <a:ahLst/>
              <a:cxnLst>
                <a:cxn ang="T10">
                  <a:pos x="T0" y="T1"/>
                </a:cxn>
                <a:cxn ang="T11">
                  <a:pos x="T2" y="T3"/>
                </a:cxn>
                <a:cxn ang="T12">
                  <a:pos x="T4" y="T5"/>
                </a:cxn>
                <a:cxn ang="T13">
                  <a:pos x="T6" y="T7"/>
                </a:cxn>
                <a:cxn ang="T14">
                  <a:pos x="T8" y="T9"/>
                </a:cxn>
              </a:cxnLst>
              <a:rect l="T15" t="T16" r="T17" b="T18"/>
              <a:pathLst>
                <a:path w="491" h="567">
                  <a:moveTo>
                    <a:pt x="11" y="0"/>
                  </a:moveTo>
                  <a:lnTo>
                    <a:pt x="491" y="432"/>
                  </a:lnTo>
                  <a:lnTo>
                    <a:pt x="484" y="567"/>
                  </a:lnTo>
                  <a:lnTo>
                    <a:pt x="0" y="119"/>
                  </a:lnTo>
                  <a:lnTo>
                    <a:pt x="11" y="0"/>
                  </a:lnTo>
                  <a:close/>
                </a:path>
              </a:pathLst>
            </a:custGeom>
            <a:solidFill>
              <a:srgbClr val="FF0000"/>
            </a:solidFill>
            <a:ln w="38100">
              <a:solidFill>
                <a:schemeClr val="tx1"/>
              </a:solidFill>
              <a:round/>
              <a:headEnd/>
              <a:tailEnd/>
            </a:ln>
          </p:spPr>
          <p:txBody>
            <a:bodyPr wrap="none" anchor="ctr"/>
            <a:lstStyle/>
            <a:p>
              <a:endParaRPr lang="en-US" dirty="0">
                <a:latin typeface="Courier New" pitchFamily="49" charset="0"/>
              </a:endParaRPr>
            </a:p>
          </p:txBody>
        </p:sp>
        <p:sp>
          <p:nvSpPr>
            <p:cNvPr id="54" name="Freeform 30"/>
            <p:cNvSpPr>
              <a:spLocks/>
            </p:cNvSpPr>
            <p:nvPr/>
          </p:nvSpPr>
          <p:spPr bwMode="auto">
            <a:xfrm>
              <a:off x="3728" y="2160"/>
              <a:ext cx="304" cy="327"/>
            </a:xfrm>
            <a:custGeom>
              <a:avLst/>
              <a:gdLst>
                <a:gd name="T0" fmla="*/ 304 w 304"/>
                <a:gd name="T1" fmla="*/ 0 h 327"/>
                <a:gd name="T2" fmla="*/ 304 w 304"/>
                <a:gd name="T3" fmla="*/ 96 h 327"/>
                <a:gd name="T4" fmla="*/ 0 w 304"/>
                <a:gd name="T5" fmla="*/ 327 h 327"/>
                <a:gd name="T6" fmla="*/ 18 w 304"/>
                <a:gd name="T7" fmla="*/ 181 h 327"/>
                <a:gd name="T8" fmla="*/ 304 w 304"/>
                <a:gd name="T9" fmla="*/ 0 h 327"/>
                <a:gd name="T10" fmla="*/ 0 60000 65536"/>
                <a:gd name="T11" fmla="*/ 0 60000 65536"/>
                <a:gd name="T12" fmla="*/ 0 60000 65536"/>
                <a:gd name="T13" fmla="*/ 0 60000 65536"/>
                <a:gd name="T14" fmla="*/ 0 60000 65536"/>
                <a:gd name="T15" fmla="*/ 0 w 304"/>
                <a:gd name="T16" fmla="*/ 0 h 327"/>
                <a:gd name="T17" fmla="*/ 304 w 304"/>
                <a:gd name="T18" fmla="*/ 327 h 327"/>
              </a:gdLst>
              <a:ahLst/>
              <a:cxnLst>
                <a:cxn ang="T10">
                  <a:pos x="T0" y="T1"/>
                </a:cxn>
                <a:cxn ang="T11">
                  <a:pos x="T2" y="T3"/>
                </a:cxn>
                <a:cxn ang="T12">
                  <a:pos x="T4" y="T5"/>
                </a:cxn>
                <a:cxn ang="T13">
                  <a:pos x="T6" y="T7"/>
                </a:cxn>
                <a:cxn ang="T14">
                  <a:pos x="T8" y="T9"/>
                </a:cxn>
              </a:cxnLst>
              <a:rect l="T15" t="T16" r="T17" b="T18"/>
              <a:pathLst>
                <a:path w="304" h="327">
                  <a:moveTo>
                    <a:pt x="304" y="0"/>
                  </a:moveTo>
                  <a:lnTo>
                    <a:pt x="304" y="96"/>
                  </a:lnTo>
                  <a:lnTo>
                    <a:pt x="0" y="327"/>
                  </a:lnTo>
                  <a:lnTo>
                    <a:pt x="18" y="181"/>
                  </a:lnTo>
                  <a:lnTo>
                    <a:pt x="304" y="0"/>
                  </a:lnTo>
                  <a:close/>
                </a:path>
              </a:pathLst>
            </a:custGeom>
            <a:solidFill>
              <a:srgbClr val="FF0000"/>
            </a:solidFill>
            <a:ln w="38100">
              <a:solidFill>
                <a:schemeClr val="tx1"/>
              </a:solidFill>
              <a:round/>
              <a:headEnd/>
              <a:tailEnd/>
            </a:ln>
          </p:spPr>
          <p:txBody>
            <a:bodyPr wrap="none" anchor="ctr"/>
            <a:lstStyle/>
            <a:p>
              <a:endParaRPr lang="en-US" dirty="0">
                <a:latin typeface="Courier New" pitchFamily="49" charset="0"/>
              </a:endParaRPr>
            </a:p>
          </p:txBody>
        </p:sp>
        <p:sp>
          <p:nvSpPr>
            <p:cNvPr id="55" name="Freeform 31"/>
            <p:cNvSpPr>
              <a:spLocks/>
            </p:cNvSpPr>
            <p:nvPr/>
          </p:nvSpPr>
          <p:spPr bwMode="auto">
            <a:xfrm>
              <a:off x="3504" y="2304"/>
              <a:ext cx="240" cy="336"/>
            </a:xfrm>
            <a:custGeom>
              <a:avLst/>
              <a:gdLst>
                <a:gd name="T0" fmla="*/ 7 w 336"/>
                <a:gd name="T1" fmla="*/ 0 h 432"/>
                <a:gd name="T2" fmla="*/ 11 w 336"/>
                <a:gd name="T3" fmla="*/ 7 h 432"/>
                <a:gd name="T4" fmla="*/ 3 w 336"/>
                <a:gd name="T5" fmla="*/ 12 h 432"/>
                <a:gd name="T6" fmla="*/ 3 w 336"/>
                <a:gd name="T7" fmla="*/ 35 h 432"/>
                <a:gd name="T8" fmla="*/ 0 w 336"/>
                <a:gd name="T9" fmla="*/ 27 h 432"/>
                <a:gd name="T10" fmla="*/ 0 w 336"/>
                <a:gd name="T11" fmla="*/ 4 h 432"/>
                <a:gd name="T12" fmla="*/ 7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Courier New" pitchFamily="49" charset="0"/>
              </a:endParaRPr>
            </a:p>
          </p:txBody>
        </p:sp>
        <p:sp>
          <p:nvSpPr>
            <p:cNvPr id="56" name="Freeform 32"/>
            <p:cNvSpPr>
              <a:spLocks/>
            </p:cNvSpPr>
            <p:nvPr/>
          </p:nvSpPr>
          <p:spPr bwMode="auto">
            <a:xfrm>
              <a:off x="3312" y="2160"/>
              <a:ext cx="240" cy="288"/>
            </a:xfrm>
            <a:custGeom>
              <a:avLst/>
              <a:gdLst>
                <a:gd name="T0" fmla="*/ 7 w 336"/>
                <a:gd name="T1" fmla="*/ 0 h 432"/>
                <a:gd name="T2" fmla="*/ 11 w 336"/>
                <a:gd name="T3" fmla="*/ 2 h 432"/>
                <a:gd name="T4" fmla="*/ 3 w 336"/>
                <a:gd name="T5" fmla="*/ 3 h 432"/>
                <a:gd name="T6" fmla="*/ 3 w 336"/>
                <a:gd name="T7" fmla="*/ 7 h 432"/>
                <a:gd name="T8" fmla="*/ 0 w 336"/>
                <a:gd name="T9" fmla="*/ 6 h 432"/>
                <a:gd name="T10" fmla="*/ 0 w 336"/>
                <a:gd name="T11" fmla="*/ 1 h 432"/>
                <a:gd name="T12" fmla="*/ 7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Courier New" pitchFamily="49" charset="0"/>
              </a:endParaRPr>
            </a:p>
          </p:txBody>
        </p:sp>
        <p:sp>
          <p:nvSpPr>
            <p:cNvPr id="57" name="Freeform 33"/>
            <p:cNvSpPr>
              <a:spLocks/>
            </p:cNvSpPr>
            <p:nvPr/>
          </p:nvSpPr>
          <p:spPr bwMode="auto">
            <a:xfrm>
              <a:off x="3168" y="2016"/>
              <a:ext cx="192" cy="288"/>
            </a:xfrm>
            <a:custGeom>
              <a:avLst/>
              <a:gdLst>
                <a:gd name="T0" fmla="*/ 1 w 336"/>
                <a:gd name="T1" fmla="*/ 0 h 432"/>
                <a:gd name="T2" fmla="*/ 1 w 336"/>
                <a:gd name="T3" fmla="*/ 2 h 432"/>
                <a:gd name="T4" fmla="*/ 1 w 336"/>
                <a:gd name="T5" fmla="*/ 3 h 432"/>
                <a:gd name="T6" fmla="*/ 1 w 336"/>
                <a:gd name="T7" fmla="*/ 7 h 432"/>
                <a:gd name="T8" fmla="*/ 0 w 336"/>
                <a:gd name="T9" fmla="*/ 6 h 432"/>
                <a:gd name="T10" fmla="*/ 0 w 336"/>
                <a:gd name="T11" fmla="*/ 1 h 432"/>
                <a:gd name="T12" fmla="*/ 1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Courier New" pitchFamily="49" charset="0"/>
              </a:endParaRPr>
            </a:p>
          </p:txBody>
        </p:sp>
      </p:grpSp>
      <p:sp>
        <p:nvSpPr>
          <p:cNvPr id="82" name="TextBox 81">
            <a:extLst>
              <a:ext uri="{FF2B5EF4-FFF2-40B4-BE49-F238E27FC236}">
                <a16:creationId xmlns:a16="http://schemas.microsoft.com/office/drawing/2014/main" id="{DC88D409-662E-B285-1BD7-8B1EF5DE0435}"/>
              </a:ext>
            </a:extLst>
          </p:cNvPr>
          <p:cNvSpPr txBox="1"/>
          <p:nvPr/>
        </p:nvSpPr>
        <p:spPr>
          <a:xfrm>
            <a:off x="2235199" y="1635423"/>
            <a:ext cx="928459" cy="461665"/>
          </a:xfrm>
          <a:prstGeom prst="rect">
            <a:avLst/>
          </a:prstGeom>
          <a:noFill/>
          <a:ln>
            <a:noFill/>
          </a:ln>
        </p:spPr>
        <p:txBody>
          <a:bodyPr wrap="none" rtlCol="0">
            <a:spAutoFit/>
          </a:bodyPr>
          <a:lstStyle/>
          <a:p>
            <a:r>
              <a:rPr lang="en-US" dirty="0">
                <a:solidFill>
                  <a:srgbClr val="FFFF00"/>
                </a:solidFill>
                <a:latin typeface="Courier New" pitchFamily="49" charset="0"/>
              </a:rPr>
              <a:t>head</a:t>
            </a:r>
          </a:p>
        </p:txBody>
      </p:sp>
      <p:sp>
        <p:nvSpPr>
          <p:cNvPr id="83" name="Freeform: Shape 82">
            <a:extLst>
              <a:ext uri="{FF2B5EF4-FFF2-40B4-BE49-F238E27FC236}">
                <a16:creationId xmlns:a16="http://schemas.microsoft.com/office/drawing/2014/main" id="{89DC86CE-D43D-F7E6-3196-114B7920B1A2}"/>
              </a:ext>
            </a:extLst>
          </p:cNvPr>
          <p:cNvSpPr/>
          <p:nvPr/>
        </p:nvSpPr>
        <p:spPr bwMode="auto">
          <a:xfrm flipH="1">
            <a:off x="3177711" y="2000646"/>
            <a:ext cx="631553" cy="147162"/>
          </a:xfrm>
          <a:custGeom>
            <a:avLst/>
            <a:gdLst>
              <a:gd name="connsiteX0" fmla="*/ 1098596 w 1098596"/>
              <a:gd name="connsiteY0" fmla="*/ 13895 h 579639"/>
              <a:gd name="connsiteX1" fmla="*/ 302607 w 1098596"/>
              <a:gd name="connsiteY1" fmla="*/ 73101 h 579639"/>
              <a:gd name="connsiteX2" fmla="*/ 0 w 1098596"/>
              <a:gd name="connsiteY2" fmla="*/ 579639 h 579639"/>
            </a:gdLst>
            <a:ahLst/>
            <a:cxnLst>
              <a:cxn ang="0">
                <a:pos x="connsiteX0" y="connsiteY0"/>
              </a:cxn>
              <a:cxn ang="0">
                <a:pos x="connsiteX1" y="connsiteY1"/>
              </a:cxn>
              <a:cxn ang="0">
                <a:pos x="connsiteX2" y="connsiteY2"/>
              </a:cxn>
            </a:cxnLst>
            <a:rect l="l" t="t" r="r" b="b"/>
            <a:pathLst>
              <a:path w="1098596" h="579639">
                <a:moveTo>
                  <a:pt x="1098596" y="13895"/>
                </a:moveTo>
                <a:cubicBezTo>
                  <a:pt x="792151" y="-3648"/>
                  <a:pt x="485706" y="-21190"/>
                  <a:pt x="302607" y="73101"/>
                </a:cubicBezTo>
                <a:cubicBezTo>
                  <a:pt x="119508" y="167392"/>
                  <a:pt x="59754" y="373515"/>
                  <a:pt x="0" y="579639"/>
                </a:cubicBezTo>
              </a:path>
            </a:pathLst>
          </a:custGeom>
          <a:noFill/>
          <a:ln w="57150" cap="flat" cmpd="sng" algn="ctr">
            <a:solidFill>
              <a:srgbClr val="FFFF00"/>
            </a:solidFill>
            <a:prstDash val="solid"/>
            <a:round/>
            <a:headEnd type="none" w="med" len="med"/>
            <a:tailEnd type="triangle" w="med" len="med"/>
          </a:ln>
          <a:effectLst/>
        </p:spPr>
        <p:txBody>
          <a:bodyPr rtlCol="0" anchor="ctr"/>
          <a:lstStyle/>
          <a:p>
            <a:pPr algn="ctr"/>
            <a:endParaRPr lang="en-US"/>
          </a:p>
        </p:txBody>
      </p:sp>
      <p:grpSp>
        <p:nvGrpSpPr>
          <p:cNvPr id="84" name="Group 83">
            <a:extLst>
              <a:ext uri="{FF2B5EF4-FFF2-40B4-BE49-F238E27FC236}">
                <a16:creationId xmlns:a16="http://schemas.microsoft.com/office/drawing/2014/main" id="{199186C6-E8E1-1BDB-1D8C-BAA2E2D00029}"/>
              </a:ext>
            </a:extLst>
          </p:cNvPr>
          <p:cNvGrpSpPr/>
          <p:nvPr/>
        </p:nvGrpSpPr>
        <p:grpSpPr>
          <a:xfrm>
            <a:off x="2771649" y="1635423"/>
            <a:ext cx="3998778" cy="3969097"/>
            <a:chOff x="2771649" y="1635423"/>
            <a:chExt cx="3998778" cy="3969097"/>
          </a:xfrm>
        </p:grpSpPr>
        <p:grpSp>
          <p:nvGrpSpPr>
            <p:cNvPr id="85" name="Group 84">
              <a:extLst>
                <a:ext uri="{FF2B5EF4-FFF2-40B4-BE49-F238E27FC236}">
                  <a16:creationId xmlns:a16="http://schemas.microsoft.com/office/drawing/2014/main" id="{9435736D-FFF7-30FA-19B0-5113A998E3A2}"/>
                </a:ext>
              </a:extLst>
            </p:cNvPr>
            <p:cNvGrpSpPr/>
            <p:nvPr/>
          </p:nvGrpSpPr>
          <p:grpSpPr>
            <a:xfrm>
              <a:off x="3117850" y="1993900"/>
              <a:ext cx="3162300" cy="3055620"/>
              <a:chOff x="3117850" y="1993900"/>
              <a:chExt cx="3162300" cy="3055620"/>
            </a:xfrm>
          </p:grpSpPr>
          <p:pic>
            <p:nvPicPr>
              <p:cNvPr id="103" name="Picture 2" descr="magic">
                <a:extLst>
                  <a:ext uri="{FF2B5EF4-FFF2-40B4-BE49-F238E27FC236}">
                    <a16:creationId xmlns:a16="http://schemas.microsoft.com/office/drawing/2014/main" id="{46A1B8FA-E915-8BF1-7800-DFBC279D6196}"/>
                  </a:ext>
                </a:extLst>
              </p:cNvPr>
              <p:cNvPicPr>
                <a:picLocks noChangeAspect="1" noChangeArrowheads="1"/>
              </p:cNvPicPr>
              <p:nvPr/>
            </p:nvPicPr>
            <p:blipFill>
              <a:blip r:embed="rId3" cstate="print"/>
              <a:srcRect/>
              <a:stretch>
                <a:fillRect/>
              </a:stretch>
            </p:blipFill>
            <p:spPr bwMode="auto">
              <a:xfrm>
                <a:off x="4635500" y="3511550"/>
                <a:ext cx="127000" cy="127000"/>
              </a:xfrm>
              <a:prstGeom prst="rect">
                <a:avLst/>
              </a:prstGeom>
              <a:noFill/>
              <a:ln w="9525" algn="ctr">
                <a:noFill/>
                <a:miter lim="800000"/>
                <a:headEnd/>
                <a:tailEnd/>
              </a:ln>
            </p:spPr>
          </p:pic>
          <p:sp>
            <p:nvSpPr>
              <p:cNvPr id="104" name="Oval 103">
                <a:extLst>
                  <a:ext uri="{FF2B5EF4-FFF2-40B4-BE49-F238E27FC236}">
                    <a16:creationId xmlns:a16="http://schemas.microsoft.com/office/drawing/2014/main" id="{C9D0ABE0-9CC1-F808-2D97-968BDC2DB2B9}"/>
                  </a:ext>
                </a:extLst>
              </p:cNvPr>
              <p:cNvSpPr/>
              <p:nvPr/>
            </p:nvSpPr>
            <p:spPr bwMode="auto">
              <a:xfrm>
                <a:off x="3117850" y="1993900"/>
                <a:ext cx="3162300" cy="3055620"/>
              </a:xfrm>
              <a:prstGeom prst="ellipse">
                <a:avLst/>
              </a:prstGeom>
              <a:solidFill>
                <a:schemeClr val="accent5"/>
              </a:solidFill>
              <a:ln w="38100"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noAutofit/>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1" i="0" u="none" strike="noStrike" cap="none" normalizeH="0" baseline="0" dirty="0">
                  <a:ln>
                    <a:noFill/>
                  </a:ln>
                  <a:solidFill>
                    <a:srgbClr val="FFFF00"/>
                  </a:solidFill>
                  <a:effectLst/>
                  <a:latin typeface="Courier New" pitchFamily="49" charset="0"/>
                  <a:cs typeface="Arial" charset="0"/>
                </a:endParaRPr>
              </a:p>
            </p:txBody>
          </p:sp>
          <p:cxnSp>
            <p:nvCxnSpPr>
              <p:cNvPr id="105" name="Straight Connector 104">
                <a:extLst>
                  <a:ext uri="{FF2B5EF4-FFF2-40B4-BE49-F238E27FC236}">
                    <a16:creationId xmlns:a16="http://schemas.microsoft.com/office/drawing/2014/main" id="{0BB4C34B-0C82-AB50-3052-34DF4BE66AF6}"/>
                  </a:ext>
                </a:extLst>
              </p:cNvPr>
              <p:cNvCxnSpPr>
                <a:stCxn id="104" idx="4"/>
                <a:endCxn id="104" idx="4"/>
              </p:cNvCxnSpPr>
              <p:nvPr/>
            </p:nvCxnSpPr>
            <p:spPr bwMode="auto">
              <a:xfrm>
                <a:off x="4699000" y="5049520"/>
                <a:ext cx="0" cy="0"/>
              </a:xfrm>
              <a:prstGeom prst="line">
                <a:avLst/>
              </a:prstGeom>
              <a:noFill/>
              <a:ln w="9525" cap="flat" cmpd="sng" algn="ctr">
                <a:noFill/>
                <a:prstDash val="solid"/>
                <a:round/>
                <a:headEnd type="none" w="med" len="med"/>
                <a:tailEnd type="none" w="med" len="med"/>
              </a:ln>
              <a:effectLst/>
            </p:spPr>
          </p:cxnSp>
          <p:cxnSp>
            <p:nvCxnSpPr>
              <p:cNvPr id="106" name="Straight Connector 105">
                <a:extLst>
                  <a:ext uri="{FF2B5EF4-FFF2-40B4-BE49-F238E27FC236}">
                    <a16:creationId xmlns:a16="http://schemas.microsoft.com/office/drawing/2014/main" id="{59A7C8C8-F345-A0EE-7967-5DD358D2E66D}"/>
                  </a:ext>
                </a:extLst>
              </p:cNvPr>
              <p:cNvCxnSpPr>
                <a:stCxn id="104" idx="4"/>
                <a:endCxn id="104" idx="0"/>
              </p:cNvCxnSpPr>
              <p:nvPr/>
            </p:nvCxnSpPr>
            <p:spPr bwMode="auto">
              <a:xfrm flipV="1">
                <a:off x="4699000" y="1993900"/>
                <a:ext cx="0" cy="3055620"/>
              </a:xfrm>
              <a:prstGeom prst="line">
                <a:avLst/>
              </a:prstGeom>
              <a:noFill/>
              <a:ln w="38100" cap="flat" cmpd="sng" algn="ctr">
                <a:solidFill>
                  <a:schemeClr val="tx1"/>
                </a:solidFill>
                <a:prstDash val="solid"/>
                <a:round/>
                <a:headEnd type="none" w="med" len="med"/>
                <a:tailEnd type="none" w="med" len="med"/>
              </a:ln>
              <a:effectLst/>
            </p:spPr>
          </p:cxnSp>
          <p:cxnSp>
            <p:nvCxnSpPr>
              <p:cNvPr id="107" name="Straight Connector 106">
                <a:extLst>
                  <a:ext uri="{FF2B5EF4-FFF2-40B4-BE49-F238E27FC236}">
                    <a16:creationId xmlns:a16="http://schemas.microsoft.com/office/drawing/2014/main" id="{7732FCB9-2AB2-7F9C-D3CC-F7AF9BBF760A}"/>
                  </a:ext>
                </a:extLst>
              </p:cNvPr>
              <p:cNvCxnSpPr>
                <a:stCxn id="104" idx="3"/>
                <a:endCxn id="104" idx="7"/>
              </p:cNvCxnSpPr>
              <p:nvPr/>
            </p:nvCxnSpPr>
            <p:spPr bwMode="auto">
              <a:xfrm flipV="1">
                <a:off x="3580958" y="2441385"/>
                <a:ext cx="2236084" cy="2160650"/>
              </a:xfrm>
              <a:prstGeom prst="line">
                <a:avLst/>
              </a:prstGeom>
              <a:noFill/>
              <a:ln w="38100" cap="flat" cmpd="sng" algn="ctr">
                <a:solidFill>
                  <a:schemeClr val="tx1"/>
                </a:solidFill>
                <a:prstDash val="solid"/>
                <a:round/>
                <a:headEnd type="none" w="med" len="med"/>
                <a:tailEnd type="none" w="med" len="med"/>
              </a:ln>
              <a:effectLst/>
            </p:spPr>
          </p:cxnSp>
          <p:cxnSp>
            <p:nvCxnSpPr>
              <p:cNvPr id="108" name="Straight Connector 107">
                <a:extLst>
                  <a:ext uri="{FF2B5EF4-FFF2-40B4-BE49-F238E27FC236}">
                    <a16:creationId xmlns:a16="http://schemas.microsoft.com/office/drawing/2014/main" id="{52B41B15-B1B7-D6E5-C2E2-5DCC96CC026E}"/>
                  </a:ext>
                </a:extLst>
              </p:cNvPr>
              <p:cNvCxnSpPr>
                <a:stCxn id="104" idx="2"/>
              </p:cNvCxnSpPr>
              <p:nvPr/>
            </p:nvCxnSpPr>
            <p:spPr bwMode="auto">
              <a:xfrm flipV="1">
                <a:off x="3117850" y="3511550"/>
                <a:ext cx="3162300" cy="10160"/>
              </a:xfrm>
              <a:prstGeom prst="line">
                <a:avLst/>
              </a:prstGeom>
              <a:noFill/>
              <a:ln w="38100" cap="flat" cmpd="sng" algn="ctr">
                <a:solidFill>
                  <a:schemeClr val="tx1"/>
                </a:solidFill>
                <a:prstDash val="solid"/>
                <a:round/>
                <a:headEnd type="none" w="med" len="med"/>
                <a:tailEnd type="none" w="med" len="med"/>
              </a:ln>
              <a:effectLst/>
            </p:spPr>
          </p:cxnSp>
          <p:cxnSp>
            <p:nvCxnSpPr>
              <p:cNvPr id="109" name="Straight Connector 108">
                <a:extLst>
                  <a:ext uri="{FF2B5EF4-FFF2-40B4-BE49-F238E27FC236}">
                    <a16:creationId xmlns:a16="http://schemas.microsoft.com/office/drawing/2014/main" id="{BFCB0D00-3413-99A3-3B1C-627186A10ACD}"/>
                  </a:ext>
                </a:extLst>
              </p:cNvPr>
              <p:cNvCxnSpPr>
                <a:stCxn id="104" idx="1"/>
                <a:endCxn id="104" idx="5"/>
              </p:cNvCxnSpPr>
              <p:nvPr/>
            </p:nvCxnSpPr>
            <p:spPr bwMode="auto">
              <a:xfrm>
                <a:off x="3580958" y="2441385"/>
                <a:ext cx="2236084" cy="2160650"/>
              </a:xfrm>
              <a:prstGeom prst="line">
                <a:avLst/>
              </a:prstGeom>
              <a:noFill/>
              <a:ln w="38100" cap="flat" cmpd="sng" algn="ctr">
                <a:solidFill>
                  <a:schemeClr val="tx1"/>
                </a:solidFill>
                <a:prstDash val="solid"/>
                <a:round/>
                <a:headEnd type="none" w="med" len="med"/>
                <a:tailEnd type="none" w="med" len="med"/>
              </a:ln>
              <a:effectLst/>
            </p:spPr>
          </p:cxnSp>
          <p:sp>
            <p:nvSpPr>
              <p:cNvPr id="110" name="Oval 109">
                <a:extLst>
                  <a:ext uri="{FF2B5EF4-FFF2-40B4-BE49-F238E27FC236}">
                    <a16:creationId xmlns:a16="http://schemas.microsoft.com/office/drawing/2014/main" id="{9FEA13F8-526C-24CC-3E14-076E25601193}"/>
                  </a:ext>
                </a:extLst>
              </p:cNvPr>
              <p:cNvSpPr/>
              <p:nvPr/>
            </p:nvSpPr>
            <p:spPr bwMode="auto">
              <a:xfrm>
                <a:off x="3549650" y="2423160"/>
                <a:ext cx="2298700" cy="2197100"/>
              </a:xfrm>
              <a:prstGeom prst="ellipse">
                <a:avLst/>
              </a:prstGeom>
              <a:solidFill>
                <a:schemeClr val="tx2"/>
              </a:solidFill>
              <a:ln w="3810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noAutofit/>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1" i="0" u="none" strike="noStrike" cap="none" normalizeH="0" baseline="0" dirty="0">
                  <a:ln>
                    <a:noFill/>
                  </a:ln>
                  <a:solidFill>
                    <a:srgbClr val="FFFF00"/>
                  </a:solidFill>
                  <a:effectLst/>
                  <a:latin typeface="Courier New" pitchFamily="49" charset="0"/>
                  <a:cs typeface="Arial" charset="0"/>
                </a:endParaRPr>
              </a:p>
            </p:txBody>
          </p:sp>
        </p:grpSp>
        <p:sp>
          <p:nvSpPr>
            <p:cNvPr id="86" name="TextBox 85">
              <a:extLst>
                <a:ext uri="{FF2B5EF4-FFF2-40B4-BE49-F238E27FC236}">
                  <a16:creationId xmlns:a16="http://schemas.microsoft.com/office/drawing/2014/main" id="{2C2FF3EC-7B76-8C16-3A04-EEB15E00DD7D}"/>
                </a:ext>
              </a:extLst>
            </p:cNvPr>
            <p:cNvSpPr txBox="1"/>
            <p:nvPr/>
          </p:nvSpPr>
          <p:spPr>
            <a:xfrm>
              <a:off x="3716768" y="1635423"/>
              <a:ext cx="370614" cy="461665"/>
            </a:xfrm>
            <a:prstGeom prst="rect">
              <a:avLst/>
            </a:prstGeom>
            <a:noFill/>
          </p:spPr>
          <p:txBody>
            <a:bodyPr wrap="none" rtlCol="0">
              <a:spAutoFit/>
            </a:bodyPr>
            <a:lstStyle/>
            <a:p>
              <a:r>
                <a:rPr lang="en-US" dirty="0">
                  <a:solidFill>
                    <a:schemeClr val="bg1"/>
                  </a:solidFill>
                  <a:latin typeface="Courier New" pitchFamily="49" charset="0"/>
                </a:rPr>
                <a:t>0</a:t>
              </a:r>
            </a:p>
          </p:txBody>
        </p:sp>
        <p:sp>
          <p:nvSpPr>
            <p:cNvPr id="87" name="TextBox 86">
              <a:extLst>
                <a:ext uri="{FF2B5EF4-FFF2-40B4-BE49-F238E27FC236}">
                  <a16:creationId xmlns:a16="http://schemas.microsoft.com/office/drawing/2014/main" id="{0E5FD32A-F7BC-B317-70F1-250EE9FDAE2D}"/>
                </a:ext>
              </a:extLst>
            </p:cNvPr>
            <p:cNvSpPr txBox="1"/>
            <p:nvPr/>
          </p:nvSpPr>
          <p:spPr>
            <a:xfrm>
              <a:off x="6399813" y="2693988"/>
              <a:ext cx="370614" cy="461665"/>
            </a:xfrm>
            <a:prstGeom prst="rect">
              <a:avLst/>
            </a:prstGeom>
            <a:noFill/>
          </p:spPr>
          <p:txBody>
            <a:bodyPr wrap="none" rtlCol="0">
              <a:spAutoFit/>
            </a:bodyPr>
            <a:lstStyle/>
            <a:p>
              <a:r>
                <a:rPr lang="en-US" dirty="0">
                  <a:solidFill>
                    <a:schemeClr val="bg1"/>
                  </a:solidFill>
                  <a:latin typeface="Courier New" pitchFamily="49" charset="0"/>
                </a:rPr>
                <a:t>2</a:t>
              </a:r>
            </a:p>
          </p:txBody>
        </p:sp>
        <p:sp>
          <p:nvSpPr>
            <p:cNvPr id="88" name="TextBox 87">
              <a:extLst>
                <a:ext uri="{FF2B5EF4-FFF2-40B4-BE49-F238E27FC236}">
                  <a16:creationId xmlns:a16="http://schemas.microsoft.com/office/drawing/2014/main" id="{2C665BB8-3CDC-915C-07F9-CA08D1DB815D}"/>
                </a:ext>
              </a:extLst>
            </p:cNvPr>
            <p:cNvSpPr txBox="1"/>
            <p:nvPr/>
          </p:nvSpPr>
          <p:spPr>
            <a:xfrm>
              <a:off x="5370007" y="1635423"/>
              <a:ext cx="370614" cy="461665"/>
            </a:xfrm>
            <a:prstGeom prst="rect">
              <a:avLst/>
            </a:prstGeom>
            <a:noFill/>
          </p:spPr>
          <p:txBody>
            <a:bodyPr wrap="none" rtlCol="0">
              <a:spAutoFit/>
            </a:bodyPr>
            <a:lstStyle/>
            <a:p>
              <a:r>
                <a:rPr lang="en-US" dirty="0">
                  <a:solidFill>
                    <a:schemeClr val="bg1"/>
                  </a:solidFill>
                  <a:latin typeface="Courier New" pitchFamily="49" charset="0"/>
                </a:rPr>
                <a:t>1</a:t>
              </a:r>
            </a:p>
          </p:txBody>
        </p:sp>
        <p:sp>
          <p:nvSpPr>
            <p:cNvPr id="89" name="TextBox 88">
              <a:extLst>
                <a:ext uri="{FF2B5EF4-FFF2-40B4-BE49-F238E27FC236}">
                  <a16:creationId xmlns:a16="http://schemas.microsoft.com/office/drawing/2014/main" id="{4D649B10-CFC2-4BE9-D5CD-7375F3005979}"/>
                </a:ext>
              </a:extLst>
            </p:cNvPr>
            <p:cNvSpPr txBox="1"/>
            <p:nvPr/>
          </p:nvSpPr>
          <p:spPr>
            <a:xfrm>
              <a:off x="3716768" y="5142855"/>
              <a:ext cx="370614" cy="461665"/>
            </a:xfrm>
            <a:prstGeom prst="rect">
              <a:avLst/>
            </a:prstGeom>
            <a:noFill/>
          </p:spPr>
          <p:txBody>
            <a:bodyPr wrap="none" rtlCol="0">
              <a:spAutoFit/>
            </a:bodyPr>
            <a:lstStyle/>
            <a:p>
              <a:r>
                <a:rPr lang="en-US" dirty="0">
                  <a:solidFill>
                    <a:schemeClr val="bg1"/>
                  </a:solidFill>
                  <a:latin typeface="Courier New" pitchFamily="49" charset="0"/>
                </a:rPr>
                <a:t>5</a:t>
              </a:r>
            </a:p>
          </p:txBody>
        </p:sp>
        <p:sp>
          <p:nvSpPr>
            <p:cNvPr id="90" name="TextBox 89">
              <a:extLst>
                <a:ext uri="{FF2B5EF4-FFF2-40B4-BE49-F238E27FC236}">
                  <a16:creationId xmlns:a16="http://schemas.microsoft.com/office/drawing/2014/main" id="{14EA2142-6413-2597-08DC-D04C2A6C4B1B}"/>
                </a:ext>
              </a:extLst>
            </p:cNvPr>
            <p:cNvSpPr txBox="1"/>
            <p:nvPr/>
          </p:nvSpPr>
          <p:spPr>
            <a:xfrm>
              <a:off x="5370007" y="5142855"/>
              <a:ext cx="370614" cy="461665"/>
            </a:xfrm>
            <a:prstGeom prst="rect">
              <a:avLst/>
            </a:prstGeom>
            <a:noFill/>
          </p:spPr>
          <p:txBody>
            <a:bodyPr wrap="none" rtlCol="0">
              <a:spAutoFit/>
            </a:bodyPr>
            <a:lstStyle/>
            <a:p>
              <a:r>
                <a:rPr lang="en-US" dirty="0">
                  <a:solidFill>
                    <a:schemeClr val="bg1"/>
                  </a:solidFill>
                  <a:latin typeface="Courier New" pitchFamily="49" charset="0"/>
                </a:rPr>
                <a:t>4</a:t>
              </a:r>
            </a:p>
          </p:txBody>
        </p:sp>
        <p:sp>
          <p:nvSpPr>
            <p:cNvPr id="91" name="TextBox 90">
              <a:extLst>
                <a:ext uri="{FF2B5EF4-FFF2-40B4-BE49-F238E27FC236}">
                  <a16:creationId xmlns:a16="http://schemas.microsoft.com/office/drawing/2014/main" id="{A82F2105-A1BD-44CB-9CCA-4D0C37FDCE3B}"/>
                </a:ext>
              </a:extLst>
            </p:cNvPr>
            <p:cNvSpPr txBox="1"/>
            <p:nvPr/>
          </p:nvSpPr>
          <p:spPr>
            <a:xfrm>
              <a:off x="6399813" y="3946823"/>
              <a:ext cx="370614" cy="461665"/>
            </a:xfrm>
            <a:prstGeom prst="rect">
              <a:avLst/>
            </a:prstGeom>
            <a:noFill/>
          </p:spPr>
          <p:txBody>
            <a:bodyPr wrap="none" rtlCol="0">
              <a:spAutoFit/>
            </a:bodyPr>
            <a:lstStyle/>
            <a:p>
              <a:r>
                <a:rPr lang="en-US" dirty="0">
                  <a:solidFill>
                    <a:schemeClr val="bg1"/>
                  </a:solidFill>
                  <a:latin typeface="Courier New" pitchFamily="49" charset="0"/>
                </a:rPr>
                <a:t>3</a:t>
              </a:r>
            </a:p>
          </p:txBody>
        </p:sp>
        <p:sp>
          <p:nvSpPr>
            <p:cNvPr id="92" name="TextBox 91">
              <a:extLst>
                <a:ext uri="{FF2B5EF4-FFF2-40B4-BE49-F238E27FC236}">
                  <a16:creationId xmlns:a16="http://schemas.microsoft.com/office/drawing/2014/main" id="{BE1FD1B1-0FD4-182D-366B-D8C80B708E73}"/>
                </a:ext>
              </a:extLst>
            </p:cNvPr>
            <p:cNvSpPr txBox="1"/>
            <p:nvPr/>
          </p:nvSpPr>
          <p:spPr>
            <a:xfrm>
              <a:off x="4999393" y="2072332"/>
              <a:ext cx="370614" cy="461665"/>
            </a:xfrm>
            <a:prstGeom prst="rect">
              <a:avLst/>
            </a:prstGeom>
            <a:noFill/>
          </p:spPr>
          <p:txBody>
            <a:bodyPr wrap="none" rtlCol="0">
              <a:spAutoFit/>
            </a:bodyPr>
            <a:lstStyle/>
            <a:p>
              <a:r>
                <a:rPr lang="en-US" dirty="0">
                  <a:solidFill>
                    <a:schemeClr val="tx1"/>
                  </a:solidFill>
                  <a:latin typeface="Courier New" pitchFamily="49" charset="0"/>
                </a:rPr>
                <a:t>y</a:t>
              </a:r>
            </a:p>
          </p:txBody>
        </p:sp>
        <p:sp>
          <p:nvSpPr>
            <p:cNvPr id="93" name="TextBox 92">
              <a:extLst>
                <a:ext uri="{FF2B5EF4-FFF2-40B4-BE49-F238E27FC236}">
                  <a16:creationId xmlns:a16="http://schemas.microsoft.com/office/drawing/2014/main" id="{AB61B002-C651-4191-66EF-1E7F5CA62D41}"/>
                </a:ext>
              </a:extLst>
            </p:cNvPr>
            <p:cNvSpPr txBox="1"/>
            <p:nvPr/>
          </p:nvSpPr>
          <p:spPr>
            <a:xfrm>
              <a:off x="4059889" y="2097733"/>
              <a:ext cx="370614" cy="461665"/>
            </a:xfrm>
            <a:prstGeom prst="rect">
              <a:avLst/>
            </a:prstGeom>
            <a:noFill/>
          </p:spPr>
          <p:txBody>
            <a:bodyPr wrap="none" rtlCol="0">
              <a:spAutoFit/>
            </a:bodyPr>
            <a:lstStyle/>
            <a:p>
              <a:r>
                <a:rPr lang="en-US" dirty="0">
                  <a:solidFill>
                    <a:schemeClr val="tx1"/>
                  </a:solidFill>
                  <a:latin typeface="Courier New" pitchFamily="49" charset="0"/>
                </a:rPr>
                <a:t>x</a:t>
              </a:r>
            </a:p>
          </p:txBody>
        </p:sp>
        <p:sp>
          <p:nvSpPr>
            <p:cNvPr id="94" name="TextBox 93">
              <a:extLst>
                <a:ext uri="{FF2B5EF4-FFF2-40B4-BE49-F238E27FC236}">
                  <a16:creationId xmlns:a16="http://schemas.microsoft.com/office/drawing/2014/main" id="{F60FB98A-D102-DB87-15B3-4090F00EC39B}"/>
                </a:ext>
              </a:extLst>
            </p:cNvPr>
            <p:cNvSpPr txBox="1"/>
            <p:nvPr/>
          </p:nvSpPr>
          <p:spPr>
            <a:xfrm>
              <a:off x="2771649" y="2841958"/>
              <a:ext cx="370614" cy="461665"/>
            </a:xfrm>
            <a:prstGeom prst="rect">
              <a:avLst/>
            </a:prstGeom>
            <a:noFill/>
          </p:spPr>
          <p:txBody>
            <a:bodyPr wrap="none" rtlCol="0">
              <a:spAutoFit/>
            </a:bodyPr>
            <a:lstStyle/>
            <a:p>
              <a:r>
                <a:rPr lang="en-US" dirty="0">
                  <a:solidFill>
                    <a:schemeClr val="bg1"/>
                  </a:solidFill>
                  <a:latin typeface="Courier New" pitchFamily="49" charset="0"/>
                </a:rPr>
                <a:t>7</a:t>
              </a:r>
            </a:p>
          </p:txBody>
        </p:sp>
        <p:sp>
          <p:nvSpPr>
            <p:cNvPr id="95" name="TextBox 94">
              <a:extLst>
                <a:ext uri="{FF2B5EF4-FFF2-40B4-BE49-F238E27FC236}">
                  <a16:creationId xmlns:a16="http://schemas.microsoft.com/office/drawing/2014/main" id="{664AA48C-ED2E-8851-9A09-FA5916C8518A}"/>
                </a:ext>
              </a:extLst>
            </p:cNvPr>
            <p:cNvSpPr txBox="1"/>
            <p:nvPr/>
          </p:nvSpPr>
          <p:spPr>
            <a:xfrm>
              <a:off x="2771649" y="4094148"/>
              <a:ext cx="370614" cy="461665"/>
            </a:xfrm>
            <a:prstGeom prst="rect">
              <a:avLst/>
            </a:prstGeom>
            <a:noFill/>
          </p:spPr>
          <p:txBody>
            <a:bodyPr wrap="none" rtlCol="0">
              <a:spAutoFit/>
            </a:bodyPr>
            <a:lstStyle/>
            <a:p>
              <a:r>
                <a:rPr lang="en-US" dirty="0">
                  <a:solidFill>
                    <a:schemeClr val="bg1"/>
                  </a:solidFill>
                  <a:latin typeface="Courier New" pitchFamily="49" charset="0"/>
                </a:rPr>
                <a:t>6</a:t>
              </a:r>
            </a:p>
          </p:txBody>
        </p:sp>
        <p:sp>
          <p:nvSpPr>
            <p:cNvPr id="96" name="Oval 7">
              <a:extLst>
                <a:ext uri="{FF2B5EF4-FFF2-40B4-BE49-F238E27FC236}">
                  <a16:creationId xmlns:a16="http://schemas.microsoft.com/office/drawing/2014/main" id="{D38FB94D-DD12-E745-666D-03319D2760D6}"/>
                </a:ext>
              </a:extLst>
            </p:cNvPr>
            <p:cNvSpPr>
              <a:spLocks noChangeArrowheads="1"/>
            </p:cNvSpPr>
            <p:nvPr/>
          </p:nvSpPr>
          <p:spPr bwMode="auto">
            <a:xfrm>
              <a:off x="4251544" y="3026525"/>
              <a:ext cx="999816" cy="1068268"/>
            </a:xfrm>
            <a:prstGeom prst="ellipse">
              <a:avLst/>
            </a:prstGeom>
            <a:solidFill>
              <a:schemeClr val="tx2"/>
            </a:solidFill>
            <a:ln w="12700">
              <a:noFill/>
              <a:round/>
              <a:headEnd/>
              <a:tailEnd/>
            </a:ln>
          </p:spPr>
          <p:txBody>
            <a:bodyPr wrap="none" anchor="ctr"/>
            <a:lstStyle/>
            <a:p>
              <a:endParaRPr lang="en-US" dirty="0">
                <a:solidFill>
                  <a:srgbClr val="FFFF00"/>
                </a:solidFill>
                <a:latin typeface="Arial" pitchFamily="34" charset="0"/>
              </a:endParaRPr>
            </a:p>
          </p:txBody>
        </p:sp>
        <p:grpSp>
          <p:nvGrpSpPr>
            <p:cNvPr id="97" name="Group 96">
              <a:extLst>
                <a:ext uri="{FF2B5EF4-FFF2-40B4-BE49-F238E27FC236}">
                  <a16:creationId xmlns:a16="http://schemas.microsoft.com/office/drawing/2014/main" id="{2461BD55-E598-FEB4-C037-4FD8996FD3C7}"/>
                </a:ext>
              </a:extLst>
            </p:cNvPr>
            <p:cNvGrpSpPr/>
            <p:nvPr/>
          </p:nvGrpSpPr>
          <p:grpSpPr>
            <a:xfrm>
              <a:off x="4381687" y="3068710"/>
              <a:ext cx="634627" cy="906000"/>
              <a:chOff x="4436366" y="3112166"/>
              <a:chExt cx="634627" cy="906000"/>
            </a:xfrm>
            <a:effectLst>
              <a:glow rad="228600">
                <a:schemeClr val="accent3">
                  <a:satMod val="175000"/>
                  <a:alpha val="40000"/>
                </a:schemeClr>
              </a:glow>
            </a:effectLst>
          </p:grpSpPr>
          <p:sp>
            <p:nvSpPr>
              <p:cNvPr id="98" name="Oval 8">
                <a:extLst>
                  <a:ext uri="{FF2B5EF4-FFF2-40B4-BE49-F238E27FC236}">
                    <a16:creationId xmlns:a16="http://schemas.microsoft.com/office/drawing/2014/main" id="{3176E4CD-07D5-6856-AA8A-D1419C4CA478}"/>
                  </a:ext>
                </a:extLst>
              </p:cNvPr>
              <p:cNvSpPr>
                <a:spLocks noChangeArrowheads="1"/>
              </p:cNvSpPr>
              <p:nvPr/>
            </p:nvSpPr>
            <p:spPr bwMode="auto">
              <a:xfrm>
                <a:off x="4436366" y="3112166"/>
                <a:ext cx="634627" cy="655835"/>
              </a:xfrm>
              <a:prstGeom prst="ellipse">
                <a:avLst/>
              </a:prstGeom>
              <a:solidFill>
                <a:srgbClr val="FF0000"/>
              </a:solidFill>
              <a:ln w="12700">
                <a:noFill/>
                <a:round/>
                <a:headEnd/>
                <a:tailEnd/>
              </a:ln>
            </p:spPr>
            <p:txBody>
              <a:bodyPr wrap="none" anchor="ctr"/>
              <a:lstStyle/>
              <a:p>
                <a:endParaRPr lang="en-US" dirty="0">
                  <a:solidFill>
                    <a:srgbClr val="FFFF00"/>
                  </a:solidFill>
                  <a:latin typeface="Arial" pitchFamily="34" charset="0"/>
                </a:endParaRPr>
              </a:p>
            </p:txBody>
          </p:sp>
          <p:sp>
            <p:nvSpPr>
              <p:cNvPr id="99" name="Oval 9">
                <a:extLst>
                  <a:ext uri="{FF2B5EF4-FFF2-40B4-BE49-F238E27FC236}">
                    <a16:creationId xmlns:a16="http://schemas.microsoft.com/office/drawing/2014/main" id="{1545FB5C-7398-F3CD-FEFD-AAD07BA080D8}"/>
                  </a:ext>
                </a:extLst>
              </p:cNvPr>
              <p:cNvSpPr>
                <a:spLocks noChangeArrowheads="1"/>
              </p:cNvSpPr>
              <p:nvPr/>
            </p:nvSpPr>
            <p:spPr bwMode="auto">
              <a:xfrm>
                <a:off x="4527663" y="3200062"/>
                <a:ext cx="445352" cy="516104"/>
              </a:xfrm>
              <a:prstGeom prst="ellipse">
                <a:avLst/>
              </a:prstGeom>
              <a:solidFill>
                <a:schemeClr val="bg1">
                  <a:lumMod val="50000"/>
                </a:schemeClr>
              </a:solidFill>
              <a:ln w="12700">
                <a:solidFill>
                  <a:srgbClr val="FF0000"/>
                </a:solidFill>
                <a:round/>
                <a:headEnd/>
                <a:tailEnd/>
              </a:ln>
            </p:spPr>
            <p:txBody>
              <a:bodyPr wrap="none" anchor="ctr"/>
              <a:lstStyle/>
              <a:p>
                <a:endParaRPr lang="en-US" dirty="0">
                  <a:solidFill>
                    <a:srgbClr val="FFFF00"/>
                  </a:solidFill>
                  <a:latin typeface="Arial" pitchFamily="34" charset="0"/>
                </a:endParaRPr>
              </a:p>
            </p:txBody>
          </p:sp>
          <p:sp>
            <p:nvSpPr>
              <p:cNvPr id="100" name="Oval 10">
                <a:extLst>
                  <a:ext uri="{FF2B5EF4-FFF2-40B4-BE49-F238E27FC236}">
                    <a16:creationId xmlns:a16="http://schemas.microsoft.com/office/drawing/2014/main" id="{E93FA228-0235-699C-14DE-4256DC448132}"/>
                  </a:ext>
                </a:extLst>
              </p:cNvPr>
              <p:cNvSpPr>
                <a:spLocks noChangeArrowheads="1"/>
              </p:cNvSpPr>
              <p:nvPr/>
            </p:nvSpPr>
            <p:spPr bwMode="auto">
              <a:xfrm>
                <a:off x="4440819" y="3375853"/>
                <a:ext cx="630174" cy="642313"/>
              </a:xfrm>
              <a:prstGeom prst="ellipse">
                <a:avLst/>
              </a:prstGeom>
              <a:solidFill>
                <a:srgbClr val="FF0000"/>
              </a:solidFill>
              <a:ln w="12700">
                <a:solidFill>
                  <a:srgbClr val="FF0000"/>
                </a:solidFill>
                <a:round/>
                <a:headEnd/>
                <a:tailEnd/>
              </a:ln>
            </p:spPr>
            <p:txBody>
              <a:bodyPr wrap="none" anchor="ctr"/>
              <a:lstStyle/>
              <a:p>
                <a:endParaRPr lang="en-US" dirty="0">
                  <a:solidFill>
                    <a:srgbClr val="FFFF00"/>
                  </a:solidFill>
                  <a:latin typeface="Arial" pitchFamily="34" charset="0"/>
                </a:endParaRPr>
              </a:p>
            </p:txBody>
          </p:sp>
          <p:sp>
            <p:nvSpPr>
              <p:cNvPr id="101" name="Oval 11">
                <a:extLst>
                  <a:ext uri="{FF2B5EF4-FFF2-40B4-BE49-F238E27FC236}">
                    <a16:creationId xmlns:a16="http://schemas.microsoft.com/office/drawing/2014/main" id="{FE407A86-88D8-135D-D73E-991A8EAFE52F}"/>
                  </a:ext>
                </a:extLst>
              </p:cNvPr>
              <p:cNvSpPr>
                <a:spLocks noChangeArrowheads="1"/>
              </p:cNvSpPr>
              <p:nvPr/>
            </p:nvSpPr>
            <p:spPr bwMode="auto">
              <a:xfrm>
                <a:off x="4639001" y="3508823"/>
                <a:ext cx="227130" cy="220865"/>
              </a:xfrm>
              <a:prstGeom prst="ellipse">
                <a:avLst/>
              </a:prstGeom>
              <a:solidFill>
                <a:schemeClr val="bg1">
                  <a:lumMod val="50000"/>
                </a:schemeClr>
              </a:solidFill>
              <a:ln w="12700">
                <a:solidFill>
                  <a:srgbClr val="FF0000"/>
                </a:solidFill>
                <a:round/>
                <a:headEnd/>
                <a:tailEnd/>
              </a:ln>
            </p:spPr>
            <p:txBody>
              <a:bodyPr wrap="none" anchor="ctr"/>
              <a:lstStyle/>
              <a:p>
                <a:endParaRPr lang="en-US" dirty="0">
                  <a:solidFill>
                    <a:srgbClr val="FFFF00"/>
                  </a:solidFill>
                  <a:latin typeface="Arial" pitchFamily="34" charset="0"/>
                </a:endParaRPr>
              </a:p>
            </p:txBody>
          </p:sp>
          <p:sp>
            <p:nvSpPr>
              <p:cNvPr id="102" name="AutoShape 12">
                <a:extLst>
                  <a:ext uri="{FF2B5EF4-FFF2-40B4-BE49-F238E27FC236}">
                    <a16:creationId xmlns:a16="http://schemas.microsoft.com/office/drawing/2014/main" id="{B1596949-40B0-ABC7-822F-CE33A50777DA}"/>
                  </a:ext>
                </a:extLst>
              </p:cNvPr>
              <p:cNvSpPr>
                <a:spLocks noChangeArrowheads="1"/>
              </p:cNvSpPr>
              <p:nvPr/>
            </p:nvSpPr>
            <p:spPr bwMode="auto">
              <a:xfrm flipV="1">
                <a:off x="4685763" y="3691375"/>
                <a:ext cx="151420" cy="191567"/>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4447 w 21600"/>
                  <a:gd name="T13" fmla="*/ 4574 h 21600"/>
                  <a:gd name="T14" fmla="*/ 17153 w 21600"/>
                  <a:gd name="T15" fmla="*/ 17026 h 21600"/>
                </a:gdLst>
                <a:ahLst/>
                <a:cxnLst>
                  <a:cxn ang="T8">
                    <a:pos x="T0" y="T1"/>
                  </a:cxn>
                  <a:cxn ang="T9">
                    <a:pos x="T2" y="T3"/>
                  </a:cxn>
                  <a:cxn ang="T10">
                    <a:pos x="T4" y="T5"/>
                  </a:cxn>
                  <a:cxn ang="T11">
                    <a:pos x="T6" y="T7"/>
                  </a:cxn>
                </a:cxnLst>
                <a:rect l="T12" t="T13" r="T14" b="T15"/>
                <a:pathLst>
                  <a:path w="21600" h="21600">
                    <a:moveTo>
                      <a:pt x="0" y="0"/>
                    </a:moveTo>
                    <a:lnTo>
                      <a:pt x="5399" y="21600"/>
                    </a:lnTo>
                    <a:lnTo>
                      <a:pt x="16201" y="21600"/>
                    </a:lnTo>
                    <a:lnTo>
                      <a:pt x="21600" y="0"/>
                    </a:lnTo>
                    <a:close/>
                  </a:path>
                </a:pathLst>
              </a:custGeom>
              <a:solidFill>
                <a:schemeClr val="bg1">
                  <a:lumMod val="50000"/>
                </a:schemeClr>
              </a:solidFill>
              <a:ln w="12700">
                <a:noFill/>
                <a:miter lim="800000"/>
                <a:headEnd/>
                <a:tailEnd/>
              </a:ln>
            </p:spPr>
            <p:txBody>
              <a:bodyPr wrap="none" anchor="ctr"/>
              <a:lstStyle/>
              <a:p>
                <a:endParaRPr lang="en-US" dirty="0">
                  <a:solidFill>
                    <a:srgbClr val="FFFF00"/>
                  </a:solidFill>
                  <a:latin typeface="Arial" pitchFamily="34" charset="0"/>
                </a:endParaRPr>
              </a:p>
            </p:txBody>
          </p:sp>
        </p:grpSp>
      </p:grpSp>
      <p:sp>
        <p:nvSpPr>
          <p:cNvPr id="111" name="TextBox 110">
            <a:extLst>
              <a:ext uri="{FF2B5EF4-FFF2-40B4-BE49-F238E27FC236}">
                <a16:creationId xmlns:a16="http://schemas.microsoft.com/office/drawing/2014/main" id="{BD542D91-4EA0-5CF8-9C3B-935E2A948819}"/>
              </a:ext>
            </a:extLst>
          </p:cNvPr>
          <p:cNvSpPr txBox="1"/>
          <p:nvPr/>
        </p:nvSpPr>
        <p:spPr>
          <a:xfrm>
            <a:off x="7201780" y="1961494"/>
            <a:ext cx="928459" cy="461665"/>
          </a:xfrm>
          <a:prstGeom prst="rect">
            <a:avLst/>
          </a:prstGeom>
          <a:noFill/>
        </p:spPr>
        <p:txBody>
          <a:bodyPr wrap="none" rtlCol="0">
            <a:spAutoFit/>
          </a:bodyPr>
          <a:lstStyle/>
          <a:p>
            <a:r>
              <a:rPr lang="en-US" dirty="0">
                <a:solidFill>
                  <a:srgbClr val="FFFF00"/>
                </a:solidFill>
                <a:latin typeface="Courier New" pitchFamily="49" charset="0"/>
              </a:rPr>
              <a:t>tail</a:t>
            </a:r>
          </a:p>
        </p:txBody>
      </p:sp>
      <p:sp>
        <p:nvSpPr>
          <p:cNvPr id="112" name="Freeform: Shape 111">
            <a:extLst>
              <a:ext uri="{FF2B5EF4-FFF2-40B4-BE49-F238E27FC236}">
                <a16:creationId xmlns:a16="http://schemas.microsoft.com/office/drawing/2014/main" id="{F418AC17-6B3F-1ACD-3E9F-B30D8C768778}"/>
              </a:ext>
            </a:extLst>
          </p:cNvPr>
          <p:cNvSpPr/>
          <p:nvPr/>
        </p:nvSpPr>
        <p:spPr bwMode="auto">
          <a:xfrm>
            <a:off x="6066355" y="2133340"/>
            <a:ext cx="1098596" cy="579639"/>
          </a:xfrm>
          <a:custGeom>
            <a:avLst/>
            <a:gdLst>
              <a:gd name="connsiteX0" fmla="*/ 1098596 w 1098596"/>
              <a:gd name="connsiteY0" fmla="*/ 13895 h 579639"/>
              <a:gd name="connsiteX1" fmla="*/ 302607 w 1098596"/>
              <a:gd name="connsiteY1" fmla="*/ 73101 h 579639"/>
              <a:gd name="connsiteX2" fmla="*/ 0 w 1098596"/>
              <a:gd name="connsiteY2" fmla="*/ 579639 h 579639"/>
            </a:gdLst>
            <a:ahLst/>
            <a:cxnLst>
              <a:cxn ang="0">
                <a:pos x="connsiteX0" y="connsiteY0"/>
              </a:cxn>
              <a:cxn ang="0">
                <a:pos x="connsiteX1" y="connsiteY1"/>
              </a:cxn>
              <a:cxn ang="0">
                <a:pos x="connsiteX2" y="connsiteY2"/>
              </a:cxn>
            </a:cxnLst>
            <a:rect l="l" t="t" r="r" b="b"/>
            <a:pathLst>
              <a:path w="1098596" h="579639">
                <a:moveTo>
                  <a:pt x="1098596" y="13895"/>
                </a:moveTo>
                <a:cubicBezTo>
                  <a:pt x="792151" y="-3648"/>
                  <a:pt x="485706" y="-21190"/>
                  <a:pt x="302607" y="73101"/>
                </a:cubicBezTo>
                <a:cubicBezTo>
                  <a:pt x="119508" y="167392"/>
                  <a:pt x="59754" y="373515"/>
                  <a:pt x="0" y="579639"/>
                </a:cubicBezTo>
              </a:path>
            </a:pathLst>
          </a:custGeom>
          <a:noFill/>
          <a:ln w="57150" cap="flat" cmpd="sng" algn="ctr">
            <a:solidFill>
              <a:srgbClr val="FFFF00"/>
            </a:solidFill>
            <a:prstDash val="solid"/>
            <a:round/>
            <a:headEnd type="none" w="med" len="med"/>
            <a:tailEnd type="triangle" w="med" len="med"/>
          </a:ln>
          <a:effectLst/>
        </p:spPr>
        <p:txBody>
          <a:bodyPr rtlCol="0" anchor="ctr"/>
          <a:lstStyle/>
          <a:p>
            <a:pPr algn="ctr"/>
            <a:endParaRPr lang="en-US"/>
          </a:p>
        </p:txBody>
      </p:sp>
      <p:grpSp>
        <p:nvGrpSpPr>
          <p:cNvPr id="2" name="Group 24">
            <a:extLst>
              <a:ext uri="{FF2B5EF4-FFF2-40B4-BE49-F238E27FC236}">
                <a16:creationId xmlns:a16="http://schemas.microsoft.com/office/drawing/2014/main" id="{FC811A34-AB75-C83D-2372-9CF254B8C292}"/>
              </a:ext>
            </a:extLst>
          </p:cNvPr>
          <p:cNvGrpSpPr>
            <a:grpSpLocks/>
          </p:cNvGrpSpPr>
          <p:nvPr/>
        </p:nvGrpSpPr>
        <p:grpSpPr bwMode="auto">
          <a:xfrm flipH="1">
            <a:off x="7277100" y="3947468"/>
            <a:ext cx="1447800" cy="1295400"/>
            <a:chOff x="3168" y="1824"/>
            <a:chExt cx="912" cy="816"/>
          </a:xfrm>
          <a:effectLst>
            <a:glow rad="228600">
              <a:schemeClr val="accent3">
                <a:satMod val="175000"/>
                <a:alpha val="40000"/>
              </a:schemeClr>
            </a:glow>
          </a:effectLst>
        </p:grpSpPr>
        <p:sp>
          <p:nvSpPr>
            <p:cNvPr id="3" name="Freeform 25">
              <a:extLst>
                <a:ext uri="{FF2B5EF4-FFF2-40B4-BE49-F238E27FC236}">
                  <a16:creationId xmlns:a16="http://schemas.microsoft.com/office/drawing/2014/main" id="{ED975A85-44C9-5046-99CC-F1EA70013B30}"/>
                </a:ext>
              </a:extLst>
            </p:cNvPr>
            <p:cNvSpPr>
              <a:spLocks/>
            </p:cNvSpPr>
            <p:nvPr/>
          </p:nvSpPr>
          <p:spPr bwMode="auto">
            <a:xfrm>
              <a:off x="3936" y="2064"/>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Courier New" pitchFamily="49" charset="0"/>
              </a:endParaRPr>
            </a:p>
          </p:txBody>
        </p:sp>
        <p:sp>
          <p:nvSpPr>
            <p:cNvPr id="4" name="Freeform 26">
              <a:extLst>
                <a:ext uri="{FF2B5EF4-FFF2-40B4-BE49-F238E27FC236}">
                  <a16:creationId xmlns:a16="http://schemas.microsoft.com/office/drawing/2014/main" id="{597B5335-C647-8B5F-692E-8123B360F9BA}"/>
                </a:ext>
              </a:extLst>
            </p:cNvPr>
            <p:cNvSpPr>
              <a:spLocks/>
            </p:cNvSpPr>
            <p:nvPr/>
          </p:nvSpPr>
          <p:spPr bwMode="auto">
            <a:xfrm>
              <a:off x="3728" y="1920"/>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Courier New" pitchFamily="49" charset="0"/>
              </a:endParaRPr>
            </a:p>
          </p:txBody>
        </p:sp>
        <p:sp>
          <p:nvSpPr>
            <p:cNvPr id="5" name="Freeform 27">
              <a:extLst>
                <a:ext uri="{FF2B5EF4-FFF2-40B4-BE49-F238E27FC236}">
                  <a16:creationId xmlns:a16="http://schemas.microsoft.com/office/drawing/2014/main" id="{624423C1-B65E-B85F-BD45-695153EF26A3}"/>
                </a:ext>
              </a:extLst>
            </p:cNvPr>
            <p:cNvSpPr>
              <a:spLocks/>
            </p:cNvSpPr>
            <p:nvPr/>
          </p:nvSpPr>
          <p:spPr bwMode="auto">
            <a:xfrm>
              <a:off x="3504" y="1824"/>
              <a:ext cx="144" cy="288"/>
            </a:xfrm>
            <a:custGeom>
              <a:avLst/>
              <a:gdLst>
                <a:gd name="T0" fmla="*/ 0 w 144"/>
                <a:gd name="T1" fmla="*/ 10 h 336"/>
                <a:gd name="T2" fmla="*/ 96 w 144"/>
                <a:gd name="T3" fmla="*/ 0 h 336"/>
                <a:gd name="T4" fmla="*/ 144 w 144"/>
                <a:gd name="T5" fmla="*/ 10 h 336"/>
                <a:gd name="T6" fmla="*/ 144 w 144"/>
                <a:gd name="T7" fmla="*/ 73 h 336"/>
                <a:gd name="T8" fmla="*/ 96 w 144"/>
                <a:gd name="T9" fmla="*/ 63 h 336"/>
                <a:gd name="T10" fmla="*/ 96 w 144"/>
                <a:gd name="T11" fmla="*/ 21 h 336"/>
                <a:gd name="T12" fmla="*/ 0 w 144"/>
                <a:gd name="T13" fmla="*/ 31 h 336"/>
                <a:gd name="T14" fmla="*/ 0 w 144"/>
                <a:gd name="T15" fmla="*/ 10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Courier New" pitchFamily="49" charset="0"/>
              </a:endParaRPr>
            </a:p>
          </p:txBody>
        </p:sp>
        <p:sp>
          <p:nvSpPr>
            <p:cNvPr id="6" name="Freeform 28">
              <a:extLst>
                <a:ext uri="{FF2B5EF4-FFF2-40B4-BE49-F238E27FC236}">
                  <a16:creationId xmlns:a16="http://schemas.microsoft.com/office/drawing/2014/main" id="{176C3B0D-6BDE-6F1D-BA01-9B9AC692B13A}"/>
                </a:ext>
              </a:extLst>
            </p:cNvPr>
            <p:cNvSpPr>
              <a:spLocks/>
            </p:cNvSpPr>
            <p:nvPr/>
          </p:nvSpPr>
          <p:spPr bwMode="auto">
            <a:xfrm>
              <a:off x="3243" y="1824"/>
              <a:ext cx="789" cy="535"/>
            </a:xfrm>
            <a:custGeom>
              <a:avLst/>
              <a:gdLst>
                <a:gd name="T0" fmla="*/ 261 w 789"/>
                <a:gd name="T1" fmla="*/ 0 h 535"/>
                <a:gd name="T2" fmla="*/ 789 w 789"/>
                <a:gd name="T3" fmla="*/ 336 h 535"/>
                <a:gd name="T4" fmla="*/ 494 w 789"/>
                <a:gd name="T5" fmla="*/ 535 h 535"/>
                <a:gd name="T6" fmla="*/ 0 w 789"/>
                <a:gd name="T7" fmla="*/ 96 h 535"/>
                <a:gd name="T8" fmla="*/ 261 w 789"/>
                <a:gd name="T9" fmla="*/ 0 h 535"/>
                <a:gd name="T10" fmla="*/ 0 60000 65536"/>
                <a:gd name="T11" fmla="*/ 0 60000 65536"/>
                <a:gd name="T12" fmla="*/ 0 60000 65536"/>
                <a:gd name="T13" fmla="*/ 0 60000 65536"/>
                <a:gd name="T14" fmla="*/ 0 60000 65536"/>
                <a:gd name="T15" fmla="*/ 0 w 789"/>
                <a:gd name="T16" fmla="*/ 0 h 535"/>
                <a:gd name="T17" fmla="*/ 789 w 789"/>
                <a:gd name="T18" fmla="*/ 535 h 535"/>
              </a:gdLst>
              <a:ahLst/>
              <a:cxnLst>
                <a:cxn ang="T10">
                  <a:pos x="T0" y="T1"/>
                </a:cxn>
                <a:cxn ang="T11">
                  <a:pos x="T2" y="T3"/>
                </a:cxn>
                <a:cxn ang="T12">
                  <a:pos x="T4" y="T5"/>
                </a:cxn>
                <a:cxn ang="T13">
                  <a:pos x="T6" y="T7"/>
                </a:cxn>
                <a:cxn ang="T14">
                  <a:pos x="T8" y="T9"/>
                </a:cxn>
              </a:cxnLst>
              <a:rect l="T15" t="T16" r="T17" b="T18"/>
              <a:pathLst>
                <a:path w="789" h="535">
                  <a:moveTo>
                    <a:pt x="261" y="0"/>
                  </a:moveTo>
                  <a:lnTo>
                    <a:pt x="789" y="336"/>
                  </a:lnTo>
                  <a:lnTo>
                    <a:pt x="494" y="535"/>
                  </a:lnTo>
                  <a:lnTo>
                    <a:pt x="0" y="96"/>
                  </a:lnTo>
                  <a:lnTo>
                    <a:pt x="261" y="0"/>
                  </a:lnTo>
                  <a:close/>
                </a:path>
              </a:pathLst>
            </a:custGeom>
            <a:solidFill>
              <a:srgbClr val="7030A0"/>
            </a:solidFill>
            <a:ln w="38100">
              <a:solidFill>
                <a:schemeClr val="tx1"/>
              </a:solidFill>
              <a:round/>
              <a:headEnd/>
              <a:tailEnd/>
            </a:ln>
          </p:spPr>
          <p:txBody>
            <a:bodyPr wrap="none" anchor="ctr"/>
            <a:lstStyle/>
            <a:p>
              <a:endParaRPr lang="en-US" dirty="0">
                <a:latin typeface="Courier New" pitchFamily="49" charset="0"/>
              </a:endParaRPr>
            </a:p>
          </p:txBody>
        </p:sp>
        <p:sp>
          <p:nvSpPr>
            <p:cNvPr id="7" name="Freeform 29">
              <a:extLst>
                <a:ext uri="{FF2B5EF4-FFF2-40B4-BE49-F238E27FC236}">
                  <a16:creationId xmlns:a16="http://schemas.microsoft.com/office/drawing/2014/main" id="{4EED1D91-2722-28BE-BAF5-038564EFFF0F}"/>
                </a:ext>
              </a:extLst>
            </p:cNvPr>
            <p:cNvSpPr>
              <a:spLocks/>
            </p:cNvSpPr>
            <p:nvPr/>
          </p:nvSpPr>
          <p:spPr bwMode="auto">
            <a:xfrm>
              <a:off x="3253" y="1920"/>
              <a:ext cx="491" cy="567"/>
            </a:xfrm>
            <a:custGeom>
              <a:avLst/>
              <a:gdLst>
                <a:gd name="T0" fmla="*/ 11 w 491"/>
                <a:gd name="T1" fmla="*/ 0 h 567"/>
                <a:gd name="T2" fmla="*/ 491 w 491"/>
                <a:gd name="T3" fmla="*/ 432 h 567"/>
                <a:gd name="T4" fmla="*/ 484 w 491"/>
                <a:gd name="T5" fmla="*/ 567 h 567"/>
                <a:gd name="T6" fmla="*/ 0 w 491"/>
                <a:gd name="T7" fmla="*/ 119 h 567"/>
                <a:gd name="T8" fmla="*/ 11 w 491"/>
                <a:gd name="T9" fmla="*/ 0 h 567"/>
                <a:gd name="T10" fmla="*/ 0 60000 65536"/>
                <a:gd name="T11" fmla="*/ 0 60000 65536"/>
                <a:gd name="T12" fmla="*/ 0 60000 65536"/>
                <a:gd name="T13" fmla="*/ 0 60000 65536"/>
                <a:gd name="T14" fmla="*/ 0 60000 65536"/>
                <a:gd name="T15" fmla="*/ 0 w 491"/>
                <a:gd name="T16" fmla="*/ 0 h 567"/>
                <a:gd name="T17" fmla="*/ 491 w 491"/>
                <a:gd name="T18" fmla="*/ 567 h 567"/>
              </a:gdLst>
              <a:ahLst/>
              <a:cxnLst>
                <a:cxn ang="T10">
                  <a:pos x="T0" y="T1"/>
                </a:cxn>
                <a:cxn ang="T11">
                  <a:pos x="T2" y="T3"/>
                </a:cxn>
                <a:cxn ang="T12">
                  <a:pos x="T4" y="T5"/>
                </a:cxn>
                <a:cxn ang="T13">
                  <a:pos x="T6" y="T7"/>
                </a:cxn>
                <a:cxn ang="T14">
                  <a:pos x="T8" y="T9"/>
                </a:cxn>
              </a:cxnLst>
              <a:rect l="T15" t="T16" r="T17" b="T18"/>
              <a:pathLst>
                <a:path w="491" h="567">
                  <a:moveTo>
                    <a:pt x="11" y="0"/>
                  </a:moveTo>
                  <a:lnTo>
                    <a:pt x="491" y="432"/>
                  </a:lnTo>
                  <a:lnTo>
                    <a:pt x="484" y="567"/>
                  </a:lnTo>
                  <a:lnTo>
                    <a:pt x="0" y="119"/>
                  </a:lnTo>
                  <a:lnTo>
                    <a:pt x="11" y="0"/>
                  </a:lnTo>
                  <a:close/>
                </a:path>
              </a:pathLst>
            </a:custGeom>
            <a:solidFill>
              <a:srgbClr val="7030A0"/>
            </a:solidFill>
            <a:ln w="38100">
              <a:solidFill>
                <a:schemeClr val="tx1"/>
              </a:solidFill>
              <a:round/>
              <a:headEnd/>
              <a:tailEnd/>
            </a:ln>
          </p:spPr>
          <p:txBody>
            <a:bodyPr wrap="none" anchor="ctr"/>
            <a:lstStyle/>
            <a:p>
              <a:endParaRPr lang="en-US" dirty="0">
                <a:latin typeface="Courier New" pitchFamily="49" charset="0"/>
              </a:endParaRPr>
            </a:p>
          </p:txBody>
        </p:sp>
        <p:sp>
          <p:nvSpPr>
            <p:cNvPr id="8" name="Freeform 30">
              <a:extLst>
                <a:ext uri="{FF2B5EF4-FFF2-40B4-BE49-F238E27FC236}">
                  <a16:creationId xmlns:a16="http://schemas.microsoft.com/office/drawing/2014/main" id="{ED5ED598-A1A1-1EBA-926B-B80523FB0C12}"/>
                </a:ext>
              </a:extLst>
            </p:cNvPr>
            <p:cNvSpPr>
              <a:spLocks/>
            </p:cNvSpPr>
            <p:nvPr/>
          </p:nvSpPr>
          <p:spPr bwMode="auto">
            <a:xfrm>
              <a:off x="3728" y="2160"/>
              <a:ext cx="304" cy="327"/>
            </a:xfrm>
            <a:custGeom>
              <a:avLst/>
              <a:gdLst>
                <a:gd name="T0" fmla="*/ 304 w 304"/>
                <a:gd name="T1" fmla="*/ 0 h 327"/>
                <a:gd name="T2" fmla="*/ 304 w 304"/>
                <a:gd name="T3" fmla="*/ 96 h 327"/>
                <a:gd name="T4" fmla="*/ 0 w 304"/>
                <a:gd name="T5" fmla="*/ 327 h 327"/>
                <a:gd name="T6" fmla="*/ 18 w 304"/>
                <a:gd name="T7" fmla="*/ 181 h 327"/>
                <a:gd name="T8" fmla="*/ 304 w 304"/>
                <a:gd name="T9" fmla="*/ 0 h 327"/>
                <a:gd name="T10" fmla="*/ 0 60000 65536"/>
                <a:gd name="T11" fmla="*/ 0 60000 65536"/>
                <a:gd name="T12" fmla="*/ 0 60000 65536"/>
                <a:gd name="T13" fmla="*/ 0 60000 65536"/>
                <a:gd name="T14" fmla="*/ 0 60000 65536"/>
                <a:gd name="T15" fmla="*/ 0 w 304"/>
                <a:gd name="T16" fmla="*/ 0 h 327"/>
                <a:gd name="T17" fmla="*/ 304 w 304"/>
                <a:gd name="T18" fmla="*/ 327 h 327"/>
              </a:gdLst>
              <a:ahLst/>
              <a:cxnLst>
                <a:cxn ang="T10">
                  <a:pos x="T0" y="T1"/>
                </a:cxn>
                <a:cxn ang="T11">
                  <a:pos x="T2" y="T3"/>
                </a:cxn>
                <a:cxn ang="T12">
                  <a:pos x="T4" y="T5"/>
                </a:cxn>
                <a:cxn ang="T13">
                  <a:pos x="T6" y="T7"/>
                </a:cxn>
                <a:cxn ang="T14">
                  <a:pos x="T8" y="T9"/>
                </a:cxn>
              </a:cxnLst>
              <a:rect l="T15" t="T16" r="T17" b="T18"/>
              <a:pathLst>
                <a:path w="304" h="327">
                  <a:moveTo>
                    <a:pt x="304" y="0"/>
                  </a:moveTo>
                  <a:lnTo>
                    <a:pt x="304" y="96"/>
                  </a:lnTo>
                  <a:lnTo>
                    <a:pt x="0" y="327"/>
                  </a:lnTo>
                  <a:lnTo>
                    <a:pt x="18" y="181"/>
                  </a:lnTo>
                  <a:lnTo>
                    <a:pt x="304" y="0"/>
                  </a:lnTo>
                  <a:close/>
                </a:path>
              </a:pathLst>
            </a:custGeom>
            <a:solidFill>
              <a:srgbClr val="7030A0"/>
            </a:solidFill>
            <a:ln w="38100">
              <a:solidFill>
                <a:schemeClr val="tx1"/>
              </a:solidFill>
              <a:round/>
              <a:headEnd/>
              <a:tailEnd/>
            </a:ln>
          </p:spPr>
          <p:txBody>
            <a:bodyPr wrap="none" anchor="ctr"/>
            <a:lstStyle/>
            <a:p>
              <a:endParaRPr lang="en-US" dirty="0">
                <a:latin typeface="Courier New" pitchFamily="49" charset="0"/>
              </a:endParaRPr>
            </a:p>
          </p:txBody>
        </p:sp>
        <p:sp>
          <p:nvSpPr>
            <p:cNvPr id="9" name="Freeform 31">
              <a:extLst>
                <a:ext uri="{FF2B5EF4-FFF2-40B4-BE49-F238E27FC236}">
                  <a16:creationId xmlns:a16="http://schemas.microsoft.com/office/drawing/2014/main" id="{54B83AD7-2FAB-53E6-02DD-B24ABA06A702}"/>
                </a:ext>
              </a:extLst>
            </p:cNvPr>
            <p:cNvSpPr>
              <a:spLocks/>
            </p:cNvSpPr>
            <p:nvPr/>
          </p:nvSpPr>
          <p:spPr bwMode="auto">
            <a:xfrm>
              <a:off x="3504" y="2304"/>
              <a:ext cx="240" cy="336"/>
            </a:xfrm>
            <a:custGeom>
              <a:avLst/>
              <a:gdLst>
                <a:gd name="T0" fmla="*/ 7 w 336"/>
                <a:gd name="T1" fmla="*/ 0 h 432"/>
                <a:gd name="T2" fmla="*/ 11 w 336"/>
                <a:gd name="T3" fmla="*/ 7 h 432"/>
                <a:gd name="T4" fmla="*/ 3 w 336"/>
                <a:gd name="T5" fmla="*/ 12 h 432"/>
                <a:gd name="T6" fmla="*/ 3 w 336"/>
                <a:gd name="T7" fmla="*/ 35 h 432"/>
                <a:gd name="T8" fmla="*/ 0 w 336"/>
                <a:gd name="T9" fmla="*/ 27 h 432"/>
                <a:gd name="T10" fmla="*/ 0 w 336"/>
                <a:gd name="T11" fmla="*/ 4 h 432"/>
                <a:gd name="T12" fmla="*/ 7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Courier New" pitchFamily="49" charset="0"/>
              </a:endParaRPr>
            </a:p>
          </p:txBody>
        </p:sp>
        <p:sp>
          <p:nvSpPr>
            <p:cNvPr id="10" name="Freeform 32">
              <a:extLst>
                <a:ext uri="{FF2B5EF4-FFF2-40B4-BE49-F238E27FC236}">
                  <a16:creationId xmlns:a16="http://schemas.microsoft.com/office/drawing/2014/main" id="{E563514B-E825-4D4C-8FE9-253536618B8D}"/>
                </a:ext>
              </a:extLst>
            </p:cNvPr>
            <p:cNvSpPr>
              <a:spLocks/>
            </p:cNvSpPr>
            <p:nvPr/>
          </p:nvSpPr>
          <p:spPr bwMode="auto">
            <a:xfrm>
              <a:off x="3312" y="2160"/>
              <a:ext cx="240" cy="288"/>
            </a:xfrm>
            <a:custGeom>
              <a:avLst/>
              <a:gdLst>
                <a:gd name="T0" fmla="*/ 7 w 336"/>
                <a:gd name="T1" fmla="*/ 0 h 432"/>
                <a:gd name="T2" fmla="*/ 11 w 336"/>
                <a:gd name="T3" fmla="*/ 2 h 432"/>
                <a:gd name="T4" fmla="*/ 3 w 336"/>
                <a:gd name="T5" fmla="*/ 3 h 432"/>
                <a:gd name="T6" fmla="*/ 3 w 336"/>
                <a:gd name="T7" fmla="*/ 7 h 432"/>
                <a:gd name="T8" fmla="*/ 0 w 336"/>
                <a:gd name="T9" fmla="*/ 6 h 432"/>
                <a:gd name="T10" fmla="*/ 0 w 336"/>
                <a:gd name="T11" fmla="*/ 1 h 432"/>
                <a:gd name="T12" fmla="*/ 7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Courier New" pitchFamily="49" charset="0"/>
              </a:endParaRPr>
            </a:p>
          </p:txBody>
        </p:sp>
        <p:sp>
          <p:nvSpPr>
            <p:cNvPr id="11" name="Freeform 33">
              <a:extLst>
                <a:ext uri="{FF2B5EF4-FFF2-40B4-BE49-F238E27FC236}">
                  <a16:creationId xmlns:a16="http://schemas.microsoft.com/office/drawing/2014/main" id="{E1142E4E-ACF3-5F47-8E84-32D340912F47}"/>
                </a:ext>
              </a:extLst>
            </p:cNvPr>
            <p:cNvSpPr>
              <a:spLocks/>
            </p:cNvSpPr>
            <p:nvPr/>
          </p:nvSpPr>
          <p:spPr bwMode="auto">
            <a:xfrm>
              <a:off x="3168" y="2016"/>
              <a:ext cx="192" cy="288"/>
            </a:xfrm>
            <a:custGeom>
              <a:avLst/>
              <a:gdLst>
                <a:gd name="T0" fmla="*/ 1 w 336"/>
                <a:gd name="T1" fmla="*/ 0 h 432"/>
                <a:gd name="T2" fmla="*/ 1 w 336"/>
                <a:gd name="T3" fmla="*/ 2 h 432"/>
                <a:gd name="T4" fmla="*/ 1 w 336"/>
                <a:gd name="T5" fmla="*/ 3 h 432"/>
                <a:gd name="T6" fmla="*/ 1 w 336"/>
                <a:gd name="T7" fmla="*/ 7 h 432"/>
                <a:gd name="T8" fmla="*/ 0 w 336"/>
                <a:gd name="T9" fmla="*/ 6 h 432"/>
                <a:gd name="T10" fmla="*/ 0 w 336"/>
                <a:gd name="T11" fmla="*/ 1 h 432"/>
                <a:gd name="T12" fmla="*/ 1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Courier New" pitchFamily="49" charset="0"/>
              </a:endParaRPr>
            </a:p>
          </p:txBody>
        </p:sp>
      </p:grpSp>
      <p:sp>
        <p:nvSpPr>
          <p:cNvPr id="12" name="Cloud Callout 6">
            <a:extLst>
              <a:ext uri="{FF2B5EF4-FFF2-40B4-BE49-F238E27FC236}">
                <a16:creationId xmlns:a16="http://schemas.microsoft.com/office/drawing/2014/main" id="{0D9492EE-9779-3CFA-1113-8DB2F77B3175}"/>
              </a:ext>
            </a:extLst>
          </p:cNvPr>
          <p:cNvSpPr/>
          <p:nvPr/>
        </p:nvSpPr>
        <p:spPr bwMode="auto">
          <a:xfrm>
            <a:off x="6575510" y="2457008"/>
            <a:ext cx="2469980" cy="1077575"/>
          </a:xfrm>
          <a:prstGeom prst="cloudCallout">
            <a:avLst>
              <a:gd name="adj1" fmla="val 5686"/>
              <a:gd name="adj2" fmla="val 78909"/>
            </a:avLst>
          </a:prstGeom>
          <a:solidFill>
            <a:schemeClr val="tx1"/>
          </a:solidFill>
          <a:ln w="38100" cap="flat" cmpd="sng" algn="ctr">
            <a:solidFill>
              <a:srgbClr val="7030A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2000" b="0" i="0" u="none" strike="noStrike" cap="none" normalizeH="0" baseline="0" dirty="0">
                <a:ln>
                  <a:noFill/>
                </a:ln>
                <a:solidFill>
                  <a:srgbClr val="FFFF00"/>
                </a:solidFill>
                <a:effectLst/>
                <a:latin typeface="Arial" pitchFamily="34" charset="0"/>
              </a:rPr>
              <a:t>Waiting to </a:t>
            </a:r>
            <a:r>
              <a:rPr kumimoji="0" lang="en-US" sz="2000" b="0" i="0" u="none" strike="noStrike" cap="none" normalizeH="0" baseline="0" dirty="0" err="1">
                <a:ln>
                  <a:noFill/>
                </a:ln>
                <a:solidFill>
                  <a:srgbClr val="FFFF00"/>
                </a:solidFill>
                <a:effectLst/>
                <a:latin typeface="Arial" pitchFamily="34" charset="0"/>
              </a:rPr>
              <a:t>enqueue</a:t>
            </a:r>
            <a:r>
              <a:rPr kumimoji="0" lang="en-US" sz="2000" b="0" i="0" u="none" strike="noStrike" cap="none" normalizeH="0" baseline="0" dirty="0">
                <a:ln>
                  <a:noFill/>
                </a:ln>
                <a:solidFill>
                  <a:srgbClr val="FFFF00"/>
                </a:solidFill>
                <a:effectLst/>
                <a:latin typeface="Arial" pitchFamily="34" charset="0"/>
              </a:rPr>
              <a:t>… </a:t>
            </a:r>
          </a:p>
        </p:txBody>
      </p:sp>
      <p:sp>
        <p:nvSpPr>
          <p:cNvPr id="14" name="Rounded Rectangular Callout 8">
            <a:extLst>
              <a:ext uri="{FF2B5EF4-FFF2-40B4-BE49-F238E27FC236}">
                <a16:creationId xmlns:a16="http://schemas.microsoft.com/office/drawing/2014/main" id="{513CA5D7-3478-2D04-CA87-B93F9C400DAB}"/>
              </a:ext>
            </a:extLst>
          </p:cNvPr>
          <p:cNvSpPr/>
          <p:nvPr/>
        </p:nvSpPr>
        <p:spPr bwMode="auto">
          <a:xfrm>
            <a:off x="2120900" y="1636068"/>
            <a:ext cx="1206500" cy="510778"/>
          </a:xfrm>
          <a:prstGeom prst="wedgeRoundRectCallout">
            <a:avLst>
              <a:gd name="adj1" fmla="val -74307"/>
              <a:gd name="adj2" fmla="val 379418"/>
              <a:gd name="adj3" fmla="val 16667"/>
            </a:avLst>
          </a:prstGeom>
          <a:noFill/>
          <a:ln w="38100"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1" i="0" u="none" strike="noStrike" cap="none" normalizeH="0" baseline="0" dirty="0">
              <a:ln>
                <a:noFill/>
              </a:ln>
              <a:solidFill>
                <a:srgbClr val="FFFF00"/>
              </a:solidFill>
              <a:effectLst/>
              <a:latin typeface="Courier New" pitchFamily="49" charset="0"/>
              <a:cs typeface="Arial" charset="0"/>
            </a:endParaRPr>
          </a:p>
        </p:txBody>
      </p:sp>
      <p:sp>
        <p:nvSpPr>
          <p:cNvPr id="15" name="Rounded Rectangular Callout 68">
            <a:extLst>
              <a:ext uri="{FF2B5EF4-FFF2-40B4-BE49-F238E27FC236}">
                <a16:creationId xmlns:a16="http://schemas.microsoft.com/office/drawing/2014/main" id="{EF064ECB-BA45-A8D9-90A2-869C2FC0720A}"/>
              </a:ext>
            </a:extLst>
          </p:cNvPr>
          <p:cNvSpPr/>
          <p:nvPr/>
        </p:nvSpPr>
        <p:spPr bwMode="auto">
          <a:xfrm>
            <a:off x="6959525" y="1876510"/>
            <a:ext cx="1206500" cy="510778"/>
          </a:xfrm>
          <a:prstGeom prst="wedgeRoundRectCallout">
            <a:avLst>
              <a:gd name="adj1" fmla="val -453465"/>
              <a:gd name="adj2" fmla="val 426356"/>
              <a:gd name="adj3" fmla="val 16667"/>
            </a:avLst>
          </a:prstGeom>
          <a:noFill/>
          <a:ln w="38100"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1" i="0" u="none" strike="noStrike" cap="none" normalizeH="0" baseline="0" dirty="0">
              <a:ln>
                <a:noFill/>
              </a:ln>
              <a:solidFill>
                <a:srgbClr val="FFFF00"/>
              </a:solidFill>
              <a:effectLst/>
              <a:latin typeface="Courier New" pitchFamily="49" charset="0"/>
              <a:cs typeface="Arial" charset="0"/>
            </a:endParaRPr>
          </a:p>
        </p:txBody>
      </p:sp>
      <p:sp>
        <p:nvSpPr>
          <p:cNvPr id="16" name="Cloud Callout 2">
            <a:extLst>
              <a:ext uri="{FF2B5EF4-FFF2-40B4-BE49-F238E27FC236}">
                <a16:creationId xmlns:a16="http://schemas.microsoft.com/office/drawing/2014/main" id="{EF187286-1769-6BD8-8999-474CE30EEF3F}"/>
              </a:ext>
            </a:extLst>
          </p:cNvPr>
          <p:cNvSpPr/>
          <p:nvPr/>
        </p:nvSpPr>
        <p:spPr bwMode="auto">
          <a:xfrm>
            <a:off x="293415" y="2034591"/>
            <a:ext cx="1826170" cy="1077575"/>
          </a:xfrm>
          <a:prstGeom prst="cloudCallout">
            <a:avLst>
              <a:gd name="adj1" fmla="val 24584"/>
              <a:gd name="adj2" fmla="val 108612"/>
            </a:avLst>
          </a:prstGeom>
          <a:noFill/>
          <a:ln w="38100"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2000" b="0" i="0" u="none" strike="noStrike" cap="none" normalizeH="0" baseline="0" dirty="0">
                <a:ln>
                  <a:noFill/>
                </a:ln>
                <a:solidFill>
                  <a:srgbClr val="FFFF00"/>
                </a:solidFill>
                <a:effectLst/>
                <a:latin typeface="+mj-lt"/>
                <a:cs typeface="Arial" charset="0"/>
              </a:rPr>
              <a:t>Not equal?</a:t>
            </a:r>
          </a:p>
        </p:txBody>
      </p:sp>
    </p:spTree>
    <p:extLst>
      <p:ext uri="{BB962C8B-B14F-4D97-AF65-F5344CB8AC3E}">
        <p14:creationId xmlns:p14="http://schemas.microsoft.com/office/powerpoint/2010/main" val="147620521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 name="Rectangle 4"/>
          <p:cNvSpPr>
            <a:spLocks noChangeArrowheads="1"/>
          </p:cNvSpPr>
          <p:nvPr/>
        </p:nvSpPr>
        <p:spPr bwMode="auto">
          <a:xfrm>
            <a:off x="723900" y="1612900"/>
            <a:ext cx="7937500" cy="3293209"/>
          </a:xfrm>
          <a:prstGeom prst="rect">
            <a:avLst/>
          </a:prstGeom>
          <a:solidFill>
            <a:schemeClr val="tx1"/>
          </a:solidFill>
          <a:ln w="9525">
            <a:noFill/>
            <a:miter lim="800000"/>
            <a:headEnd/>
            <a:tailEnd/>
          </a:ln>
        </p:spPr>
        <p:txBody>
          <a:bodyPr>
            <a:spAutoFit/>
          </a:bodyPr>
          <a:lstStyle/>
          <a:p>
            <a:r>
              <a:rPr lang="en-US" sz="1600" b="0" dirty="0">
                <a:solidFill>
                  <a:srgbClr val="569CD6"/>
                </a:solidFill>
                <a:effectLst/>
                <a:latin typeface="Consolas" panose="020B0609020204030204" pitchFamily="49" charset="0"/>
              </a:rPr>
              <a:t>public</a:t>
            </a:r>
            <a:r>
              <a:rPr lang="en-US" sz="1600" b="0" dirty="0">
                <a:solidFill>
                  <a:srgbClr val="D4D4D4"/>
                </a:solidFill>
                <a:effectLst/>
                <a:latin typeface="Consolas" panose="020B0609020204030204" pitchFamily="49" charset="0"/>
              </a:rPr>
              <a:t> </a:t>
            </a:r>
            <a:r>
              <a:rPr lang="en-US" sz="1600" b="0" dirty="0">
                <a:solidFill>
                  <a:srgbClr val="4EC9B0"/>
                </a:solidFill>
                <a:effectLst/>
                <a:latin typeface="Consolas" panose="020B0609020204030204" pitchFamily="49" charset="0"/>
              </a:rPr>
              <a:t>T</a:t>
            </a:r>
            <a:r>
              <a:rPr lang="en-US" sz="1600" b="0" dirty="0">
                <a:solidFill>
                  <a:srgbClr val="D4D4D4"/>
                </a:solidFill>
                <a:effectLst/>
                <a:latin typeface="Consolas" panose="020B0609020204030204" pitchFamily="49" charset="0"/>
              </a:rPr>
              <a:t> </a:t>
            </a:r>
            <a:r>
              <a:rPr lang="en-US" sz="1600" b="0" dirty="0" err="1">
                <a:solidFill>
                  <a:srgbClr val="DCDCAA"/>
                </a:solidFill>
                <a:effectLst/>
                <a:latin typeface="Consolas" panose="020B0609020204030204" pitchFamily="49" charset="0"/>
              </a:rPr>
              <a:t>deq</a:t>
            </a:r>
            <a:r>
              <a:rPr lang="en-US" sz="1600" b="0" dirty="0">
                <a:solidFill>
                  <a:srgbClr val="D4D4D4"/>
                </a:solidFill>
                <a:effectLst/>
                <a:latin typeface="Consolas" panose="020B0609020204030204" pitchFamily="49" charset="0"/>
              </a:rPr>
              <a:t>() throws </a:t>
            </a:r>
            <a:r>
              <a:rPr lang="en-US" sz="1600" b="0" dirty="0" err="1">
                <a:solidFill>
                  <a:srgbClr val="D4D4D4"/>
                </a:solidFill>
                <a:effectLst/>
                <a:latin typeface="Consolas" panose="020B0609020204030204" pitchFamily="49" charset="0"/>
              </a:rPr>
              <a:t>EmptyException</a:t>
            </a:r>
            <a:r>
              <a:rPr lang="en-US" sz="1600" b="0" dirty="0">
                <a:solidFill>
                  <a:srgbClr val="D4D4D4"/>
                </a:solidFill>
                <a:effectLst/>
                <a:latin typeface="Consolas" panose="020B0609020204030204" pitchFamily="49" charset="0"/>
              </a:rPr>
              <a:t> {</a:t>
            </a:r>
          </a:p>
          <a:p>
            <a:r>
              <a:rPr lang="en-US" sz="1600" b="0" dirty="0">
                <a:solidFill>
                  <a:srgbClr val="D4D4D4"/>
                </a:solidFill>
                <a:effectLst/>
                <a:latin typeface="Consolas" panose="020B0609020204030204" pitchFamily="49" charset="0"/>
              </a:rPr>
              <a:t>    </a:t>
            </a:r>
            <a:r>
              <a:rPr lang="en-US" sz="1600" b="0" dirty="0" err="1">
                <a:solidFill>
                  <a:srgbClr val="9CDCFE"/>
                </a:solidFill>
                <a:effectLst/>
                <a:latin typeface="Consolas" panose="020B0609020204030204" pitchFamily="49" charset="0"/>
              </a:rPr>
              <a:t>lock</a:t>
            </a:r>
            <a:r>
              <a:rPr lang="en-US" sz="1600" b="0" dirty="0" err="1">
                <a:solidFill>
                  <a:srgbClr val="D4D4D4"/>
                </a:solidFill>
                <a:effectLst/>
                <a:latin typeface="Consolas" panose="020B0609020204030204" pitchFamily="49" charset="0"/>
              </a:rPr>
              <a:t>.</a:t>
            </a:r>
            <a:r>
              <a:rPr lang="en-US" sz="1600" b="0" dirty="0" err="1">
                <a:solidFill>
                  <a:srgbClr val="DCDCAA"/>
                </a:solidFill>
                <a:effectLst/>
                <a:latin typeface="Consolas" panose="020B0609020204030204" pitchFamily="49" charset="0"/>
              </a:rPr>
              <a:t>lock</a:t>
            </a:r>
            <a:r>
              <a:rPr lang="en-US" sz="1600" b="0" dirty="0">
                <a:solidFill>
                  <a:srgbClr val="D4D4D4"/>
                </a:solidFill>
                <a:effectLst/>
                <a:latin typeface="Consolas" panose="020B0609020204030204" pitchFamily="49" charset="0"/>
              </a:rPr>
              <a:t>();             </a:t>
            </a:r>
          </a:p>
          <a:p>
            <a:r>
              <a:rPr lang="en-US" sz="1600" b="0" dirty="0">
                <a:solidFill>
                  <a:srgbClr val="D4D4D4"/>
                </a:solidFill>
                <a:effectLst/>
                <a:latin typeface="Consolas" panose="020B0609020204030204" pitchFamily="49" charset="0"/>
              </a:rPr>
              <a:t>    </a:t>
            </a:r>
            <a:r>
              <a:rPr lang="en-US" sz="1600" b="0" dirty="0">
                <a:solidFill>
                  <a:srgbClr val="C586C0"/>
                </a:solidFill>
                <a:effectLst/>
                <a:latin typeface="Consolas" panose="020B0609020204030204" pitchFamily="49" charset="0"/>
              </a:rPr>
              <a:t>try</a:t>
            </a:r>
            <a:r>
              <a:rPr lang="en-US" sz="1600" b="0" dirty="0">
                <a:solidFill>
                  <a:srgbClr val="D4D4D4"/>
                </a:solidFill>
                <a:effectLst/>
                <a:latin typeface="Consolas" panose="020B0609020204030204" pitchFamily="49" charset="0"/>
              </a:rPr>
              <a:t> {      </a:t>
            </a:r>
          </a:p>
          <a:p>
            <a:r>
              <a:rPr lang="en-US" sz="1600" b="0" dirty="0">
                <a:solidFill>
                  <a:srgbClr val="D4D4D4"/>
                </a:solidFill>
                <a:effectLst/>
                <a:latin typeface="Consolas" panose="020B0609020204030204" pitchFamily="49" charset="0"/>
              </a:rPr>
              <a:t>      </a:t>
            </a:r>
            <a:r>
              <a:rPr lang="en-US" sz="1600" b="0" dirty="0">
                <a:solidFill>
                  <a:srgbClr val="C586C0"/>
                </a:solidFill>
                <a:effectLst/>
                <a:latin typeface="Consolas" panose="020B0609020204030204" pitchFamily="49" charset="0"/>
              </a:rPr>
              <a:t>if</a:t>
            </a:r>
            <a:r>
              <a:rPr lang="en-US" sz="1600" b="0" dirty="0">
                <a:solidFill>
                  <a:srgbClr val="D4D4D4"/>
                </a:solidFill>
                <a:effectLst/>
                <a:latin typeface="Consolas" panose="020B0609020204030204" pitchFamily="49" charset="0"/>
              </a:rPr>
              <a:t> (tail == head)        </a:t>
            </a:r>
          </a:p>
          <a:p>
            <a:r>
              <a:rPr lang="en-US" sz="1600" b="0" dirty="0">
                <a:solidFill>
                  <a:srgbClr val="D4D4D4"/>
                </a:solidFill>
                <a:effectLst/>
                <a:latin typeface="Consolas" panose="020B0609020204030204" pitchFamily="49" charset="0"/>
              </a:rPr>
              <a:t>         </a:t>
            </a:r>
            <a:r>
              <a:rPr lang="en-US" sz="1600" b="0" dirty="0">
                <a:solidFill>
                  <a:srgbClr val="C586C0"/>
                </a:solidFill>
                <a:effectLst/>
                <a:latin typeface="Consolas" panose="020B0609020204030204" pitchFamily="49" charset="0"/>
              </a:rPr>
              <a:t>throw</a:t>
            </a:r>
            <a:r>
              <a:rPr lang="en-US" sz="1600" b="0" dirty="0">
                <a:solidFill>
                  <a:srgbClr val="D4D4D4"/>
                </a:solidFill>
                <a:effectLst/>
                <a:latin typeface="Consolas" panose="020B0609020204030204" pitchFamily="49" charset="0"/>
              </a:rPr>
              <a:t> </a:t>
            </a:r>
            <a:r>
              <a:rPr lang="en-US" sz="1600" b="0" dirty="0">
                <a:solidFill>
                  <a:srgbClr val="C586C0"/>
                </a:solidFill>
                <a:effectLst/>
                <a:latin typeface="Consolas" panose="020B0609020204030204" pitchFamily="49" charset="0"/>
              </a:rPr>
              <a:t>new</a:t>
            </a:r>
            <a:r>
              <a:rPr lang="en-US" sz="1600" b="0" dirty="0">
                <a:solidFill>
                  <a:srgbClr val="D4D4D4"/>
                </a:solidFill>
                <a:effectLst/>
                <a:latin typeface="Consolas" panose="020B0609020204030204" pitchFamily="49" charset="0"/>
              </a:rPr>
              <a:t> </a:t>
            </a:r>
            <a:r>
              <a:rPr lang="en-US" sz="1600" b="0" dirty="0" err="1">
                <a:solidFill>
                  <a:srgbClr val="DCDCAA"/>
                </a:solidFill>
                <a:effectLst/>
                <a:latin typeface="Consolas" panose="020B0609020204030204" pitchFamily="49" charset="0"/>
              </a:rPr>
              <a:t>EmptyException</a:t>
            </a:r>
            <a:r>
              <a:rPr lang="en-US" sz="1600" b="0" dirty="0">
                <a:solidFill>
                  <a:srgbClr val="D4D4D4"/>
                </a:solidFill>
                <a:effectLst/>
                <a:latin typeface="Consolas" panose="020B0609020204030204" pitchFamily="49" charset="0"/>
              </a:rPr>
              <a:t>();      </a:t>
            </a:r>
          </a:p>
          <a:p>
            <a:r>
              <a:rPr lang="en-US" sz="1600" b="0" dirty="0">
                <a:solidFill>
                  <a:srgbClr val="D4D4D4"/>
                </a:solidFill>
                <a:effectLst/>
                <a:latin typeface="Consolas" panose="020B0609020204030204" pitchFamily="49" charset="0"/>
              </a:rPr>
              <a:t>      </a:t>
            </a:r>
            <a:r>
              <a:rPr lang="en-US" sz="1600" b="0" dirty="0">
                <a:solidFill>
                  <a:srgbClr val="4EC9B0"/>
                </a:solidFill>
                <a:effectLst/>
                <a:latin typeface="Consolas" panose="020B0609020204030204" pitchFamily="49" charset="0"/>
              </a:rPr>
              <a:t>T</a:t>
            </a:r>
            <a:r>
              <a:rPr lang="en-US" sz="1600" b="0" dirty="0">
                <a:solidFill>
                  <a:srgbClr val="D4D4D4"/>
                </a:solidFill>
                <a:effectLst/>
                <a:latin typeface="Consolas" panose="020B0609020204030204" pitchFamily="49" charset="0"/>
              </a:rPr>
              <a:t> </a:t>
            </a:r>
            <a:r>
              <a:rPr lang="en-US" sz="1600" b="0" dirty="0">
                <a:solidFill>
                  <a:srgbClr val="9CDCFE"/>
                </a:solidFill>
                <a:effectLst/>
                <a:latin typeface="Consolas" panose="020B0609020204030204" pitchFamily="49" charset="0"/>
              </a:rPr>
              <a:t>x</a:t>
            </a:r>
            <a:r>
              <a:rPr lang="en-US" sz="1600" b="0" dirty="0">
                <a:solidFill>
                  <a:srgbClr val="D4D4D4"/>
                </a:solidFill>
                <a:effectLst/>
                <a:latin typeface="Consolas" panose="020B0609020204030204" pitchFamily="49" charset="0"/>
              </a:rPr>
              <a:t> = items[head % </a:t>
            </a:r>
            <a:r>
              <a:rPr lang="en-US" sz="1600" b="0" dirty="0" err="1">
                <a:solidFill>
                  <a:srgbClr val="9CDCFE"/>
                </a:solidFill>
                <a:effectLst/>
                <a:latin typeface="Consolas" panose="020B0609020204030204" pitchFamily="49" charset="0"/>
              </a:rPr>
              <a:t>items</a:t>
            </a:r>
            <a:r>
              <a:rPr lang="en-US" sz="1600" b="0" dirty="0" err="1">
                <a:solidFill>
                  <a:srgbClr val="D4D4D4"/>
                </a:solidFill>
                <a:effectLst/>
                <a:latin typeface="Consolas" panose="020B0609020204030204" pitchFamily="49" charset="0"/>
              </a:rPr>
              <a:t>.</a:t>
            </a:r>
            <a:r>
              <a:rPr lang="en-US" sz="1600" b="0" dirty="0" err="1">
                <a:solidFill>
                  <a:srgbClr val="9CDCFE"/>
                </a:solidFill>
                <a:effectLst/>
                <a:latin typeface="Consolas" panose="020B0609020204030204" pitchFamily="49" charset="0"/>
              </a:rPr>
              <a:t>length</a:t>
            </a:r>
            <a:r>
              <a:rPr lang="en-US" sz="1600" b="0" dirty="0">
                <a:solidFill>
                  <a:srgbClr val="D4D4D4"/>
                </a:solidFill>
                <a:effectLst/>
                <a:latin typeface="Consolas" panose="020B0609020204030204" pitchFamily="49" charset="0"/>
              </a:rPr>
              <a:t>];      </a:t>
            </a:r>
          </a:p>
          <a:p>
            <a:r>
              <a:rPr lang="en-US" sz="1600" b="0" dirty="0">
                <a:solidFill>
                  <a:srgbClr val="D4D4D4"/>
                </a:solidFill>
                <a:effectLst/>
                <a:latin typeface="Consolas" panose="020B0609020204030204" pitchFamily="49" charset="0"/>
              </a:rPr>
              <a:t>      head++;      </a:t>
            </a:r>
          </a:p>
          <a:p>
            <a:r>
              <a:rPr lang="en-US" sz="1600" b="0" dirty="0">
                <a:solidFill>
                  <a:srgbClr val="D4D4D4"/>
                </a:solidFill>
                <a:effectLst/>
                <a:latin typeface="Consolas" panose="020B0609020204030204" pitchFamily="49" charset="0"/>
              </a:rPr>
              <a:t>      </a:t>
            </a:r>
            <a:r>
              <a:rPr lang="en-US" sz="1600" b="0" dirty="0">
                <a:solidFill>
                  <a:srgbClr val="C586C0"/>
                </a:solidFill>
                <a:effectLst/>
                <a:latin typeface="Consolas" panose="020B0609020204030204" pitchFamily="49" charset="0"/>
              </a:rPr>
              <a:t>return</a:t>
            </a:r>
            <a:r>
              <a:rPr lang="en-US" sz="1600" b="0" dirty="0">
                <a:solidFill>
                  <a:srgbClr val="D4D4D4"/>
                </a:solidFill>
                <a:effectLst/>
                <a:latin typeface="Consolas" panose="020B0609020204030204" pitchFamily="49" charset="0"/>
              </a:rPr>
              <a:t> x;    </a:t>
            </a:r>
          </a:p>
          <a:p>
            <a:r>
              <a:rPr lang="en-US" sz="1600" b="0" dirty="0">
                <a:solidFill>
                  <a:srgbClr val="D4D4D4"/>
                </a:solidFill>
                <a:effectLst/>
                <a:latin typeface="Consolas" panose="020B0609020204030204" pitchFamily="49" charset="0"/>
              </a:rPr>
              <a:t>    } </a:t>
            </a:r>
            <a:r>
              <a:rPr lang="en-US" sz="1600" b="0" dirty="0">
                <a:solidFill>
                  <a:srgbClr val="C586C0"/>
                </a:solidFill>
                <a:effectLst/>
                <a:latin typeface="Consolas" panose="020B0609020204030204" pitchFamily="49" charset="0"/>
              </a:rPr>
              <a:t>finally</a:t>
            </a:r>
            <a:r>
              <a:rPr lang="en-US" sz="1600" b="0" dirty="0">
                <a:solidFill>
                  <a:srgbClr val="D4D4D4"/>
                </a:solidFill>
                <a:effectLst/>
                <a:latin typeface="Consolas" panose="020B0609020204030204" pitchFamily="49" charset="0"/>
              </a:rPr>
              <a:t> {      </a:t>
            </a:r>
          </a:p>
          <a:p>
            <a:r>
              <a:rPr lang="en-US" sz="1600" b="0" dirty="0">
                <a:solidFill>
                  <a:srgbClr val="D4D4D4"/>
                </a:solidFill>
                <a:effectLst/>
                <a:latin typeface="Consolas" panose="020B0609020204030204" pitchFamily="49" charset="0"/>
              </a:rPr>
              <a:t>      </a:t>
            </a:r>
            <a:r>
              <a:rPr lang="en-US" sz="1600" b="0" dirty="0" err="1">
                <a:solidFill>
                  <a:srgbClr val="9CDCFE"/>
                </a:solidFill>
                <a:effectLst/>
                <a:latin typeface="Consolas" panose="020B0609020204030204" pitchFamily="49" charset="0"/>
              </a:rPr>
              <a:t>lock</a:t>
            </a:r>
            <a:r>
              <a:rPr lang="en-US" sz="1600" b="0" dirty="0" err="1">
                <a:solidFill>
                  <a:srgbClr val="D4D4D4"/>
                </a:solidFill>
                <a:effectLst/>
                <a:latin typeface="Consolas" panose="020B0609020204030204" pitchFamily="49" charset="0"/>
              </a:rPr>
              <a:t>.</a:t>
            </a:r>
            <a:r>
              <a:rPr lang="en-US" sz="1600" b="0" dirty="0" err="1">
                <a:solidFill>
                  <a:srgbClr val="DCDCAA"/>
                </a:solidFill>
                <a:effectLst/>
                <a:latin typeface="Consolas" panose="020B0609020204030204" pitchFamily="49" charset="0"/>
              </a:rPr>
              <a:t>unlock</a:t>
            </a:r>
            <a:r>
              <a:rPr lang="en-US" sz="1600" b="0" dirty="0">
                <a:solidFill>
                  <a:srgbClr val="D4D4D4"/>
                </a:solidFill>
                <a:effectLst/>
                <a:latin typeface="Consolas" panose="020B0609020204030204" pitchFamily="49" charset="0"/>
              </a:rPr>
              <a:t>();    </a:t>
            </a:r>
          </a:p>
          <a:p>
            <a:r>
              <a:rPr lang="en-US" sz="1600" b="0" dirty="0">
                <a:solidFill>
                  <a:srgbClr val="D4D4D4"/>
                </a:solidFill>
                <a:effectLst/>
                <a:latin typeface="Consolas" panose="020B0609020204030204" pitchFamily="49" charset="0"/>
              </a:rPr>
              <a:t>    }  </a:t>
            </a:r>
          </a:p>
          <a:p>
            <a:r>
              <a:rPr lang="en-US" sz="1600" b="0" dirty="0">
                <a:solidFill>
                  <a:srgbClr val="D4D4D4"/>
                </a:solidFill>
                <a:effectLst/>
                <a:latin typeface="Consolas" panose="020B0609020204030204" pitchFamily="49" charset="0"/>
              </a:rPr>
              <a:t>  } </a:t>
            </a:r>
          </a:p>
          <a:p>
            <a:r>
              <a:rPr lang="en-US" sz="1600" b="0" dirty="0">
                <a:solidFill>
                  <a:srgbClr val="D4D4D4"/>
                </a:solidFill>
                <a:effectLst/>
                <a:latin typeface="Consolas" panose="020B0609020204030204" pitchFamily="49" charset="0"/>
              </a:rPr>
              <a:t>  </a:t>
            </a:r>
          </a:p>
        </p:txBody>
      </p:sp>
      <p:sp>
        <p:nvSpPr>
          <p:cNvPr id="6" name="Footer Placeholder 2"/>
          <p:cNvSpPr>
            <a:spLocks noGrp="1"/>
          </p:cNvSpPr>
          <p:nvPr>
            <p:ph type="ftr" sz="quarter" idx="10"/>
          </p:nvPr>
        </p:nvSpPr>
        <p:spPr>
          <a:xfrm>
            <a:off x="3124200" y="6248400"/>
            <a:ext cx="2895600" cy="457200"/>
          </a:xfrm>
        </p:spPr>
        <p:txBody>
          <a:bodyPr/>
          <a:lstStyle/>
          <a:p>
            <a:pPr>
              <a:defRPr/>
            </a:pPr>
            <a:r>
              <a:rPr lang="en-US" b="0" dirty="0">
                <a:latin typeface="Arial" pitchFamily="34" charset="0"/>
                <a:cs typeface="+mn-cs"/>
              </a:rPr>
              <a:t>Art of Multiprocessor Programming</a:t>
            </a:r>
          </a:p>
        </p:txBody>
      </p:sp>
      <p:sp>
        <p:nvSpPr>
          <p:cNvPr id="7" name="Slide Number Placeholder 3"/>
          <p:cNvSpPr>
            <a:spLocks noGrp="1"/>
          </p:cNvSpPr>
          <p:nvPr>
            <p:ph type="sldNum" sz="quarter" idx="11"/>
          </p:nvPr>
        </p:nvSpPr>
        <p:spPr>
          <a:xfrm>
            <a:off x="6553200" y="6248400"/>
            <a:ext cx="1905000" cy="457200"/>
          </a:xfrm>
        </p:spPr>
        <p:txBody>
          <a:bodyPr/>
          <a:lstStyle/>
          <a:p>
            <a:pPr>
              <a:defRPr/>
            </a:pPr>
            <a:fld id="{B6DBEAB9-F390-4E0C-AD20-CB864E95A133}" type="slidenum">
              <a:rPr lang="x-none" b="0">
                <a:latin typeface="Arial" pitchFamily="34" charset="0"/>
                <a:cs typeface="+mn-cs"/>
              </a:rPr>
              <a:pPr>
                <a:defRPr/>
              </a:pPr>
              <a:t>18</a:t>
            </a:fld>
            <a:endParaRPr lang="en-US" b="0" dirty="0">
              <a:latin typeface="Arial" pitchFamily="34" charset="0"/>
              <a:cs typeface="+mn-cs"/>
            </a:endParaRPr>
          </a:p>
        </p:txBody>
      </p:sp>
      <p:sp>
        <p:nvSpPr>
          <p:cNvPr id="13317" name="Rectangle 3"/>
          <p:cNvSpPr>
            <a:spLocks noGrp="1" noChangeArrowheads="1"/>
          </p:cNvSpPr>
          <p:nvPr>
            <p:ph type="title" idx="4294967295"/>
          </p:nvPr>
        </p:nvSpPr>
        <p:spPr>
          <a:xfrm>
            <a:off x="671513" y="233363"/>
            <a:ext cx="7772400" cy="1143000"/>
          </a:xfrm>
        </p:spPr>
        <p:txBody>
          <a:bodyPr/>
          <a:lstStyle/>
          <a:p>
            <a:pPr eaLnBrk="1" hangingPunct="1"/>
            <a:r>
              <a:rPr lang="en-US" dirty="0"/>
              <a:t>Implementation: </a:t>
            </a:r>
            <a:r>
              <a:rPr lang="en-US" b="1" dirty="0" err="1">
                <a:latin typeface="Courier New" pitchFamily="49" charset="0"/>
                <a:cs typeface="Courier New" pitchFamily="49" charset="0"/>
              </a:rPr>
              <a:t>deq</a:t>
            </a:r>
            <a:r>
              <a:rPr lang="en-US" b="1" dirty="0">
                <a:solidFill>
                  <a:schemeClr val="tx1"/>
                </a:solidFill>
                <a:latin typeface="Courier New" pitchFamily="49" charset="0"/>
                <a:cs typeface="Courier New" pitchFamily="49" charset="0"/>
              </a:rPr>
              <a:t>()</a:t>
            </a:r>
            <a:endParaRPr lang="en-US" dirty="0">
              <a:solidFill>
                <a:srgbClr val="FF3300"/>
              </a:solidFill>
            </a:endParaRPr>
          </a:p>
        </p:txBody>
      </p:sp>
      <p:sp>
        <p:nvSpPr>
          <p:cNvPr id="13320" name="AutoShape 6"/>
          <p:cNvSpPr>
            <a:spLocks noChangeArrowheads="1"/>
          </p:cNvSpPr>
          <p:nvPr/>
        </p:nvSpPr>
        <p:spPr bwMode="auto">
          <a:xfrm>
            <a:off x="1285875" y="2344013"/>
            <a:ext cx="3833132" cy="692150"/>
          </a:xfrm>
          <a:prstGeom prst="wedgeRoundRectCallout">
            <a:avLst>
              <a:gd name="adj1" fmla="val 12511"/>
              <a:gd name="adj2" fmla="val 327335"/>
              <a:gd name="adj3" fmla="val 16667"/>
            </a:avLst>
          </a:prstGeom>
          <a:noFill/>
          <a:ln w="38100">
            <a:solidFill>
              <a:srgbClr val="FF0000"/>
            </a:solidFill>
            <a:miter lim="800000"/>
            <a:headEnd/>
            <a:tailEnd/>
          </a:ln>
        </p:spPr>
        <p:txBody>
          <a:bodyPr anchor="ctr"/>
          <a:lstStyle/>
          <a:p>
            <a:pPr algn="ctr"/>
            <a:endParaRPr lang="en-US" sz="2800" b="0" dirty="0">
              <a:latin typeface="Arial" pitchFamily="34" charset="0"/>
            </a:endParaRPr>
          </a:p>
        </p:txBody>
      </p:sp>
      <p:sp>
        <p:nvSpPr>
          <p:cNvPr id="13321" name="Text Box 7"/>
          <p:cNvSpPr txBox="1">
            <a:spLocks noChangeArrowheads="1"/>
          </p:cNvSpPr>
          <p:nvPr/>
        </p:nvSpPr>
        <p:spPr bwMode="auto">
          <a:xfrm>
            <a:off x="785360" y="5152076"/>
            <a:ext cx="5483678" cy="523220"/>
          </a:xfrm>
          <a:prstGeom prst="rect">
            <a:avLst/>
          </a:prstGeom>
          <a:noFill/>
          <a:ln w="76200">
            <a:solidFill>
              <a:srgbClr val="FF0000"/>
            </a:solidFill>
            <a:miter lim="800000"/>
            <a:headEnd/>
            <a:tailEnd/>
          </a:ln>
        </p:spPr>
        <p:txBody>
          <a:bodyPr wrap="square">
            <a:spAutoFit/>
          </a:bodyPr>
          <a:lstStyle/>
          <a:p>
            <a:pPr algn="ctr"/>
            <a:r>
              <a:rPr lang="en-US" sz="2800" b="0" dirty="0">
                <a:solidFill>
                  <a:srgbClr val="FFFF00"/>
                </a:solidFill>
                <a:latin typeface="Arial" pitchFamily="34" charset="0"/>
              </a:rPr>
              <a:t>throw exception if queue empty</a:t>
            </a:r>
          </a:p>
        </p:txBody>
      </p:sp>
      <p:grpSp>
        <p:nvGrpSpPr>
          <p:cNvPr id="2" name="Group 1">
            <a:extLst>
              <a:ext uri="{FF2B5EF4-FFF2-40B4-BE49-F238E27FC236}">
                <a16:creationId xmlns:a16="http://schemas.microsoft.com/office/drawing/2014/main" id="{6FBA408E-2E90-C6F3-524F-A3F54BFBBC75}"/>
              </a:ext>
            </a:extLst>
          </p:cNvPr>
          <p:cNvGrpSpPr/>
          <p:nvPr/>
        </p:nvGrpSpPr>
        <p:grpSpPr>
          <a:xfrm>
            <a:off x="5601527" y="1949467"/>
            <a:ext cx="1701612" cy="1128783"/>
            <a:chOff x="4849754" y="3920737"/>
            <a:chExt cx="1701612" cy="1128783"/>
          </a:xfrm>
        </p:grpSpPr>
        <p:sp>
          <p:nvSpPr>
            <p:cNvPr id="3" name="TextBox 2">
              <a:extLst>
                <a:ext uri="{FF2B5EF4-FFF2-40B4-BE49-F238E27FC236}">
                  <a16:creationId xmlns:a16="http://schemas.microsoft.com/office/drawing/2014/main" id="{81AF21F5-0E69-8D76-B5D3-09FC5C2CE3D4}"/>
                </a:ext>
              </a:extLst>
            </p:cNvPr>
            <p:cNvSpPr txBox="1"/>
            <p:nvPr/>
          </p:nvSpPr>
          <p:spPr>
            <a:xfrm>
              <a:off x="4849754" y="4038224"/>
              <a:ext cx="580818" cy="261610"/>
            </a:xfrm>
            <a:prstGeom prst="rect">
              <a:avLst/>
            </a:prstGeom>
            <a:noFill/>
            <a:ln w="19050">
              <a:solidFill>
                <a:schemeClr val="tx1"/>
              </a:solidFill>
            </a:ln>
          </p:spPr>
          <p:txBody>
            <a:bodyPr wrap="none" rtlCol="0">
              <a:spAutoFit/>
            </a:bodyPr>
            <a:lstStyle/>
            <a:p>
              <a:r>
                <a:rPr lang="en-US" sz="1050" dirty="0">
                  <a:solidFill>
                    <a:srgbClr val="FFFF00"/>
                  </a:solidFill>
                  <a:latin typeface="Courier New" pitchFamily="49" charset="0"/>
                </a:rPr>
                <a:t>head</a:t>
              </a:r>
              <a:endParaRPr lang="en-US" dirty="0">
                <a:solidFill>
                  <a:srgbClr val="FFFF00"/>
                </a:solidFill>
                <a:latin typeface="Courier New" pitchFamily="49" charset="0"/>
              </a:endParaRPr>
            </a:p>
          </p:txBody>
        </p:sp>
        <p:sp>
          <p:nvSpPr>
            <p:cNvPr id="4" name="Freeform: Shape 3">
              <a:extLst>
                <a:ext uri="{FF2B5EF4-FFF2-40B4-BE49-F238E27FC236}">
                  <a16:creationId xmlns:a16="http://schemas.microsoft.com/office/drawing/2014/main" id="{076C2E6B-88C8-B396-4A34-D6484EE555CB}"/>
                </a:ext>
              </a:extLst>
            </p:cNvPr>
            <p:cNvSpPr/>
            <p:nvPr/>
          </p:nvSpPr>
          <p:spPr bwMode="auto">
            <a:xfrm flipH="1">
              <a:off x="5299435" y="4173038"/>
              <a:ext cx="201051" cy="42306"/>
            </a:xfrm>
            <a:custGeom>
              <a:avLst/>
              <a:gdLst>
                <a:gd name="connsiteX0" fmla="*/ 1098596 w 1098596"/>
                <a:gd name="connsiteY0" fmla="*/ 13895 h 579639"/>
                <a:gd name="connsiteX1" fmla="*/ 302607 w 1098596"/>
                <a:gd name="connsiteY1" fmla="*/ 73101 h 579639"/>
                <a:gd name="connsiteX2" fmla="*/ 0 w 1098596"/>
                <a:gd name="connsiteY2" fmla="*/ 579639 h 579639"/>
              </a:gdLst>
              <a:ahLst/>
              <a:cxnLst>
                <a:cxn ang="0">
                  <a:pos x="connsiteX0" y="connsiteY0"/>
                </a:cxn>
                <a:cxn ang="0">
                  <a:pos x="connsiteX1" y="connsiteY1"/>
                </a:cxn>
                <a:cxn ang="0">
                  <a:pos x="connsiteX2" y="connsiteY2"/>
                </a:cxn>
              </a:cxnLst>
              <a:rect l="l" t="t" r="r" b="b"/>
              <a:pathLst>
                <a:path w="1098596" h="579639">
                  <a:moveTo>
                    <a:pt x="1098596" y="13895"/>
                  </a:moveTo>
                  <a:cubicBezTo>
                    <a:pt x="792151" y="-3648"/>
                    <a:pt x="485706" y="-21190"/>
                    <a:pt x="302607" y="73101"/>
                  </a:cubicBezTo>
                  <a:cubicBezTo>
                    <a:pt x="119508" y="167392"/>
                    <a:pt x="59754" y="373515"/>
                    <a:pt x="0" y="579639"/>
                  </a:cubicBezTo>
                </a:path>
              </a:pathLst>
            </a:custGeom>
            <a:noFill/>
            <a:ln w="28575" cap="flat" cmpd="sng" algn="ctr">
              <a:solidFill>
                <a:srgbClr val="FFFF00"/>
              </a:solidFill>
              <a:prstDash val="solid"/>
              <a:round/>
              <a:headEnd type="none" w="med" len="med"/>
              <a:tailEnd type="triangle" w="med" len="med"/>
            </a:ln>
            <a:effectLst/>
          </p:spPr>
          <p:txBody>
            <a:bodyPr rtlCol="0" anchor="ctr"/>
            <a:lstStyle/>
            <a:p>
              <a:pPr algn="ctr"/>
              <a:endParaRPr lang="en-US"/>
            </a:p>
          </p:txBody>
        </p:sp>
        <p:grpSp>
          <p:nvGrpSpPr>
            <p:cNvPr id="5" name="Group 4">
              <a:extLst>
                <a:ext uri="{FF2B5EF4-FFF2-40B4-BE49-F238E27FC236}">
                  <a16:creationId xmlns:a16="http://schemas.microsoft.com/office/drawing/2014/main" id="{9731147F-E794-02F2-38A8-6B004AC827ED}"/>
                </a:ext>
              </a:extLst>
            </p:cNvPr>
            <p:cNvGrpSpPr/>
            <p:nvPr/>
          </p:nvGrpSpPr>
          <p:grpSpPr>
            <a:xfrm>
              <a:off x="5280379" y="4171099"/>
              <a:ext cx="1006697" cy="878421"/>
              <a:chOff x="3117850" y="1993900"/>
              <a:chExt cx="3162300" cy="3055620"/>
            </a:xfrm>
          </p:grpSpPr>
          <p:grpSp>
            <p:nvGrpSpPr>
              <p:cNvPr id="10" name="Group 9">
                <a:extLst>
                  <a:ext uri="{FF2B5EF4-FFF2-40B4-BE49-F238E27FC236}">
                    <a16:creationId xmlns:a16="http://schemas.microsoft.com/office/drawing/2014/main" id="{1E6ECB6E-755C-79AA-3D62-3964C186D6E5}"/>
                  </a:ext>
                </a:extLst>
              </p:cNvPr>
              <p:cNvGrpSpPr/>
              <p:nvPr/>
            </p:nvGrpSpPr>
            <p:grpSpPr>
              <a:xfrm>
                <a:off x="3117850" y="1993900"/>
                <a:ext cx="3162300" cy="3055620"/>
                <a:chOff x="3117850" y="1993900"/>
                <a:chExt cx="3162300" cy="3055620"/>
              </a:xfrm>
            </p:grpSpPr>
            <p:pic>
              <p:nvPicPr>
                <p:cNvPr id="18" name="Picture 2" descr="magic">
                  <a:extLst>
                    <a:ext uri="{FF2B5EF4-FFF2-40B4-BE49-F238E27FC236}">
                      <a16:creationId xmlns:a16="http://schemas.microsoft.com/office/drawing/2014/main" id="{3FFAEDD1-7441-95DC-391C-11711A40BBD4}"/>
                    </a:ext>
                  </a:extLst>
                </p:cNvPr>
                <p:cNvPicPr>
                  <a:picLocks noChangeAspect="1" noChangeArrowheads="1"/>
                </p:cNvPicPr>
                <p:nvPr/>
              </p:nvPicPr>
              <p:blipFill>
                <a:blip r:embed="rId3" cstate="print"/>
                <a:srcRect/>
                <a:stretch>
                  <a:fillRect/>
                </a:stretch>
              </p:blipFill>
              <p:spPr bwMode="auto">
                <a:xfrm>
                  <a:off x="4635500" y="3511550"/>
                  <a:ext cx="127000" cy="127000"/>
                </a:xfrm>
                <a:prstGeom prst="rect">
                  <a:avLst/>
                </a:prstGeom>
                <a:noFill/>
                <a:ln w="9525" algn="ctr">
                  <a:noFill/>
                  <a:miter lim="800000"/>
                  <a:headEnd/>
                  <a:tailEnd/>
                </a:ln>
              </p:spPr>
            </p:pic>
            <p:sp>
              <p:nvSpPr>
                <p:cNvPr id="19" name="Oval 18">
                  <a:extLst>
                    <a:ext uri="{FF2B5EF4-FFF2-40B4-BE49-F238E27FC236}">
                      <a16:creationId xmlns:a16="http://schemas.microsoft.com/office/drawing/2014/main" id="{72F95A0C-E7BE-124C-800B-0B26CC3C9CD2}"/>
                    </a:ext>
                  </a:extLst>
                </p:cNvPr>
                <p:cNvSpPr/>
                <p:nvPr/>
              </p:nvSpPr>
              <p:spPr bwMode="auto">
                <a:xfrm>
                  <a:off x="3117850" y="1993900"/>
                  <a:ext cx="3162300" cy="3055620"/>
                </a:xfrm>
                <a:prstGeom prst="ellipse">
                  <a:avLst/>
                </a:prstGeom>
                <a:solidFill>
                  <a:schemeClr val="accent5"/>
                </a:solidFill>
                <a:ln w="38100"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noAutofit/>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1" i="0" u="none" strike="noStrike" cap="none" normalizeH="0" baseline="0" dirty="0">
                    <a:ln>
                      <a:noFill/>
                    </a:ln>
                    <a:solidFill>
                      <a:srgbClr val="FFFF00"/>
                    </a:solidFill>
                    <a:effectLst/>
                    <a:latin typeface="Courier New" pitchFamily="49" charset="0"/>
                    <a:cs typeface="Arial" charset="0"/>
                  </a:endParaRPr>
                </a:p>
              </p:txBody>
            </p:sp>
            <p:cxnSp>
              <p:nvCxnSpPr>
                <p:cNvPr id="20" name="Straight Connector 19">
                  <a:extLst>
                    <a:ext uri="{FF2B5EF4-FFF2-40B4-BE49-F238E27FC236}">
                      <a16:creationId xmlns:a16="http://schemas.microsoft.com/office/drawing/2014/main" id="{C27EB5E7-3210-D2A8-E690-0D2C111A2C78}"/>
                    </a:ext>
                  </a:extLst>
                </p:cNvPr>
                <p:cNvCxnSpPr>
                  <a:cxnSpLocks/>
                  <a:stCxn id="19" idx="4"/>
                  <a:endCxn id="19" idx="4"/>
                </p:cNvCxnSpPr>
                <p:nvPr/>
              </p:nvCxnSpPr>
              <p:spPr bwMode="auto">
                <a:xfrm>
                  <a:off x="4699000" y="5049520"/>
                  <a:ext cx="0" cy="0"/>
                </a:xfrm>
                <a:prstGeom prst="line">
                  <a:avLst/>
                </a:prstGeom>
                <a:noFill/>
                <a:ln w="9525" cap="flat" cmpd="sng" algn="ctr">
                  <a:noFill/>
                  <a:prstDash val="solid"/>
                  <a:round/>
                  <a:headEnd type="none" w="med" len="med"/>
                  <a:tailEnd type="none" w="med" len="med"/>
                </a:ln>
                <a:effectLst/>
              </p:spPr>
            </p:cxnSp>
            <p:cxnSp>
              <p:nvCxnSpPr>
                <p:cNvPr id="21" name="Straight Connector 20">
                  <a:extLst>
                    <a:ext uri="{FF2B5EF4-FFF2-40B4-BE49-F238E27FC236}">
                      <a16:creationId xmlns:a16="http://schemas.microsoft.com/office/drawing/2014/main" id="{96D540B1-931B-E461-F443-FF47D694229F}"/>
                    </a:ext>
                  </a:extLst>
                </p:cNvPr>
                <p:cNvCxnSpPr>
                  <a:cxnSpLocks/>
                  <a:stCxn id="19" idx="4"/>
                  <a:endCxn id="19" idx="0"/>
                </p:cNvCxnSpPr>
                <p:nvPr/>
              </p:nvCxnSpPr>
              <p:spPr bwMode="auto">
                <a:xfrm flipV="1">
                  <a:off x="4699000" y="1993900"/>
                  <a:ext cx="0" cy="3055620"/>
                </a:xfrm>
                <a:prstGeom prst="line">
                  <a:avLst/>
                </a:prstGeom>
                <a:noFill/>
                <a:ln w="38100" cap="flat" cmpd="sng" algn="ctr">
                  <a:solidFill>
                    <a:schemeClr val="tx1"/>
                  </a:solidFill>
                  <a:prstDash val="solid"/>
                  <a:round/>
                  <a:headEnd type="none" w="med" len="med"/>
                  <a:tailEnd type="none" w="med" len="med"/>
                </a:ln>
                <a:effectLst/>
              </p:spPr>
            </p:cxnSp>
            <p:cxnSp>
              <p:nvCxnSpPr>
                <p:cNvPr id="22" name="Straight Connector 21">
                  <a:extLst>
                    <a:ext uri="{FF2B5EF4-FFF2-40B4-BE49-F238E27FC236}">
                      <a16:creationId xmlns:a16="http://schemas.microsoft.com/office/drawing/2014/main" id="{EFBD76FC-E898-0247-6558-17F5EC1E368E}"/>
                    </a:ext>
                  </a:extLst>
                </p:cNvPr>
                <p:cNvCxnSpPr>
                  <a:cxnSpLocks/>
                  <a:stCxn id="19" idx="3"/>
                  <a:endCxn id="19" idx="7"/>
                </p:cNvCxnSpPr>
                <p:nvPr/>
              </p:nvCxnSpPr>
              <p:spPr bwMode="auto">
                <a:xfrm flipV="1">
                  <a:off x="3580958" y="2441385"/>
                  <a:ext cx="2236084" cy="2160650"/>
                </a:xfrm>
                <a:prstGeom prst="line">
                  <a:avLst/>
                </a:prstGeom>
                <a:noFill/>
                <a:ln w="38100" cap="flat" cmpd="sng" algn="ctr">
                  <a:solidFill>
                    <a:schemeClr val="tx1"/>
                  </a:solidFill>
                  <a:prstDash val="solid"/>
                  <a:round/>
                  <a:headEnd type="none" w="med" len="med"/>
                  <a:tailEnd type="none" w="med" len="med"/>
                </a:ln>
                <a:effectLst/>
              </p:spPr>
            </p:cxnSp>
            <p:cxnSp>
              <p:nvCxnSpPr>
                <p:cNvPr id="23" name="Straight Connector 22">
                  <a:extLst>
                    <a:ext uri="{FF2B5EF4-FFF2-40B4-BE49-F238E27FC236}">
                      <a16:creationId xmlns:a16="http://schemas.microsoft.com/office/drawing/2014/main" id="{67BE74C9-2D19-ABD4-1657-02D4A7C9987E}"/>
                    </a:ext>
                  </a:extLst>
                </p:cNvPr>
                <p:cNvCxnSpPr>
                  <a:cxnSpLocks/>
                  <a:stCxn id="19" idx="2"/>
                </p:cNvCxnSpPr>
                <p:nvPr/>
              </p:nvCxnSpPr>
              <p:spPr bwMode="auto">
                <a:xfrm flipV="1">
                  <a:off x="3117850" y="3511550"/>
                  <a:ext cx="3162300" cy="10160"/>
                </a:xfrm>
                <a:prstGeom prst="line">
                  <a:avLst/>
                </a:prstGeom>
                <a:noFill/>
                <a:ln w="38100" cap="flat" cmpd="sng" algn="ctr">
                  <a:solidFill>
                    <a:schemeClr val="tx1"/>
                  </a:solidFill>
                  <a:prstDash val="solid"/>
                  <a:round/>
                  <a:headEnd type="none" w="med" len="med"/>
                  <a:tailEnd type="none" w="med" len="med"/>
                </a:ln>
                <a:effectLst/>
              </p:spPr>
            </p:cxnSp>
            <p:cxnSp>
              <p:nvCxnSpPr>
                <p:cNvPr id="24" name="Straight Connector 23">
                  <a:extLst>
                    <a:ext uri="{FF2B5EF4-FFF2-40B4-BE49-F238E27FC236}">
                      <a16:creationId xmlns:a16="http://schemas.microsoft.com/office/drawing/2014/main" id="{04E305B5-95F6-4313-3EFF-E6CF6168BE81}"/>
                    </a:ext>
                  </a:extLst>
                </p:cNvPr>
                <p:cNvCxnSpPr>
                  <a:cxnSpLocks/>
                  <a:stCxn id="19" idx="1"/>
                  <a:endCxn id="19" idx="5"/>
                </p:cNvCxnSpPr>
                <p:nvPr/>
              </p:nvCxnSpPr>
              <p:spPr bwMode="auto">
                <a:xfrm>
                  <a:off x="3580958" y="2441385"/>
                  <a:ext cx="2236084" cy="2160650"/>
                </a:xfrm>
                <a:prstGeom prst="line">
                  <a:avLst/>
                </a:prstGeom>
                <a:noFill/>
                <a:ln w="38100" cap="flat" cmpd="sng" algn="ctr">
                  <a:solidFill>
                    <a:schemeClr val="tx1"/>
                  </a:solidFill>
                  <a:prstDash val="solid"/>
                  <a:round/>
                  <a:headEnd type="none" w="med" len="med"/>
                  <a:tailEnd type="none" w="med" len="med"/>
                </a:ln>
                <a:effectLst/>
              </p:spPr>
            </p:cxnSp>
            <p:sp>
              <p:nvSpPr>
                <p:cNvPr id="25" name="Oval 24">
                  <a:extLst>
                    <a:ext uri="{FF2B5EF4-FFF2-40B4-BE49-F238E27FC236}">
                      <a16:creationId xmlns:a16="http://schemas.microsoft.com/office/drawing/2014/main" id="{D130ED5F-6F45-7DA2-81EC-E7AD942BAAA0}"/>
                    </a:ext>
                  </a:extLst>
                </p:cNvPr>
                <p:cNvSpPr/>
                <p:nvPr/>
              </p:nvSpPr>
              <p:spPr bwMode="auto">
                <a:xfrm>
                  <a:off x="3549650" y="2423160"/>
                  <a:ext cx="2298700" cy="2197100"/>
                </a:xfrm>
                <a:prstGeom prst="ellipse">
                  <a:avLst/>
                </a:prstGeom>
                <a:solidFill>
                  <a:schemeClr val="tx2"/>
                </a:solidFill>
                <a:ln w="3810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noAutofit/>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1" i="0" u="none" strike="noStrike" cap="none" normalizeH="0" baseline="0" dirty="0">
                    <a:ln>
                      <a:noFill/>
                    </a:ln>
                    <a:solidFill>
                      <a:srgbClr val="FFFF00"/>
                    </a:solidFill>
                    <a:effectLst/>
                    <a:latin typeface="Courier New" pitchFamily="49" charset="0"/>
                    <a:cs typeface="Arial" charset="0"/>
                  </a:endParaRPr>
                </a:p>
              </p:txBody>
            </p:sp>
          </p:grpSp>
          <p:sp>
            <p:nvSpPr>
              <p:cNvPr id="11" name="Oval 7">
                <a:extLst>
                  <a:ext uri="{FF2B5EF4-FFF2-40B4-BE49-F238E27FC236}">
                    <a16:creationId xmlns:a16="http://schemas.microsoft.com/office/drawing/2014/main" id="{F3AF0E29-E7E7-BD32-453E-2BD803FDB4D3}"/>
                  </a:ext>
                </a:extLst>
              </p:cNvPr>
              <p:cNvSpPr>
                <a:spLocks noChangeArrowheads="1"/>
              </p:cNvSpPr>
              <p:nvPr/>
            </p:nvSpPr>
            <p:spPr bwMode="auto">
              <a:xfrm>
                <a:off x="4251544" y="3026525"/>
                <a:ext cx="999816" cy="1068268"/>
              </a:xfrm>
              <a:prstGeom prst="ellipse">
                <a:avLst/>
              </a:prstGeom>
              <a:solidFill>
                <a:schemeClr val="tx2"/>
              </a:solidFill>
              <a:ln w="12700">
                <a:noFill/>
                <a:round/>
                <a:headEnd/>
                <a:tailEnd/>
              </a:ln>
            </p:spPr>
            <p:txBody>
              <a:bodyPr wrap="none" anchor="ctr"/>
              <a:lstStyle/>
              <a:p>
                <a:endParaRPr lang="en-US" dirty="0">
                  <a:solidFill>
                    <a:srgbClr val="FFFF00"/>
                  </a:solidFill>
                  <a:latin typeface="Arial" pitchFamily="34" charset="0"/>
                </a:endParaRPr>
              </a:p>
            </p:txBody>
          </p:sp>
          <p:grpSp>
            <p:nvGrpSpPr>
              <p:cNvPr id="12" name="Group 11">
                <a:extLst>
                  <a:ext uri="{FF2B5EF4-FFF2-40B4-BE49-F238E27FC236}">
                    <a16:creationId xmlns:a16="http://schemas.microsoft.com/office/drawing/2014/main" id="{99FD03CB-057A-E45F-8278-FC68BB6B2326}"/>
                  </a:ext>
                </a:extLst>
              </p:cNvPr>
              <p:cNvGrpSpPr/>
              <p:nvPr/>
            </p:nvGrpSpPr>
            <p:grpSpPr>
              <a:xfrm>
                <a:off x="4381687" y="3068710"/>
                <a:ext cx="634627" cy="906000"/>
                <a:chOff x="4436366" y="3112166"/>
                <a:chExt cx="634627" cy="906000"/>
              </a:xfrm>
              <a:effectLst>
                <a:glow rad="228600">
                  <a:schemeClr val="accent3">
                    <a:satMod val="175000"/>
                    <a:alpha val="40000"/>
                  </a:schemeClr>
                </a:glow>
              </a:effectLst>
            </p:grpSpPr>
            <p:sp>
              <p:nvSpPr>
                <p:cNvPr id="13" name="Oval 8">
                  <a:extLst>
                    <a:ext uri="{FF2B5EF4-FFF2-40B4-BE49-F238E27FC236}">
                      <a16:creationId xmlns:a16="http://schemas.microsoft.com/office/drawing/2014/main" id="{19229DAD-DBAD-25C6-EC06-A31D35B5B555}"/>
                    </a:ext>
                  </a:extLst>
                </p:cNvPr>
                <p:cNvSpPr>
                  <a:spLocks noChangeArrowheads="1"/>
                </p:cNvSpPr>
                <p:nvPr/>
              </p:nvSpPr>
              <p:spPr bwMode="auto">
                <a:xfrm>
                  <a:off x="4436366" y="3112166"/>
                  <a:ext cx="634627" cy="655835"/>
                </a:xfrm>
                <a:prstGeom prst="ellipse">
                  <a:avLst/>
                </a:prstGeom>
                <a:solidFill>
                  <a:schemeClr val="tx2"/>
                </a:solidFill>
                <a:ln w="12700">
                  <a:solidFill>
                    <a:schemeClr val="tx2"/>
                  </a:solidFill>
                  <a:round/>
                  <a:headEnd/>
                  <a:tailEnd/>
                </a:ln>
              </p:spPr>
              <p:txBody>
                <a:bodyPr wrap="none" anchor="ctr"/>
                <a:lstStyle/>
                <a:p>
                  <a:endParaRPr lang="en-US" dirty="0">
                    <a:solidFill>
                      <a:srgbClr val="FFFF00"/>
                    </a:solidFill>
                    <a:latin typeface="Arial" pitchFamily="34" charset="0"/>
                  </a:endParaRPr>
                </a:p>
              </p:txBody>
            </p:sp>
            <p:sp>
              <p:nvSpPr>
                <p:cNvPr id="14" name="Oval 9">
                  <a:extLst>
                    <a:ext uri="{FF2B5EF4-FFF2-40B4-BE49-F238E27FC236}">
                      <a16:creationId xmlns:a16="http://schemas.microsoft.com/office/drawing/2014/main" id="{71632753-EA39-54C5-6BC6-327B28AF9709}"/>
                    </a:ext>
                  </a:extLst>
                </p:cNvPr>
                <p:cNvSpPr>
                  <a:spLocks noChangeArrowheads="1"/>
                </p:cNvSpPr>
                <p:nvPr/>
              </p:nvSpPr>
              <p:spPr bwMode="auto">
                <a:xfrm>
                  <a:off x="4527663" y="3200062"/>
                  <a:ext cx="445352" cy="516104"/>
                </a:xfrm>
                <a:prstGeom prst="ellipse">
                  <a:avLst/>
                </a:prstGeom>
                <a:solidFill>
                  <a:schemeClr val="bg1">
                    <a:lumMod val="50000"/>
                  </a:schemeClr>
                </a:solidFill>
                <a:ln w="12700">
                  <a:solidFill>
                    <a:schemeClr val="tx2"/>
                  </a:solidFill>
                  <a:round/>
                  <a:headEnd/>
                  <a:tailEnd/>
                </a:ln>
              </p:spPr>
              <p:txBody>
                <a:bodyPr wrap="none" anchor="ctr"/>
                <a:lstStyle/>
                <a:p>
                  <a:endParaRPr lang="en-US" dirty="0">
                    <a:solidFill>
                      <a:srgbClr val="FFFF00"/>
                    </a:solidFill>
                    <a:latin typeface="Arial" pitchFamily="34" charset="0"/>
                  </a:endParaRPr>
                </a:p>
              </p:txBody>
            </p:sp>
            <p:sp>
              <p:nvSpPr>
                <p:cNvPr id="15" name="Oval 10">
                  <a:extLst>
                    <a:ext uri="{FF2B5EF4-FFF2-40B4-BE49-F238E27FC236}">
                      <a16:creationId xmlns:a16="http://schemas.microsoft.com/office/drawing/2014/main" id="{23A4229A-E20F-8F73-3D46-6B8B5E1C459C}"/>
                    </a:ext>
                  </a:extLst>
                </p:cNvPr>
                <p:cNvSpPr>
                  <a:spLocks noChangeArrowheads="1"/>
                </p:cNvSpPr>
                <p:nvPr/>
              </p:nvSpPr>
              <p:spPr bwMode="auto">
                <a:xfrm>
                  <a:off x="4440819" y="3375853"/>
                  <a:ext cx="630174" cy="642313"/>
                </a:xfrm>
                <a:prstGeom prst="ellipse">
                  <a:avLst/>
                </a:prstGeom>
                <a:solidFill>
                  <a:schemeClr val="tx2"/>
                </a:solidFill>
                <a:ln w="12700">
                  <a:solidFill>
                    <a:schemeClr val="tx2"/>
                  </a:solidFill>
                  <a:round/>
                  <a:headEnd/>
                  <a:tailEnd/>
                </a:ln>
              </p:spPr>
              <p:txBody>
                <a:bodyPr wrap="none" anchor="ctr"/>
                <a:lstStyle/>
                <a:p>
                  <a:endParaRPr lang="en-US" dirty="0">
                    <a:solidFill>
                      <a:srgbClr val="FFFF00"/>
                    </a:solidFill>
                    <a:latin typeface="Arial" pitchFamily="34" charset="0"/>
                  </a:endParaRPr>
                </a:p>
              </p:txBody>
            </p:sp>
            <p:sp>
              <p:nvSpPr>
                <p:cNvPr id="16" name="Oval 11">
                  <a:extLst>
                    <a:ext uri="{FF2B5EF4-FFF2-40B4-BE49-F238E27FC236}">
                      <a16:creationId xmlns:a16="http://schemas.microsoft.com/office/drawing/2014/main" id="{7BB5DDF2-7B14-902C-8CB2-F20C3C053485}"/>
                    </a:ext>
                  </a:extLst>
                </p:cNvPr>
                <p:cNvSpPr>
                  <a:spLocks noChangeArrowheads="1"/>
                </p:cNvSpPr>
                <p:nvPr/>
              </p:nvSpPr>
              <p:spPr bwMode="auto">
                <a:xfrm>
                  <a:off x="4639001" y="3508823"/>
                  <a:ext cx="227130" cy="220865"/>
                </a:xfrm>
                <a:prstGeom prst="ellipse">
                  <a:avLst/>
                </a:prstGeom>
                <a:solidFill>
                  <a:schemeClr val="bg1">
                    <a:lumMod val="50000"/>
                  </a:schemeClr>
                </a:solidFill>
                <a:ln w="12700">
                  <a:solidFill>
                    <a:schemeClr val="tx2"/>
                  </a:solidFill>
                  <a:round/>
                  <a:headEnd/>
                  <a:tailEnd/>
                </a:ln>
              </p:spPr>
              <p:txBody>
                <a:bodyPr wrap="none" anchor="ctr"/>
                <a:lstStyle/>
                <a:p>
                  <a:endParaRPr lang="en-US" dirty="0">
                    <a:solidFill>
                      <a:srgbClr val="FFFF00"/>
                    </a:solidFill>
                    <a:latin typeface="Arial" pitchFamily="34" charset="0"/>
                  </a:endParaRPr>
                </a:p>
              </p:txBody>
            </p:sp>
            <p:sp>
              <p:nvSpPr>
                <p:cNvPr id="17" name="AutoShape 12">
                  <a:extLst>
                    <a:ext uri="{FF2B5EF4-FFF2-40B4-BE49-F238E27FC236}">
                      <a16:creationId xmlns:a16="http://schemas.microsoft.com/office/drawing/2014/main" id="{084358DB-D0C7-D52C-C480-341625FC7EA0}"/>
                    </a:ext>
                  </a:extLst>
                </p:cNvPr>
                <p:cNvSpPr>
                  <a:spLocks noChangeArrowheads="1"/>
                </p:cNvSpPr>
                <p:nvPr/>
              </p:nvSpPr>
              <p:spPr bwMode="auto">
                <a:xfrm flipV="1">
                  <a:off x="4685763" y="3691375"/>
                  <a:ext cx="151420" cy="191567"/>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4447 w 21600"/>
                    <a:gd name="T13" fmla="*/ 4574 h 21600"/>
                    <a:gd name="T14" fmla="*/ 17153 w 21600"/>
                    <a:gd name="T15" fmla="*/ 17026 h 21600"/>
                  </a:gdLst>
                  <a:ahLst/>
                  <a:cxnLst>
                    <a:cxn ang="T8">
                      <a:pos x="T0" y="T1"/>
                    </a:cxn>
                    <a:cxn ang="T9">
                      <a:pos x="T2" y="T3"/>
                    </a:cxn>
                    <a:cxn ang="T10">
                      <a:pos x="T4" y="T5"/>
                    </a:cxn>
                    <a:cxn ang="T11">
                      <a:pos x="T6" y="T7"/>
                    </a:cxn>
                  </a:cxnLst>
                  <a:rect l="T12" t="T13" r="T14" b="T15"/>
                  <a:pathLst>
                    <a:path w="21600" h="21600">
                      <a:moveTo>
                        <a:pt x="0" y="0"/>
                      </a:moveTo>
                      <a:lnTo>
                        <a:pt x="5399" y="21600"/>
                      </a:lnTo>
                      <a:lnTo>
                        <a:pt x="16201" y="21600"/>
                      </a:lnTo>
                      <a:lnTo>
                        <a:pt x="21600" y="0"/>
                      </a:lnTo>
                      <a:close/>
                    </a:path>
                  </a:pathLst>
                </a:custGeom>
                <a:solidFill>
                  <a:schemeClr val="bg1">
                    <a:lumMod val="50000"/>
                  </a:schemeClr>
                </a:solidFill>
                <a:ln w="12700">
                  <a:noFill/>
                  <a:miter lim="800000"/>
                  <a:headEnd/>
                  <a:tailEnd/>
                </a:ln>
              </p:spPr>
              <p:txBody>
                <a:bodyPr wrap="none" anchor="ctr"/>
                <a:lstStyle/>
                <a:p>
                  <a:endParaRPr lang="en-US" dirty="0">
                    <a:solidFill>
                      <a:srgbClr val="FFFF00"/>
                    </a:solidFill>
                    <a:latin typeface="Arial" pitchFamily="34" charset="0"/>
                  </a:endParaRPr>
                </a:p>
              </p:txBody>
            </p:sp>
          </p:grpSp>
        </p:grpSp>
        <p:sp>
          <p:nvSpPr>
            <p:cNvPr id="8" name="TextBox 7">
              <a:extLst>
                <a:ext uri="{FF2B5EF4-FFF2-40B4-BE49-F238E27FC236}">
                  <a16:creationId xmlns:a16="http://schemas.microsoft.com/office/drawing/2014/main" id="{6B536B43-1A99-0B7F-0E0C-9D35B80AA4CF}"/>
                </a:ext>
              </a:extLst>
            </p:cNvPr>
            <p:cNvSpPr txBox="1"/>
            <p:nvPr/>
          </p:nvSpPr>
          <p:spPr>
            <a:xfrm>
              <a:off x="6006050" y="3920737"/>
              <a:ext cx="545316" cy="246221"/>
            </a:xfrm>
            <a:prstGeom prst="rect">
              <a:avLst/>
            </a:prstGeom>
            <a:noFill/>
          </p:spPr>
          <p:txBody>
            <a:bodyPr wrap="none" rtlCol="0">
              <a:spAutoFit/>
            </a:bodyPr>
            <a:lstStyle/>
            <a:p>
              <a:r>
                <a:rPr lang="en-US" sz="1000" dirty="0">
                  <a:solidFill>
                    <a:srgbClr val="FFFF00"/>
                  </a:solidFill>
                  <a:latin typeface="Courier New" pitchFamily="49" charset="0"/>
                </a:rPr>
                <a:t>tail</a:t>
              </a:r>
              <a:endParaRPr lang="en-US" dirty="0">
                <a:solidFill>
                  <a:srgbClr val="FFFF00"/>
                </a:solidFill>
                <a:latin typeface="Courier New" pitchFamily="49" charset="0"/>
              </a:endParaRPr>
            </a:p>
          </p:txBody>
        </p:sp>
        <p:sp>
          <p:nvSpPr>
            <p:cNvPr id="9" name="Freeform: Shape 8">
              <a:extLst>
                <a:ext uri="{FF2B5EF4-FFF2-40B4-BE49-F238E27FC236}">
                  <a16:creationId xmlns:a16="http://schemas.microsoft.com/office/drawing/2014/main" id="{3BECD43B-19A5-05C3-7604-B62E7287EE77}"/>
                </a:ext>
              </a:extLst>
            </p:cNvPr>
            <p:cNvSpPr/>
            <p:nvPr/>
          </p:nvSpPr>
          <p:spPr bwMode="auto">
            <a:xfrm>
              <a:off x="5656320" y="3983947"/>
              <a:ext cx="349731" cy="166633"/>
            </a:xfrm>
            <a:custGeom>
              <a:avLst/>
              <a:gdLst>
                <a:gd name="connsiteX0" fmla="*/ 1098596 w 1098596"/>
                <a:gd name="connsiteY0" fmla="*/ 13895 h 579639"/>
                <a:gd name="connsiteX1" fmla="*/ 302607 w 1098596"/>
                <a:gd name="connsiteY1" fmla="*/ 73101 h 579639"/>
                <a:gd name="connsiteX2" fmla="*/ 0 w 1098596"/>
                <a:gd name="connsiteY2" fmla="*/ 579639 h 579639"/>
              </a:gdLst>
              <a:ahLst/>
              <a:cxnLst>
                <a:cxn ang="0">
                  <a:pos x="connsiteX0" y="connsiteY0"/>
                </a:cxn>
                <a:cxn ang="0">
                  <a:pos x="connsiteX1" y="connsiteY1"/>
                </a:cxn>
                <a:cxn ang="0">
                  <a:pos x="connsiteX2" y="connsiteY2"/>
                </a:cxn>
              </a:cxnLst>
              <a:rect l="l" t="t" r="r" b="b"/>
              <a:pathLst>
                <a:path w="1098596" h="579639">
                  <a:moveTo>
                    <a:pt x="1098596" y="13895"/>
                  </a:moveTo>
                  <a:cubicBezTo>
                    <a:pt x="792151" y="-3648"/>
                    <a:pt x="485706" y="-21190"/>
                    <a:pt x="302607" y="73101"/>
                  </a:cubicBezTo>
                  <a:cubicBezTo>
                    <a:pt x="119508" y="167392"/>
                    <a:pt x="59754" y="373515"/>
                    <a:pt x="0" y="579639"/>
                  </a:cubicBezTo>
                </a:path>
              </a:pathLst>
            </a:custGeom>
            <a:noFill/>
            <a:ln w="19050" cap="flat" cmpd="sng" algn="ctr">
              <a:solidFill>
                <a:srgbClr val="FFFF00"/>
              </a:solidFill>
              <a:prstDash val="solid"/>
              <a:round/>
              <a:headEnd type="none" w="med" len="med"/>
              <a:tailEnd type="triangle" w="med" len="med"/>
            </a:ln>
            <a:effectLst/>
          </p:spPr>
          <p:txBody>
            <a:bodyPr rtlCol="0" anchor="ctr"/>
            <a:lstStyle/>
            <a:p>
              <a:pPr algn="ctr"/>
              <a:endParaRPr lang="en-US"/>
            </a:p>
          </p:txBody>
        </p:sp>
      </p:grpSp>
    </p:spTree>
    <p:extLst>
      <p:ext uri="{BB962C8B-B14F-4D97-AF65-F5344CB8AC3E}">
        <p14:creationId xmlns:p14="http://schemas.microsoft.com/office/powerpoint/2010/main" val="230582629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a:extLst>
              <a:ext uri="{FF2B5EF4-FFF2-40B4-BE49-F238E27FC236}">
                <a16:creationId xmlns:a16="http://schemas.microsoft.com/office/drawing/2014/main" id="{CD9047CA-7C81-EACF-2A79-846D3B71603B}"/>
              </a:ext>
            </a:extLst>
          </p:cNvPr>
          <p:cNvGrpSpPr/>
          <p:nvPr/>
        </p:nvGrpSpPr>
        <p:grpSpPr>
          <a:xfrm>
            <a:off x="2771649" y="1635423"/>
            <a:ext cx="3998778" cy="3969097"/>
            <a:chOff x="2771649" y="1635423"/>
            <a:chExt cx="3998778" cy="3969097"/>
          </a:xfrm>
        </p:grpSpPr>
        <p:grpSp>
          <p:nvGrpSpPr>
            <p:cNvPr id="5" name="Group 4">
              <a:extLst>
                <a:ext uri="{FF2B5EF4-FFF2-40B4-BE49-F238E27FC236}">
                  <a16:creationId xmlns:a16="http://schemas.microsoft.com/office/drawing/2014/main" id="{672063DA-A3EE-C67D-6A3B-68F065A410B2}"/>
                </a:ext>
              </a:extLst>
            </p:cNvPr>
            <p:cNvGrpSpPr/>
            <p:nvPr/>
          </p:nvGrpSpPr>
          <p:grpSpPr>
            <a:xfrm>
              <a:off x="3117850" y="1993900"/>
              <a:ext cx="3162300" cy="3055620"/>
              <a:chOff x="3117850" y="1993900"/>
              <a:chExt cx="3162300" cy="3055620"/>
            </a:xfrm>
          </p:grpSpPr>
          <p:pic>
            <p:nvPicPr>
              <p:cNvPr id="76" name="Picture 2" descr="magic">
                <a:extLst>
                  <a:ext uri="{FF2B5EF4-FFF2-40B4-BE49-F238E27FC236}">
                    <a16:creationId xmlns:a16="http://schemas.microsoft.com/office/drawing/2014/main" id="{5CD7BE6A-637A-AE4D-6092-D1B74E254B81}"/>
                  </a:ext>
                </a:extLst>
              </p:cNvPr>
              <p:cNvPicPr>
                <a:picLocks noChangeAspect="1" noChangeArrowheads="1"/>
              </p:cNvPicPr>
              <p:nvPr/>
            </p:nvPicPr>
            <p:blipFill>
              <a:blip r:embed="rId3" cstate="print"/>
              <a:srcRect/>
              <a:stretch>
                <a:fillRect/>
              </a:stretch>
            </p:blipFill>
            <p:spPr bwMode="auto">
              <a:xfrm>
                <a:off x="4635500" y="3511550"/>
                <a:ext cx="127000" cy="127000"/>
              </a:xfrm>
              <a:prstGeom prst="rect">
                <a:avLst/>
              </a:prstGeom>
              <a:noFill/>
              <a:ln w="9525" algn="ctr">
                <a:noFill/>
                <a:miter lim="800000"/>
                <a:headEnd/>
                <a:tailEnd/>
              </a:ln>
            </p:spPr>
          </p:pic>
          <p:sp>
            <p:nvSpPr>
              <p:cNvPr id="77" name="Oval 76">
                <a:extLst>
                  <a:ext uri="{FF2B5EF4-FFF2-40B4-BE49-F238E27FC236}">
                    <a16:creationId xmlns:a16="http://schemas.microsoft.com/office/drawing/2014/main" id="{9BB17F28-C3BC-5ACF-BD77-8F011AEA3060}"/>
                  </a:ext>
                </a:extLst>
              </p:cNvPr>
              <p:cNvSpPr/>
              <p:nvPr/>
            </p:nvSpPr>
            <p:spPr bwMode="auto">
              <a:xfrm>
                <a:off x="3117850" y="1993900"/>
                <a:ext cx="3162300" cy="3055620"/>
              </a:xfrm>
              <a:prstGeom prst="ellipse">
                <a:avLst/>
              </a:prstGeom>
              <a:solidFill>
                <a:schemeClr val="accent5"/>
              </a:solidFill>
              <a:ln w="38100"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noAutofit/>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1" i="0" u="none" strike="noStrike" cap="none" normalizeH="0" baseline="0" dirty="0">
                  <a:ln>
                    <a:noFill/>
                  </a:ln>
                  <a:solidFill>
                    <a:srgbClr val="FFFF00"/>
                  </a:solidFill>
                  <a:effectLst/>
                  <a:latin typeface="Courier New" pitchFamily="49" charset="0"/>
                  <a:cs typeface="Arial" charset="0"/>
                </a:endParaRPr>
              </a:p>
            </p:txBody>
          </p:sp>
          <p:cxnSp>
            <p:nvCxnSpPr>
              <p:cNvPr id="78" name="Straight Connector 77">
                <a:extLst>
                  <a:ext uri="{FF2B5EF4-FFF2-40B4-BE49-F238E27FC236}">
                    <a16:creationId xmlns:a16="http://schemas.microsoft.com/office/drawing/2014/main" id="{1DDC23D1-03FF-C66B-2C31-BB4A07573FD1}"/>
                  </a:ext>
                </a:extLst>
              </p:cNvPr>
              <p:cNvCxnSpPr>
                <a:stCxn id="77" idx="4"/>
                <a:endCxn id="77" idx="4"/>
              </p:cNvCxnSpPr>
              <p:nvPr/>
            </p:nvCxnSpPr>
            <p:spPr bwMode="auto">
              <a:xfrm>
                <a:off x="4699000" y="5049520"/>
                <a:ext cx="0" cy="0"/>
              </a:xfrm>
              <a:prstGeom prst="line">
                <a:avLst/>
              </a:prstGeom>
              <a:noFill/>
              <a:ln w="9525" cap="flat" cmpd="sng" algn="ctr">
                <a:noFill/>
                <a:prstDash val="solid"/>
                <a:round/>
                <a:headEnd type="none" w="med" len="med"/>
                <a:tailEnd type="none" w="med" len="med"/>
              </a:ln>
              <a:effectLst/>
            </p:spPr>
          </p:cxnSp>
          <p:cxnSp>
            <p:nvCxnSpPr>
              <p:cNvPr id="79" name="Straight Connector 78">
                <a:extLst>
                  <a:ext uri="{FF2B5EF4-FFF2-40B4-BE49-F238E27FC236}">
                    <a16:creationId xmlns:a16="http://schemas.microsoft.com/office/drawing/2014/main" id="{D95B85AC-8F5B-649C-F228-1E35A0F284A5}"/>
                  </a:ext>
                </a:extLst>
              </p:cNvPr>
              <p:cNvCxnSpPr>
                <a:stCxn id="77" idx="4"/>
                <a:endCxn id="77" idx="0"/>
              </p:cNvCxnSpPr>
              <p:nvPr/>
            </p:nvCxnSpPr>
            <p:spPr bwMode="auto">
              <a:xfrm flipV="1">
                <a:off x="4699000" y="1993900"/>
                <a:ext cx="0" cy="3055620"/>
              </a:xfrm>
              <a:prstGeom prst="line">
                <a:avLst/>
              </a:prstGeom>
              <a:noFill/>
              <a:ln w="38100" cap="flat" cmpd="sng" algn="ctr">
                <a:solidFill>
                  <a:schemeClr val="tx1"/>
                </a:solidFill>
                <a:prstDash val="solid"/>
                <a:round/>
                <a:headEnd type="none" w="med" len="med"/>
                <a:tailEnd type="none" w="med" len="med"/>
              </a:ln>
              <a:effectLst/>
            </p:spPr>
          </p:cxnSp>
          <p:cxnSp>
            <p:nvCxnSpPr>
              <p:cNvPr id="80" name="Straight Connector 79">
                <a:extLst>
                  <a:ext uri="{FF2B5EF4-FFF2-40B4-BE49-F238E27FC236}">
                    <a16:creationId xmlns:a16="http://schemas.microsoft.com/office/drawing/2014/main" id="{CEF62216-26A0-D325-3D98-1FABC7D31193}"/>
                  </a:ext>
                </a:extLst>
              </p:cNvPr>
              <p:cNvCxnSpPr>
                <a:stCxn id="77" idx="3"/>
                <a:endCxn id="77" idx="7"/>
              </p:cNvCxnSpPr>
              <p:nvPr/>
            </p:nvCxnSpPr>
            <p:spPr bwMode="auto">
              <a:xfrm flipV="1">
                <a:off x="3580958" y="2441385"/>
                <a:ext cx="2236084" cy="2160650"/>
              </a:xfrm>
              <a:prstGeom prst="line">
                <a:avLst/>
              </a:prstGeom>
              <a:noFill/>
              <a:ln w="38100" cap="flat" cmpd="sng" algn="ctr">
                <a:solidFill>
                  <a:schemeClr val="tx1"/>
                </a:solidFill>
                <a:prstDash val="solid"/>
                <a:round/>
                <a:headEnd type="none" w="med" len="med"/>
                <a:tailEnd type="none" w="med" len="med"/>
              </a:ln>
              <a:effectLst/>
            </p:spPr>
          </p:cxnSp>
          <p:cxnSp>
            <p:nvCxnSpPr>
              <p:cNvPr id="81" name="Straight Connector 80">
                <a:extLst>
                  <a:ext uri="{FF2B5EF4-FFF2-40B4-BE49-F238E27FC236}">
                    <a16:creationId xmlns:a16="http://schemas.microsoft.com/office/drawing/2014/main" id="{79D5232B-00DF-80CF-D9A0-07E2BE93F551}"/>
                  </a:ext>
                </a:extLst>
              </p:cNvPr>
              <p:cNvCxnSpPr>
                <a:stCxn id="77" idx="2"/>
              </p:cNvCxnSpPr>
              <p:nvPr/>
            </p:nvCxnSpPr>
            <p:spPr bwMode="auto">
              <a:xfrm flipV="1">
                <a:off x="3117850" y="3511550"/>
                <a:ext cx="3162300" cy="10160"/>
              </a:xfrm>
              <a:prstGeom prst="line">
                <a:avLst/>
              </a:prstGeom>
              <a:noFill/>
              <a:ln w="38100" cap="flat" cmpd="sng" algn="ctr">
                <a:solidFill>
                  <a:schemeClr val="tx1"/>
                </a:solidFill>
                <a:prstDash val="solid"/>
                <a:round/>
                <a:headEnd type="none" w="med" len="med"/>
                <a:tailEnd type="none" w="med" len="med"/>
              </a:ln>
              <a:effectLst/>
            </p:spPr>
          </p:cxnSp>
          <p:cxnSp>
            <p:nvCxnSpPr>
              <p:cNvPr id="82" name="Straight Connector 81">
                <a:extLst>
                  <a:ext uri="{FF2B5EF4-FFF2-40B4-BE49-F238E27FC236}">
                    <a16:creationId xmlns:a16="http://schemas.microsoft.com/office/drawing/2014/main" id="{4967F819-1074-CCE9-172A-52AB5C4CF09E}"/>
                  </a:ext>
                </a:extLst>
              </p:cNvPr>
              <p:cNvCxnSpPr>
                <a:stCxn id="77" idx="1"/>
                <a:endCxn id="77" idx="5"/>
              </p:cNvCxnSpPr>
              <p:nvPr/>
            </p:nvCxnSpPr>
            <p:spPr bwMode="auto">
              <a:xfrm>
                <a:off x="3580958" y="2441385"/>
                <a:ext cx="2236084" cy="2160650"/>
              </a:xfrm>
              <a:prstGeom prst="line">
                <a:avLst/>
              </a:prstGeom>
              <a:noFill/>
              <a:ln w="38100" cap="flat" cmpd="sng" algn="ctr">
                <a:solidFill>
                  <a:schemeClr val="tx1"/>
                </a:solidFill>
                <a:prstDash val="solid"/>
                <a:round/>
                <a:headEnd type="none" w="med" len="med"/>
                <a:tailEnd type="none" w="med" len="med"/>
              </a:ln>
              <a:effectLst/>
            </p:spPr>
          </p:cxnSp>
          <p:sp>
            <p:nvSpPr>
              <p:cNvPr id="83" name="Oval 82">
                <a:extLst>
                  <a:ext uri="{FF2B5EF4-FFF2-40B4-BE49-F238E27FC236}">
                    <a16:creationId xmlns:a16="http://schemas.microsoft.com/office/drawing/2014/main" id="{52B6E28B-B1C1-F15B-BB7A-C48675900677}"/>
                  </a:ext>
                </a:extLst>
              </p:cNvPr>
              <p:cNvSpPr/>
              <p:nvPr/>
            </p:nvSpPr>
            <p:spPr bwMode="auto">
              <a:xfrm>
                <a:off x="3549650" y="2423160"/>
                <a:ext cx="2298700" cy="2197100"/>
              </a:xfrm>
              <a:prstGeom prst="ellipse">
                <a:avLst/>
              </a:prstGeom>
              <a:solidFill>
                <a:schemeClr val="tx2"/>
              </a:solidFill>
              <a:ln w="3810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noAutofit/>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1" i="0" u="none" strike="noStrike" cap="none" normalizeH="0" baseline="0" dirty="0">
                  <a:ln>
                    <a:noFill/>
                  </a:ln>
                  <a:solidFill>
                    <a:srgbClr val="FFFF00"/>
                  </a:solidFill>
                  <a:effectLst/>
                  <a:latin typeface="Courier New" pitchFamily="49" charset="0"/>
                  <a:cs typeface="Arial" charset="0"/>
                </a:endParaRPr>
              </a:p>
            </p:txBody>
          </p:sp>
        </p:grpSp>
        <p:sp>
          <p:nvSpPr>
            <p:cNvPr id="7" name="TextBox 6">
              <a:extLst>
                <a:ext uri="{FF2B5EF4-FFF2-40B4-BE49-F238E27FC236}">
                  <a16:creationId xmlns:a16="http://schemas.microsoft.com/office/drawing/2014/main" id="{BCD66EAB-F196-8FEA-8072-5788ECA0ACE7}"/>
                </a:ext>
              </a:extLst>
            </p:cNvPr>
            <p:cNvSpPr txBox="1"/>
            <p:nvPr/>
          </p:nvSpPr>
          <p:spPr>
            <a:xfrm>
              <a:off x="3716768" y="1635423"/>
              <a:ext cx="370614" cy="461665"/>
            </a:xfrm>
            <a:prstGeom prst="rect">
              <a:avLst/>
            </a:prstGeom>
            <a:noFill/>
          </p:spPr>
          <p:txBody>
            <a:bodyPr wrap="none" rtlCol="0">
              <a:spAutoFit/>
            </a:bodyPr>
            <a:lstStyle/>
            <a:p>
              <a:r>
                <a:rPr lang="en-US" dirty="0">
                  <a:solidFill>
                    <a:schemeClr val="bg1"/>
                  </a:solidFill>
                  <a:latin typeface="Courier New" pitchFamily="49" charset="0"/>
                </a:rPr>
                <a:t>0</a:t>
              </a:r>
            </a:p>
          </p:txBody>
        </p:sp>
        <p:sp>
          <p:nvSpPr>
            <p:cNvPr id="8" name="TextBox 7">
              <a:extLst>
                <a:ext uri="{FF2B5EF4-FFF2-40B4-BE49-F238E27FC236}">
                  <a16:creationId xmlns:a16="http://schemas.microsoft.com/office/drawing/2014/main" id="{7B53E04D-5DB6-60D1-5E7D-5A3F6014D94C}"/>
                </a:ext>
              </a:extLst>
            </p:cNvPr>
            <p:cNvSpPr txBox="1"/>
            <p:nvPr/>
          </p:nvSpPr>
          <p:spPr>
            <a:xfrm>
              <a:off x="6399813" y="2693988"/>
              <a:ext cx="370614" cy="461665"/>
            </a:xfrm>
            <a:prstGeom prst="rect">
              <a:avLst/>
            </a:prstGeom>
            <a:noFill/>
          </p:spPr>
          <p:txBody>
            <a:bodyPr wrap="none" rtlCol="0">
              <a:spAutoFit/>
            </a:bodyPr>
            <a:lstStyle/>
            <a:p>
              <a:r>
                <a:rPr lang="en-US" dirty="0">
                  <a:solidFill>
                    <a:schemeClr val="bg1"/>
                  </a:solidFill>
                  <a:latin typeface="Courier New" pitchFamily="49" charset="0"/>
                </a:rPr>
                <a:t>2</a:t>
              </a:r>
            </a:p>
          </p:txBody>
        </p:sp>
        <p:sp>
          <p:nvSpPr>
            <p:cNvPr id="9" name="TextBox 8">
              <a:extLst>
                <a:ext uri="{FF2B5EF4-FFF2-40B4-BE49-F238E27FC236}">
                  <a16:creationId xmlns:a16="http://schemas.microsoft.com/office/drawing/2014/main" id="{CF5EC635-E0F8-8A43-A296-CF566AACDCD8}"/>
                </a:ext>
              </a:extLst>
            </p:cNvPr>
            <p:cNvSpPr txBox="1"/>
            <p:nvPr/>
          </p:nvSpPr>
          <p:spPr>
            <a:xfrm>
              <a:off x="5370007" y="1635423"/>
              <a:ext cx="370614" cy="461665"/>
            </a:xfrm>
            <a:prstGeom prst="rect">
              <a:avLst/>
            </a:prstGeom>
            <a:noFill/>
          </p:spPr>
          <p:txBody>
            <a:bodyPr wrap="none" rtlCol="0">
              <a:spAutoFit/>
            </a:bodyPr>
            <a:lstStyle/>
            <a:p>
              <a:r>
                <a:rPr lang="en-US" dirty="0">
                  <a:solidFill>
                    <a:schemeClr val="bg1"/>
                  </a:solidFill>
                  <a:latin typeface="Courier New" pitchFamily="49" charset="0"/>
                </a:rPr>
                <a:t>1</a:t>
              </a:r>
            </a:p>
          </p:txBody>
        </p:sp>
        <p:sp>
          <p:nvSpPr>
            <p:cNvPr id="10" name="TextBox 9">
              <a:extLst>
                <a:ext uri="{FF2B5EF4-FFF2-40B4-BE49-F238E27FC236}">
                  <a16:creationId xmlns:a16="http://schemas.microsoft.com/office/drawing/2014/main" id="{353E4866-7BDD-6621-DE02-F2D5129BDC1B}"/>
                </a:ext>
              </a:extLst>
            </p:cNvPr>
            <p:cNvSpPr txBox="1"/>
            <p:nvPr/>
          </p:nvSpPr>
          <p:spPr>
            <a:xfrm>
              <a:off x="3716768" y="5142855"/>
              <a:ext cx="370614" cy="461665"/>
            </a:xfrm>
            <a:prstGeom prst="rect">
              <a:avLst/>
            </a:prstGeom>
            <a:noFill/>
          </p:spPr>
          <p:txBody>
            <a:bodyPr wrap="none" rtlCol="0">
              <a:spAutoFit/>
            </a:bodyPr>
            <a:lstStyle/>
            <a:p>
              <a:r>
                <a:rPr lang="en-US" dirty="0">
                  <a:solidFill>
                    <a:schemeClr val="bg1"/>
                  </a:solidFill>
                  <a:latin typeface="Courier New" pitchFamily="49" charset="0"/>
                </a:rPr>
                <a:t>5</a:t>
              </a:r>
            </a:p>
          </p:txBody>
        </p:sp>
        <p:sp>
          <p:nvSpPr>
            <p:cNvPr id="11" name="TextBox 10">
              <a:extLst>
                <a:ext uri="{FF2B5EF4-FFF2-40B4-BE49-F238E27FC236}">
                  <a16:creationId xmlns:a16="http://schemas.microsoft.com/office/drawing/2014/main" id="{56258D70-699A-0789-4582-820AA99DD75E}"/>
                </a:ext>
              </a:extLst>
            </p:cNvPr>
            <p:cNvSpPr txBox="1"/>
            <p:nvPr/>
          </p:nvSpPr>
          <p:spPr>
            <a:xfrm>
              <a:off x="5370007" y="5142855"/>
              <a:ext cx="370614" cy="461665"/>
            </a:xfrm>
            <a:prstGeom prst="rect">
              <a:avLst/>
            </a:prstGeom>
            <a:noFill/>
          </p:spPr>
          <p:txBody>
            <a:bodyPr wrap="none" rtlCol="0">
              <a:spAutoFit/>
            </a:bodyPr>
            <a:lstStyle/>
            <a:p>
              <a:r>
                <a:rPr lang="en-US" dirty="0">
                  <a:solidFill>
                    <a:schemeClr val="bg1"/>
                  </a:solidFill>
                  <a:latin typeface="Courier New" pitchFamily="49" charset="0"/>
                </a:rPr>
                <a:t>4</a:t>
              </a:r>
            </a:p>
          </p:txBody>
        </p:sp>
        <p:sp>
          <p:nvSpPr>
            <p:cNvPr id="12" name="TextBox 11">
              <a:extLst>
                <a:ext uri="{FF2B5EF4-FFF2-40B4-BE49-F238E27FC236}">
                  <a16:creationId xmlns:a16="http://schemas.microsoft.com/office/drawing/2014/main" id="{8107FF9B-44DD-436F-9F5F-499EA2A65667}"/>
                </a:ext>
              </a:extLst>
            </p:cNvPr>
            <p:cNvSpPr txBox="1"/>
            <p:nvPr/>
          </p:nvSpPr>
          <p:spPr>
            <a:xfrm>
              <a:off x="6399813" y="3946823"/>
              <a:ext cx="370614" cy="461665"/>
            </a:xfrm>
            <a:prstGeom prst="rect">
              <a:avLst/>
            </a:prstGeom>
            <a:noFill/>
          </p:spPr>
          <p:txBody>
            <a:bodyPr wrap="none" rtlCol="0">
              <a:spAutoFit/>
            </a:bodyPr>
            <a:lstStyle/>
            <a:p>
              <a:r>
                <a:rPr lang="en-US" dirty="0">
                  <a:solidFill>
                    <a:schemeClr val="bg1"/>
                  </a:solidFill>
                  <a:latin typeface="Courier New" pitchFamily="49" charset="0"/>
                </a:rPr>
                <a:t>3</a:t>
              </a:r>
            </a:p>
          </p:txBody>
        </p:sp>
        <p:sp>
          <p:nvSpPr>
            <p:cNvPr id="13" name="TextBox 12">
              <a:extLst>
                <a:ext uri="{FF2B5EF4-FFF2-40B4-BE49-F238E27FC236}">
                  <a16:creationId xmlns:a16="http://schemas.microsoft.com/office/drawing/2014/main" id="{174B3884-AA0A-038E-CC82-D1E576B46294}"/>
                </a:ext>
              </a:extLst>
            </p:cNvPr>
            <p:cNvSpPr txBox="1"/>
            <p:nvPr/>
          </p:nvSpPr>
          <p:spPr>
            <a:xfrm>
              <a:off x="4999393" y="2072332"/>
              <a:ext cx="370614" cy="461665"/>
            </a:xfrm>
            <a:prstGeom prst="rect">
              <a:avLst/>
            </a:prstGeom>
            <a:noFill/>
          </p:spPr>
          <p:txBody>
            <a:bodyPr wrap="none" rtlCol="0">
              <a:spAutoFit/>
            </a:bodyPr>
            <a:lstStyle/>
            <a:p>
              <a:r>
                <a:rPr lang="en-US" dirty="0">
                  <a:solidFill>
                    <a:schemeClr val="tx1"/>
                  </a:solidFill>
                  <a:latin typeface="Courier New" pitchFamily="49" charset="0"/>
                </a:rPr>
                <a:t>y</a:t>
              </a:r>
            </a:p>
          </p:txBody>
        </p:sp>
        <p:sp>
          <p:nvSpPr>
            <p:cNvPr id="14" name="TextBox 13">
              <a:extLst>
                <a:ext uri="{FF2B5EF4-FFF2-40B4-BE49-F238E27FC236}">
                  <a16:creationId xmlns:a16="http://schemas.microsoft.com/office/drawing/2014/main" id="{93A823B7-CB44-43CF-3550-8C73B74F2215}"/>
                </a:ext>
              </a:extLst>
            </p:cNvPr>
            <p:cNvSpPr txBox="1"/>
            <p:nvPr/>
          </p:nvSpPr>
          <p:spPr>
            <a:xfrm>
              <a:off x="4059889" y="2097733"/>
              <a:ext cx="370614" cy="461665"/>
            </a:xfrm>
            <a:prstGeom prst="rect">
              <a:avLst/>
            </a:prstGeom>
            <a:noFill/>
          </p:spPr>
          <p:txBody>
            <a:bodyPr wrap="none" rtlCol="0">
              <a:spAutoFit/>
            </a:bodyPr>
            <a:lstStyle/>
            <a:p>
              <a:r>
                <a:rPr lang="en-US" dirty="0">
                  <a:solidFill>
                    <a:schemeClr val="tx1"/>
                  </a:solidFill>
                  <a:latin typeface="Courier New" pitchFamily="49" charset="0"/>
                </a:rPr>
                <a:t>x</a:t>
              </a:r>
            </a:p>
          </p:txBody>
        </p:sp>
        <p:sp>
          <p:nvSpPr>
            <p:cNvPr id="15" name="TextBox 14">
              <a:extLst>
                <a:ext uri="{FF2B5EF4-FFF2-40B4-BE49-F238E27FC236}">
                  <a16:creationId xmlns:a16="http://schemas.microsoft.com/office/drawing/2014/main" id="{9751F96D-24DD-EB76-8797-CD72571B21C4}"/>
                </a:ext>
              </a:extLst>
            </p:cNvPr>
            <p:cNvSpPr txBox="1"/>
            <p:nvPr/>
          </p:nvSpPr>
          <p:spPr>
            <a:xfrm>
              <a:off x="2771649" y="2841958"/>
              <a:ext cx="370614" cy="461665"/>
            </a:xfrm>
            <a:prstGeom prst="rect">
              <a:avLst/>
            </a:prstGeom>
            <a:noFill/>
          </p:spPr>
          <p:txBody>
            <a:bodyPr wrap="none" rtlCol="0">
              <a:spAutoFit/>
            </a:bodyPr>
            <a:lstStyle/>
            <a:p>
              <a:r>
                <a:rPr lang="en-US" dirty="0">
                  <a:solidFill>
                    <a:schemeClr val="bg1"/>
                  </a:solidFill>
                  <a:latin typeface="Courier New" pitchFamily="49" charset="0"/>
                </a:rPr>
                <a:t>7</a:t>
              </a:r>
            </a:p>
          </p:txBody>
        </p:sp>
        <p:sp>
          <p:nvSpPr>
            <p:cNvPr id="16" name="TextBox 15">
              <a:extLst>
                <a:ext uri="{FF2B5EF4-FFF2-40B4-BE49-F238E27FC236}">
                  <a16:creationId xmlns:a16="http://schemas.microsoft.com/office/drawing/2014/main" id="{DBE97E08-A203-AC9E-2C35-59A7812760EC}"/>
                </a:ext>
              </a:extLst>
            </p:cNvPr>
            <p:cNvSpPr txBox="1"/>
            <p:nvPr/>
          </p:nvSpPr>
          <p:spPr>
            <a:xfrm>
              <a:off x="2771649" y="4094148"/>
              <a:ext cx="370614" cy="461665"/>
            </a:xfrm>
            <a:prstGeom prst="rect">
              <a:avLst/>
            </a:prstGeom>
            <a:noFill/>
          </p:spPr>
          <p:txBody>
            <a:bodyPr wrap="none" rtlCol="0">
              <a:spAutoFit/>
            </a:bodyPr>
            <a:lstStyle/>
            <a:p>
              <a:r>
                <a:rPr lang="en-US" dirty="0">
                  <a:solidFill>
                    <a:schemeClr val="bg1"/>
                  </a:solidFill>
                  <a:latin typeface="Courier New" pitchFamily="49" charset="0"/>
                </a:rPr>
                <a:t>6</a:t>
              </a:r>
            </a:p>
          </p:txBody>
        </p:sp>
        <p:sp>
          <p:nvSpPr>
            <p:cNvPr id="19" name="Oval 7">
              <a:extLst>
                <a:ext uri="{FF2B5EF4-FFF2-40B4-BE49-F238E27FC236}">
                  <a16:creationId xmlns:a16="http://schemas.microsoft.com/office/drawing/2014/main" id="{5EB32AAC-3DF6-EB4B-FDF9-60CF098C1FF6}"/>
                </a:ext>
              </a:extLst>
            </p:cNvPr>
            <p:cNvSpPr>
              <a:spLocks noChangeArrowheads="1"/>
            </p:cNvSpPr>
            <p:nvPr/>
          </p:nvSpPr>
          <p:spPr bwMode="auto">
            <a:xfrm>
              <a:off x="4251544" y="3026525"/>
              <a:ext cx="999816" cy="1068268"/>
            </a:xfrm>
            <a:prstGeom prst="ellipse">
              <a:avLst/>
            </a:prstGeom>
            <a:solidFill>
              <a:schemeClr val="tx2"/>
            </a:solidFill>
            <a:ln w="12700">
              <a:noFill/>
              <a:round/>
              <a:headEnd/>
              <a:tailEnd/>
            </a:ln>
          </p:spPr>
          <p:txBody>
            <a:bodyPr wrap="none" anchor="ctr"/>
            <a:lstStyle/>
            <a:p>
              <a:endParaRPr lang="en-US" dirty="0">
                <a:solidFill>
                  <a:srgbClr val="FFFF00"/>
                </a:solidFill>
                <a:latin typeface="Arial" pitchFamily="34" charset="0"/>
              </a:endParaRPr>
            </a:p>
          </p:txBody>
        </p:sp>
        <p:grpSp>
          <p:nvGrpSpPr>
            <p:cNvPr id="20" name="Group 19">
              <a:extLst>
                <a:ext uri="{FF2B5EF4-FFF2-40B4-BE49-F238E27FC236}">
                  <a16:creationId xmlns:a16="http://schemas.microsoft.com/office/drawing/2014/main" id="{2BFE13AA-1325-5E72-0BFB-1890B20676F9}"/>
                </a:ext>
              </a:extLst>
            </p:cNvPr>
            <p:cNvGrpSpPr/>
            <p:nvPr/>
          </p:nvGrpSpPr>
          <p:grpSpPr>
            <a:xfrm>
              <a:off x="4381687" y="3068710"/>
              <a:ext cx="634627" cy="906000"/>
              <a:chOff x="4436366" y="3112166"/>
              <a:chExt cx="634627" cy="906000"/>
            </a:xfrm>
            <a:effectLst>
              <a:glow rad="228600">
                <a:schemeClr val="accent3">
                  <a:satMod val="175000"/>
                  <a:alpha val="40000"/>
                </a:schemeClr>
              </a:glow>
            </a:effectLst>
          </p:grpSpPr>
          <p:sp>
            <p:nvSpPr>
              <p:cNvPr id="31" name="Oval 8">
                <a:extLst>
                  <a:ext uri="{FF2B5EF4-FFF2-40B4-BE49-F238E27FC236}">
                    <a16:creationId xmlns:a16="http://schemas.microsoft.com/office/drawing/2014/main" id="{F94DDE04-07CE-8955-B003-0A7228B6708F}"/>
                  </a:ext>
                </a:extLst>
              </p:cNvPr>
              <p:cNvSpPr>
                <a:spLocks noChangeArrowheads="1"/>
              </p:cNvSpPr>
              <p:nvPr/>
            </p:nvSpPr>
            <p:spPr bwMode="auto">
              <a:xfrm>
                <a:off x="4436366" y="3112166"/>
                <a:ext cx="634627" cy="655835"/>
              </a:xfrm>
              <a:prstGeom prst="ellipse">
                <a:avLst/>
              </a:prstGeom>
              <a:solidFill>
                <a:srgbClr val="FF0000"/>
              </a:solidFill>
              <a:ln w="12700">
                <a:noFill/>
                <a:round/>
                <a:headEnd/>
                <a:tailEnd/>
              </a:ln>
            </p:spPr>
            <p:txBody>
              <a:bodyPr wrap="none" anchor="ctr"/>
              <a:lstStyle/>
              <a:p>
                <a:endParaRPr lang="en-US" dirty="0">
                  <a:solidFill>
                    <a:srgbClr val="FFFF00"/>
                  </a:solidFill>
                  <a:latin typeface="Arial" pitchFamily="34" charset="0"/>
                </a:endParaRPr>
              </a:p>
            </p:txBody>
          </p:sp>
          <p:sp>
            <p:nvSpPr>
              <p:cNvPr id="32" name="Oval 9">
                <a:extLst>
                  <a:ext uri="{FF2B5EF4-FFF2-40B4-BE49-F238E27FC236}">
                    <a16:creationId xmlns:a16="http://schemas.microsoft.com/office/drawing/2014/main" id="{5601D825-FB28-D1C6-01B6-BCFFBFD04B75}"/>
                  </a:ext>
                </a:extLst>
              </p:cNvPr>
              <p:cNvSpPr>
                <a:spLocks noChangeArrowheads="1"/>
              </p:cNvSpPr>
              <p:nvPr/>
            </p:nvSpPr>
            <p:spPr bwMode="auto">
              <a:xfrm>
                <a:off x="4527663" y="3200062"/>
                <a:ext cx="445352" cy="516104"/>
              </a:xfrm>
              <a:prstGeom prst="ellipse">
                <a:avLst/>
              </a:prstGeom>
              <a:solidFill>
                <a:schemeClr val="bg1">
                  <a:lumMod val="50000"/>
                </a:schemeClr>
              </a:solidFill>
              <a:ln w="12700">
                <a:solidFill>
                  <a:srgbClr val="FF0000"/>
                </a:solidFill>
                <a:round/>
                <a:headEnd/>
                <a:tailEnd/>
              </a:ln>
            </p:spPr>
            <p:txBody>
              <a:bodyPr wrap="none" anchor="ctr"/>
              <a:lstStyle/>
              <a:p>
                <a:endParaRPr lang="en-US" dirty="0">
                  <a:solidFill>
                    <a:srgbClr val="FFFF00"/>
                  </a:solidFill>
                  <a:latin typeface="Arial" pitchFamily="34" charset="0"/>
                </a:endParaRPr>
              </a:p>
            </p:txBody>
          </p:sp>
          <p:sp>
            <p:nvSpPr>
              <p:cNvPr id="33" name="Oval 10">
                <a:extLst>
                  <a:ext uri="{FF2B5EF4-FFF2-40B4-BE49-F238E27FC236}">
                    <a16:creationId xmlns:a16="http://schemas.microsoft.com/office/drawing/2014/main" id="{9DA0EAD6-3643-6254-E99C-5600C09C9994}"/>
                  </a:ext>
                </a:extLst>
              </p:cNvPr>
              <p:cNvSpPr>
                <a:spLocks noChangeArrowheads="1"/>
              </p:cNvSpPr>
              <p:nvPr/>
            </p:nvSpPr>
            <p:spPr bwMode="auto">
              <a:xfrm>
                <a:off x="4440819" y="3375853"/>
                <a:ext cx="630174" cy="642313"/>
              </a:xfrm>
              <a:prstGeom prst="ellipse">
                <a:avLst/>
              </a:prstGeom>
              <a:solidFill>
                <a:srgbClr val="FF0000"/>
              </a:solidFill>
              <a:ln w="12700">
                <a:solidFill>
                  <a:srgbClr val="FF0000"/>
                </a:solidFill>
                <a:round/>
                <a:headEnd/>
                <a:tailEnd/>
              </a:ln>
            </p:spPr>
            <p:txBody>
              <a:bodyPr wrap="none" anchor="ctr"/>
              <a:lstStyle/>
              <a:p>
                <a:endParaRPr lang="en-US" dirty="0">
                  <a:solidFill>
                    <a:srgbClr val="FFFF00"/>
                  </a:solidFill>
                  <a:latin typeface="Arial" pitchFamily="34" charset="0"/>
                </a:endParaRPr>
              </a:p>
            </p:txBody>
          </p:sp>
          <p:sp>
            <p:nvSpPr>
              <p:cNvPr id="34" name="Oval 11">
                <a:extLst>
                  <a:ext uri="{FF2B5EF4-FFF2-40B4-BE49-F238E27FC236}">
                    <a16:creationId xmlns:a16="http://schemas.microsoft.com/office/drawing/2014/main" id="{5A5909DE-6EEA-34B5-49A7-2E56A0CE5513}"/>
                  </a:ext>
                </a:extLst>
              </p:cNvPr>
              <p:cNvSpPr>
                <a:spLocks noChangeArrowheads="1"/>
              </p:cNvSpPr>
              <p:nvPr/>
            </p:nvSpPr>
            <p:spPr bwMode="auto">
              <a:xfrm>
                <a:off x="4639001" y="3508823"/>
                <a:ext cx="227130" cy="220865"/>
              </a:xfrm>
              <a:prstGeom prst="ellipse">
                <a:avLst/>
              </a:prstGeom>
              <a:solidFill>
                <a:schemeClr val="bg1">
                  <a:lumMod val="50000"/>
                </a:schemeClr>
              </a:solidFill>
              <a:ln w="12700">
                <a:solidFill>
                  <a:srgbClr val="FF0000"/>
                </a:solidFill>
                <a:round/>
                <a:headEnd/>
                <a:tailEnd/>
              </a:ln>
            </p:spPr>
            <p:txBody>
              <a:bodyPr wrap="none" anchor="ctr"/>
              <a:lstStyle/>
              <a:p>
                <a:endParaRPr lang="en-US" dirty="0">
                  <a:solidFill>
                    <a:srgbClr val="FFFF00"/>
                  </a:solidFill>
                  <a:latin typeface="Arial" pitchFamily="34" charset="0"/>
                </a:endParaRPr>
              </a:p>
            </p:txBody>
          </p:sp>
          <p:sp>
            <p:nvSpPr>
              <p:cNvPr id="35" name="AutoShape 12">
                <a:extLst>
                  <a:ext uri="{FF2B5EF4-FFF2-40B4-BE49-F238E27FC236}">
                    <a16:creationId xmlns:a16="http://schemas.microsoft.com/office/drawing/2014/main" id="{F43B8E1B-CAFA-D1FB-DD35-096EE870BC02}"/>
                  </a:ext>
                </a:extLst>
              </p:cNvPr>
              <p:cNvSpPr>
                <a:spLocks noChangeArrowheads="1"/>
              </p:cNvSpPr>
              <p:nvPr/>
            </p:nvSpPr>
            <p:spPr bwMode="auto">
              <a:xfrm flipV="1">
                <a:off x="4685763" y="3691375"/>
                <a:ext cx="151420" cy="191567"/>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4447 w 21600"/>
                  <a:gd name="T13" fmla="*/ 4574 h 21600"/>
                  <a:gd name="T14" fmla="*/ 17153 w 21600"/>
                  <a:gd name="T15" fmla="*/ 17026 h 21600"/>
                </a:gdLst>
                <a:ahLst/>
                <a:cxnLst>
                  <a:cxn ang="T8">
                    <a:pos x="T0" y="T1"/>
                  </a:cxn>
                  <a:cxn ang="T9">
                    <a:pos x="T2" y="T3"/>
                  </a:cxn>
                  <a:cxn ang="T10">
                    <a:pos x="T4" y="T5"/>
                  </a:cxn>
                  <a:cxn ang="T11">
                    <a:pos x="T6" y="T7"/>
                  </a:cxn>
                </a:cxnLst>
                <a:rect l="T12" t="T13" r="T14" b="T15"/>
                <a:pathLst>
                  <a:path w="21600" h="21600">
                    <a:moveTo>
                      <a:pt x="0" y="0"/>
                    </a:moveTo>
                    <a:lnTo>
                      <a:pt x="5399" y="21600"/>
                    </a:lnTo>
                    <a:lnTo>
                      <a:pt x="16201" y="21600"/>
                    </a:lnTo>
                    <a:lnTo>
                      <a:pt x="21600" y="0"/>
                    </a:lnTo>
                    <a:close/>
                  </a:path>
                </a:pathLst>
              </a:custGeom>
              <a:solidFill>
                <a:schemeClr val="bg1">
                  <a:lumMod val="50000"/>
                </a:schemeClr>
              </a:solidFill>
              <a:ln w="12700">
                <a:noFill/>
                <a:miter lim="800000"/>
                <a:headEnd/>
                <a:tailEnd/>
              </a:ln>
            </p:spPr>
            <p:txBody>
              <a:bodyPr wrap="none" anchor="ctr"/>
              <a:lstStyle/>
              <a:p>
                <a:endParaRPr lang="en-US" dirty="0">
                  <a:solidFill>
                    <a:srgbClr val="FFFF00"/>
                  </a:solidFill>
                  <a:latin typeface="Arial" pitchFamily="34" charset="0"/>
                </a:endParaRPr>
              </a:p>
            </p:txBody>
          </p:sp>
        </p:grpSp>
      </p:grpSp>
      <p:sp>
        <p:nvSpPr>
          <p:cNvPr id="29" name="Footer Placeholder 2"/>
          <p:cNvSpPr>
            <a:spLocks noGrp="1"/>
          </p:cNvSpPr>
          <p:nvPr>
            <p:ph type="ftr" sz="quarter" idx="10"/>
          </p:nvPr>
        </p:nvSpPr>
        <p:spPr>
          <a:xfrm>
            <a:off x="3124200" y="6248400"/>
            <a:ext cx="2895600" cy="457200"/>
          </a:xfrm>
        </p:spPr>
        <p:txBody>
          <a:bodyPr/>
          <a:lstStyle/>
          <a:p>
            <a:pPr>
              <a:defRPr/>
            </a:pPr>
            <a:r>
              <a:rPr lang="en-US" b="0" dirty="0">
                <a:latin typeface="Arial" pitchFamily="34" charset="0"/>
                <a:cs typeface="+mn-cs"/>
              </a:rPr>
              <a:t>Art of Multiprocessor Programming</a:t>
            </a:r>
          </a:p>
        </p:txBody>
      </p:sp>
      <p:sp>
        <p:nvSpPr>
          <p:cNvPr id="30" name="Slide Number Placeholder 3"/>
          <p:cNvSpPr>
            <a:spLocks noGrp="1"/>
          </p:cNvSpPr>
          <p:nvPr>
            <p:ph type="sldNum" sz="quarter" idx="11"/>
          </p:nvPr>
        </p:nvSpPr>
        <p:spPr>
          <a:xfrm>
            <a:off x="6553200" y="6248400"/>
            <a:ext cx="1905000" cy="457200"/>
          </a:xfrm>
        </p:spPr>
        <p:txBody>
          <a:bodyPr/>
          <a:lstStyle/>
          <a:p>
            <a:pPr>
              <a:defRPr/>
            </a:pPr>
            <a:fld id="{7D815C70-AFE7-4526-98C8-F16A2D0F27E3}" type="slidenum">
              <a:rPr lang="x-none" b="0">
                <a:latin typeface="Arial" pitchFamily="34" charset="0"/>
                <a:cs typeface="+mn-cs"/>
              </a:rPr>
              <a:pPr>
                <a:defRPr/>
              </a:pPr>
              <a:t>19</a:t>
            </a:fld>
            <a:endParaRPr lang="en-US" b="0" dirty="0">
              <a:latin typeface="Arial" pitchFamily="34" charset="0"/>
              <a:cs typeface="+mn-cs"/>
            </a:endParaRPr>
          </a:p>
        </p:txBody>
      </p:sp>
      <p:sp>
        <p:nvSpPr>
          <p:cNvPr id="20485" name="Rectangle 3"/>
          <p:cNvSpPr>
            <a:spLocks noGrp="1" noChangeArrowheads="1"/>
          </p:cNvSpPr>
          <p:nvPr>
            <p:ph type="title" idx="4294967295"/>
          </p:nvPr>
        </p:nvSpPr>
        <p:spPr/>
        <p:txBody>
          <a:bodyPr/>
          <a:lstStyle/>
          <a:p>
            <a:pPr eaLnBrk="1" hangingPunct="1"/>
            <a:r>
              <a:rPr lang="en-US" dirty="0"/>
              <a:t>Modify the Queue</a:t>
            </a:r>
          </a:p>
        </p:txBody>
      </p:sp>
      <p:sp>
        <p:nvSpPr>
          <p:cNvPr id="17" name="TextBox 16"/>
          <p:cNvSpPr txBox="1"/>
          <p:nvPr/>
        </p:nvSpPr>
        <p:spPr>
          <a:xfrm>
            <a:off x="7201780" y="1874483"/>
            <a:ext cx="928459" cy="461665"/>
          </a:xfrm>
          <a:prstGeom prst="rect">
            <a:avLst/>
          </a:prstGeom>
          <a:noFill/>
        </p:spPr>
        <p:txBody>
          <a:bodyPr wrap="none" rtlCol="0">
            <a:spAutoFit/>
          </a:bodyPr>
          <a:lstStyle/>
          <a:p>
            <a:r>
              <a:rPr lang="en-US" dirty="0">
                <a:solidFill>
                  <a:srgbClr val="FFFF00"/>
                </a:solidFill>
                <a:latin typeface="Courier New" pitchFamily="49" charset="0"/>
              </a:rPr>
              <a:t>tail</a:t>
            </a:r>
          </a:p>
        </p:txBody>
      </p:sp>
      <p:sp>
        <p:nvSpPr>
          <p:cNvPr id="86" name="Cloud Callout 85"/>
          <p:cNvSpPr/>
          <p:nvPr/>
        </p:nvSpPr>
        <p:spPr bwMode="auto">
          <a:xfrm>
            <a:off x="6575510" y="2457008"/>
            <a:ext cx="2469980" cy="1077575"/>
          </a:xfrm>
          <a:prstGeom prst="cloudCallout">
            <a:avLst>
              <a:gd name="adj1" fmla="val 5686"/>
              <a:gd name="adj2" fmla="val 78909"/>
            </a:avLst>
          </a:prstGeom>
          <a:solidFill>
            <a:schemeClr val="tx1"/>
          </a:solidFill>
          <a:ln w="38100" cap="flat" cmpd="sng" algn="ctr">
            <a:solidFill>
              <a:schemeClr val="accent6">
                <a:lumMod val="40000"/>
                <a:lumOff val="60000"/>
              </a:scheme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2000" b="0" i="0" u="none" strike="noStrike" cap="none" normalizeH="0" baseline="0" dirty="0">
                <a:ln>
                  <a:noFill/>
                </a:ln>
                <a:solidFill>
                  <a:srgbClr val="FFFF00"/>
                </a:solidFill>
                <a:effectLst/>
                <a:latin typeface="Arial" pitchFamily="34" charset="0"/>
              </a:rPr>
              <a:t>Waiting to </a:t>
            </a:r>
            <a:r>
              <a:rPr kumimoji="0" lang="en-US" sz="2000" b="0" i="0" u="none" strike="noStrike" cap="none" normalizeH="0" baseline="0" dirty="0" err="1">
                <a:ln>
                  <a:noFill/>
                </a:ln>
                <a:solidFill>
                  <a:srgbClr val="FFFF00"/>
                </a:solidFill>
                <a:effectLst/>
                <a:latin typeface="Arial" pitchFamily="34" charset="0"/>
              </a:rPr>
              <a:t>enqueue</a:t>
            </a:r>
            <a:r>
              <a:rPr kumimoji="0" lang="en-US" sz="2000" b="0" i="0" u="none" strike="noStrike" cap="none" normalizeH="0" baseline="0" dirty="0">
                <a:ln>
                  <a:noFill/>
                </a:ln>
                <a:solidFill>
                  <a:srgbClr val="FFFF00"/>
                </a:solidFill>
                <a:effectLst/>
                <a:latin typeface="Arial" pitchFamily="34" charset="0"/>
              </a:rPr>
              <a:t>… </a:t>
            </a:r>
          </a:p>
        </p:txBody>
      </p:sp>
      <p:sp>
        <p:nvSpPr>
          <p:cNvPr id="73" name="TextBox 72"/>
          <p:cNvSpPr txBox="1"/>
          <p:nvPr/>
        </p:nvSpPr>
        <p:spPr>
          <a:xfrm>
            <a:off x="4999393" y="2072332"/>
            <a:ext cx="370614" cy="461665"/>
          </a:xfrm>
          <a:prstGeom prst="rect">
            <a:avLst/>
          </a:prstGeom>
          <a:noFill/>
        </p:spPr>
        <p:txBody>
          <a:bodyPr wrap="none" rtlCol="0">
            <a:spAutoFit/>
          </a:bodyPr>
          <a:lstStyle/>
          <a:p>
            <a:r>
              <a:rPr lang="en-US" dirty="0">
                <a:solidFill>
                  <a:schemeClr val="tx1"/>
                </a:solidFill>
                <a:latin typeface="Courier New" pitchFamily="49" charset="0"/>
              </a:rPr>
              <a:t>y</a:t>
            </a:r>
          </a:p>
        </p:txBody>
      </p:sp>
      <p:sp>
        <p:nvSpPr>
          <p:cNvPr id="74" name="TextBox 73"/>
          <p:cNvSpPr txBox="1"/>
          <p:nvPr/>
        </p:nvSpPr>
        <p:spPr>
          <a:xfrm>
            <a:off x="4059889" y="2097733"/>
            <a:ext cx="370614" cy="461665"/>
          </a:xfrm>
          <a:prstGeom prst="rect">
            <a:avLst/>
          </a:prstGeom>
          <a:noFill/>
        </p:spPr>
        <p:txBody>
          <a:bodyPr wrap="none" rtlCol="0">
            <a:spAutoFit/>
          </a:bodyPr>
          <a:lstStyle/>
          <a:p>
            <a:r>
              <a:rPr lang="en-US" dirty="0">
                <a:solidFill>
                  <a:schemeClr val="tx1"/>
                </a:solidFill>
                <a:latin typeface="Courier New" pitchFamily="49" charset="0"/>
              </a:rPr>
              <a:t>x</a:t>
            </a:r>
          </a:p>
        </p:txBody>
      </p:sp>
      <p:grpSp>
        <p:nvGrpSpPr>
          <p:cNvPr id="38" name="Group 24">
            <a:extLst>
              <a:ext uri="{FF2B5EF4-FFF2-40B4-BE49-F238E27FC236}">
                <a16:creationId xmlns:a16="http://schemas.microsoft.com/office/drawing/2014/main" id="{13385994-F676-C333-AC5A-6C1DFA4B4E02}"/>
              </a:ext>
            </a:extLst>
          </p:cNvPr>
          <p:cNvGrpSpPr>
            <a:grpSpLocks/>
          </p:cNvGrpSpPr>
          <p:nvPr/>
        </p:nvGrpSpPr>
        <p:grpSpPr bwMode="auto">
          <a:xfrm>
            <a:off x="901700" y="3924300"/>
            <a:ext cx="1447800" cy="1295400"/>
            <a:chOff x="3168" y="1824"/>
            <a:chExt cx="912" cy="816"/>
          </a:xfrm>
          <a:effectLst>
            <a:glow rad="228600">
              <a:schemeClr val="accent3">
                <a:satMod val="175000"/>
                <a:alpha val="40000"/>
              </a:schemeClr>
            </a:glow>
          </a:effectLst>
        </p:grpSpPr>
        <p:sp>
          <p:nvSpPr>
            <p:cNvPr id="39" name="Freeform 25">
              <a:extLst>
                <a:ext uri="{FF2B5EF4-FFF2-40B4-BE49-F238E27FC236}">
                  <a16:creationId xmlns:a16="http://schemas.microsoft.com/office/drawing/2014/main" id="{F9A912A0-99C1-B4D0-5163-0538D6C9A15F}"/>
                </a:ext>
              </a:extLst>
            </p:cNvPr>
            <p:cNvSpPr>
              <a:spLocks/>
            </p:cNvSpPr>
            <p:nvPr/>
          </p:nvSpPr>
          <p:spPr bwMode="auto">
            <a:xfrm>
              <a:off x="3936" y="2064"/>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Courier New" pitchFamily="49" charset="0"/>
              </a:endParaRPr>
            </a:p>
          </p:txBody>
        </p:sp>
        <p:sp>
          <p:nvSpPr>
            <p:cNvPr id="40" name="Freeform 26">
              <a:extLst>
                <a:ext uri="{FF2B5EF4-FFF2-40B4-BE49-F238E27FC236}">
                  <a16:creationId xmlns:a16="http://schemas.microsoft.com/office/drawing/2014/main" id="{DE42CB56-D262-1376-5606-9A8852A447BF}"/>
                </a:ext>
              </a:extLst>
            </p:cNvPr>
            <p:cNvSpPr>
              <a:spLocks/>
            </p:cNvSpPr>
            <p:nvPr/>
          </p:nvSpPr>
          <p:spPr bwMode="auto">
            <a:xfrm>
              <a:off x="3728" y="1920"/>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Courier New" pitchFamily="49" charset="0"/>
              </a:endParaRPr>
            </a:p>
          </p:txBody>
        </p:sp>
        <p:sp>
          <p:nvSpPr>
            <p:cNvPr id="41" name="Freeform 27">
              <a:extLst>
                <a:ext uri="{FF2B5EF4-FFF2-40B4-BE49-F238E27FC236}">
                  <a16:creationId xmlns:a16="http://schemas.microsoft.com/office/drawing/2014/main" id="{BE635FAA-E106-8954-3EFA-3DADF55E27A9}"/>
                </a:ext>
              </a:extLst>
            </p:cNvPr>
            <p:cNvSpPr>
              <a:spLocks/>
            </p:cNvSpPr>
            <p:nvPr/>
          </p:nvSpPr>
          <p:spPr bwMode="auto">
            <a:xfrm>
              <a:off x="3504" y="1824"/>
              <a:ext cx="144" cy="288"/>
            </a:xfrm>
            <a:custGeom>
              <a:avLst/>
              <a:gdLst>
                <a:gd name="T0" fmla="*/ 0 w 144"/>
                <a:gd name="T1" fmla="*/ 10 h 336"/>
                <a:gd name="T2" fmla="*/ 96 w 144"/>
                <a:gd name="T3" fmla="*/ 0 h 336"/>
                <a:gd name="T4" fmla="*/ 144 w 144"/>
                <a:gd name="T5" fmla="*/ 10 h 336"/>
                <a:gd name="T6" fmla="*/ 144 w 144"/>
                <a:gd name="T7" fmla="*/ 73 h 336"/>
                <a:gd name="T8" fmla="*/ 96 w 144"/>
                <a:gd name="T9" fmla="*/ 63 h 336"/>
                <a:gd name="T10" fmla="*/ 96 w 144"/>
                <a:gd name="T11" fmla="*/ 21 h 336"/>
                <a:gd name="T12" fmla="*/ 0 w 144"/>
                <a:gd name="T13" fmla="*/ 31 h 336"/>
                <a:gd name="T14" fmla="*/ 0 w 144"/>
                <a:gd name="T15" fmla="*/ 10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Courier New" pitchFamily="49" charset="0"/>
              </a:endParaRPr>
            </a:p>
          </p:txBody>
        </p:sp>
        <p:sp>
          <p:nvSpPr>
            <p:cNvPr id="42" name="Freeform 28">
              <a:extLst>
                <a:ext uri="{FF2B5EF4-FFF2-40B4-BE49-F238E27FC236}">
                  <a16:creationId xmlns:a16="http://schemas.microsoft.com/office/drawing/2014/main" id="{F5CED202-FFBD-8F6A-78BA-E41238CCC395}"/>
                </a:ext>
              </a:extLst>
            </p:cNvPr>
            <p:cNvSpPr>
              <a:spLocks/>
            </p:cNvSpPr>
            <p:nvPr/>
          </p:nvSpPr>
          <p:spPr bwMode="auto">
            <a:xfrm>
              <a:off x="3243" y="1824"/>
              <a:ext cx="789" cy="535"/>
            </a:xfrm>
            <a:custGeom>
              <a:avLst/>
              <a:gdLst>
                <a:gd name="T0" fmla="*/ 261 w 789"/>
                <a:gd name="T1" fmla="*/ 0 h 535"/>
                <a:gd name="T2" fmla="*/ 789 w 789"/>
                <a:gd name="T3" fmla="*/ 336 h 535"/>
                <a:gd name="T4" fmla="*/ 494 w 789"/>
                <a:gd name="T5" fmla="*/ 535 h 535"/>
                <a:gd name="T6" fmla="*/ 0 w 789"/>
                <a:gd name="T7" fmla="*/ 96 h 535"/>
                <a:gd name="T8" fmla="*/ 261 w 789"/>
                <a:gd name="T9" fmla="*/ 0 h 535"/>
                <a:gd name="T10" fmla="*/ 0 60000 65536"/>
                <a:gd name="T11" fmla="*/ 0 60000 65536"/>
                <a:gd name="T12" fmla="*/ 0 60000 65536"/>
                <a:gd name="T13" fmla="*/ 0 60000 65536"/>
                <a:gd name="T14" fmla="*/ 0 60000 65536"/>
                <a:gd name="T15" fmla="*/ 0 w 789"/>
                <a:gd name="T16" fmla="*/ 0 h 535"/>
                <a:gd name="T17" fmla="*/ 789 w 789"/>
                <a:gd name="T18" fmla="*/ 535 h 535"/>
              </a:gdLst>
              <a:ahLst/>
              <a:cxnLst>
                <a:cxn ang="T10">
                  <a:pos x="T0" y="T1"/>
                </a:cxn>
                <a:cxn ang="T11">
                  <a:pos x="T2" y="T3"/>
                </a:cxn>
                <a:cxn ang="T12">
                  <a:pos x="T4" y="T5"/>
                </a:cxn>
                <a:cxn ang="T13">
                  <a:pos x="T6" y="T7"/>
                </a:cxn>
                <a:cxn ang="T14">
                  <a:pos x="T8" y="T9"/>
                </a:cxn>
              </a:cxnLst>
              <a:rect l="T15" t="T16" r="T17" b="T18"/>
              <a:pathLst>
                <a:path w="789" h="535">
                  <a:moveTo>
                    <a:pt x="261" y="0"/>
                  </a:moveTo>
                  <a:lnTo>
                    <a:pt x="789" y="336"/>
                  </a:lnTo>
                  <a:lnTo>
                    <a:pt x="494" y="535"/>
                  </a:lnTo>
                  <a:lnTo>
                    <a:pt x="0" y="96"/>
                  </a:lnTo>
                  <a:lnTo>
                    <a:pt x="261" y="0"/>
                  </a:lnTo>
                  <a:close/>
                </a:path>
              </a:pathLst>
            </a:custGeom>
            <a:solidFill>
              <a:srgbClr val="FF0000"/>
            </a:solidFill>
            <a:ln w="38100">
              <a:solidFill>
                <a:schemeClr val="tx1"/>
              </a:solidFill>
              <a:round/>
              <a:headEnd/>
              <a:tailEnd/>
            </a:ln>
          </p:spPr>
          <p:txBody>
            <a:bodyPr wrap="none" anchor="ctr"/>
            <a:lstStyle/>
            <a:p>
              <a:endParaRPr lang="en-US" dirty="0">
                <a:latin typeface="Courier New" pitchFamily="49" charset="0"/>
              </a:endParaRPr>
            </a:p>
          </p:txBody>
        </p:sp>
        <p:sp>
          <p:nvSpPr>
            <p:cNvPr id="43" name="Freeform 29">
              <a:extLst>
                <a:ext uri="{FF2B5EF4-FFF2-40B4-BE49-F238E27FC236}">
                  <a16:creationId xmlns:a16="http://schemas.microsoft.com/office/drawing/2014/main" id="{948F25BC-C9E0-50A1-9D30-F769B1C1A9CC}"/>
                </a:ext>
              </a:extLst>
            </p:cNvPr>
            <p:cNvSpPr>
              <a:spLocks/>
            </p:cNvSpPr>
            <p:nvPr/>
          </p:nvSpPr>
          <p:spPr bwMode="auto">
            <a:xfrm>
              <a:off x="3253" y="1920"/>
              <a:ext cx="491" cy="567"/>
            </a:xfrm>
            <a:custGeom>
              <a:avLst/>
              <a:gdLst>
                <a:gd name="T0" fmla="*/ 11 w 491"/>
                <a:gd name="T1" fmla="*/ 0 h 567"/>
                <a:gd name="T2" fmla="*/ 491 w 491"/>
                <a:gd name="T3" fmla="*/ 432 h 567"/>
                <a:gd name="T4" fmla="*/ 484 w 491"/>
                <a:gd name="T5" fmla="*/ 567 h 567"/>
                <a:gd name="T6" fmla="*/ 0 w 491"/>
                <a:gd name="T7" fmla="*/ 119 h 567"/>
                <a:gd name="T8" fmla="*/ 11 w 491"/>
                <a:gd name="T9" fmla="*/ 0 h 567"/>
                <a:gd name="T10" fmla="*/ 0 60000 65536"/>
                <a:gd name="T11" fmla="*/ 0 60000 65536"/>
                <a:gd name="T12" fmla="*/ 0 60000 65536"/>
                <a:gd name="T13" fmla="*/ 0 60000 65536"/>
                <a:gd name="T14" fmla="*/ 0 60000 65536"/>
                <a:gd name="T15" fmla="*/ 0 w 491"/>
                <a:gd name="T16" fmla="*/ 0 h 567"/>
                <a:gd name="T17" fmla="*/ 491 w 491"/>
                <a:gd name="T18" fmla="*/ 567 h 567"/>
              </a:gdLst>
              <a:ahLst/>
              <a:cxnLst>
                <a:cxn ang="T10">
                  <a:pos x="T0" y="T1"/>
                </a:cxn>
                <a:cxn ang="T11">
                  <a:pos x="T2" y="T3"/>
                </a:cxn>
                <a:cxn ang="T12">
                  <a:pos x="T4" y="T5"/>
                </a:cxn>
                <a:cxn ang="T13">
                  <a:pos x="T6" y="T7"/>
                </a:cxn>
                <a:cxn ang="T14">
                  <a:pos x="T8" y="T9"/>
                </a:cxn>
              </a:cxnLst>
              <a:rect l="T15" t="T16" r="T17" b="T18"/>
              <a:pathLst>
                <a:path w="491" h="567">
                  <a:moveTo>
                    <a:pt x="11" y="0"/>
                  </a:moveTo>
                  <a:lnTo>
                    <a:pt x="491" y="432"/>
                  </a:lnTo>
                  <a:lnTo>
                    <a:pt x="484" y="567"/>
                  </a:lnTo>
                  <a:lnTo>
                    <a:pt x="0" y="119"/>
                  </a:lnTo>
                  <a:lnTo>
                    <a:pt x="11" y="0"/>
                  </a:lnTo>
                  <a:close/>
                </a:path>
              </a:pathLst>
            </a:custGeom>
            <a:solidFill>
              <a:srgbClr val="FF0000"/>
            </a:solidFill>
            <a:ln w="38100">
              <a:solidFill>
                <a:schemeClr val="tx1"/>
              </a:solidFill>
              <a:round/>
              <a:headEnd/>
              <a:tailEnd/>
            </a:ln>
          </p:spPr>
          <p:txBody>
            <a:bodyPr wrap="none" anchor="ctr"/>
            <a:lstStyle/>
            <a:p>
              <a:endParaRPr lang="en-US" dirty="0">
                <a:latin typeface="Courier New" pitchFamily="49" charset="0"/>
              </a:endParaRPr>
            </a:p>
          </p:txBody>
        </p:sp>
        <p:sp>
          <p:nvSpPr>
            <p:cNvPr id="44" name="Freeform 30">
              <a:extLst>
                <a:ext uri="{FF2B5EF4-FFF2-40B4-BE49-F238E27FC236}">
                  <a16:creationId xmlns:a16="http://schemas.microsoft.com/office/drawing/2014/main" id="{4A1A7174-A3FF-D2E2-51F8-7129B2F15C71}"/>
                </a:ext>
              </a:extLst>
            </p:cNvPr>
            <p:cNvSpPr>
              <a:spLocks/>
            </p:cNvSpPr>
            <p:nvPr/>
          </p:nvSpPr>
          <p:spPr bwMode="auto">
            <a:xfrm>
              <a:off x="3728" y="2160"/>
              <a:ext cx="304" cy="327"/>
            </a:xfrm>
            <a:custGeom>
              <a:avLst/>
              <a:gdLst>
                <a:gd name="T0" fmla="*/ 304 w 304"/>
                <a:gd name="T1" fmla="*/ 0 h 327"/>
                <a:gd name="T2" fmla="*/ 304 w 304"/>
                <a:gd name="T3" fmla="*/ 96 h 327"/>
                <a:gd name="T4" fmla="*/ 0 w 304"/>
                <a:gd name="T5" fmla="*/ 327 h 327"/>
                <a:gd name="T6" fmla="*/ 18 w 304"/>
                <a:gd name="T7" fmla="*/ 181 h 327"/>
                <a:gd name="T8" fmla="*/ 304 w 304"/>
                <a:gd name="T9" fmla="*/ 0 h 327"/>
                <a:gd name="T10" fmla="*/ 0 60000 65536"/>
                <a:gd name="T11" fmla="*/ 0 60000 65536"/>
                <a:gd name="T12" fmla="*/ 0 60000 65536"/>
                <a:gd name="T13" fmla="*/ 0 60000 65536"/>
                <a:gd name="T14" fmla="*/ 0 60000 65536"/>
                <a:gd name="T15" fmla="*/ 0 w 304"/>
                <a:gd name="T16" fmla="*/ 0 h 327"/>
                <a:gd name="T17" fmla="*/ 304 w 304"/>
                <a:gd name="T18" fmla="*/ 327 h 327"/>
              </a:gdLst>
              <a:ahLst/>
              <a:cxnLst>
                <a:cxn ang="T10">
                  <a:pos x="T0" y="T1"/>
                </a:cxn>
                <a:cxn ang="T11">
                  <a:pos x="T2" y="T3"/>
                </a:cxn>
                <a:cxn ang="T12">
                  <a:pos x="T4" y="T5"/>
                </a:cxn>
                <a:cxn ang="T13">
                  <a:pos x="T6" y="T7"/>
                </a:cxn>
                <a:cxn ang="T14">
                  <a:pos x="T8" y="T9"/>
                </a:cxn>
              </a:cxnLst>
              <a:rect l="T15" t="T16" r="T17" b="T18"/>
              <a:pathLst>
                <a:path w="304" h="327">
                  <a:moveTo>
                    <a:pt x="304" y="0"/>
                  </a:moveTo>
                  <a:lnTo>
                    <a:pt x="304" y="96"/>
                  </a:lnTo>
                  <a:lnTo>
                    <a:pt x="0" y="327"/>
                  </a:lnTo>
                  <a:lnTo>
                    <a:pt x="18" y="181"/>
                  </a:lnTo>
                  <a:lnTo>
                    <a:pt x="304" y="0"/>
                  </a:lnTo>
                  <a:close/>
                </a:path>
              </a:pathLst>
            </a:custGeom>
            <a:solidFill>
              <a:srgbClr val="FF0000"/>
            </a:solidFill>
            <a:ln w="38100">
              <a:solidFill>
                <a:schemeClr val="tx1"/>
              </a:solidFill>
              <a:round/>
              <a:headEnd/>
              <a:tailEnd/>
            </a:ln>
          </p:spPr>
          <p:txBody>
            <a:bodyPr wrap="none" anchor="ctr"/>
            <a:lstStyle/>
            <a:p>
              <a:endParaRPr lang="en-US" dirty="0">
                <a:latin typeface="Courier New" pitchFamily="49" charset="0"/>
              </a:endParaRPr>
            </a:p>
          </p:txBody>
        </p:sp>
        <p:sp>
          <p:nvSpPr>
            <p:cNvPr id="45" name="Freeform 31">
              <a:extLst>
                <a:ext uri="{FF2B5EF4-FFF2-40B4-BE49-F238E27FC236}">
                  <a16:creationId xmlns:a16="http://schemas.microsoft.com/office/drawing/2014/main" id="{559E523F-4195-6C11-B13F-F333CFD4AD68}"/>
                </a:ext>
              </a:extLst>
            </p:cNvPr>
            <p:cNvSpPr>
              <a:spLocks/>
            </p:cNvSpPr>
            <p:nvPr/>
          </p:nvSpPr>
          <p:spPr bwMode="auto">
            <a:xfrm>
              <a:off x="3504" y="2304"/>
              <a:ext cx="240" cy="336"/>
            </a:xfrm>
            <a:custGeom>
              <a:avLst/>
              <a:gdLst>
                <a:gd name="T0" fmla="*/ 7 w 336"/>
                <a:gd name="T1" fmla="*/ 0 h 432"/>
                <a:gd name="T2" fmla="*/ 11 w 336"/>
                <a:gd name="T3" fmla="*/ 7 h 432"/>
                <a:gd name="T4" fmla="*/ 3 w 336"/>
                <a:gd name="T5" fmla="*/ 12 h 432"/>
                <a:gd name="T6" fmla="*/ 3 w 336"/>
                <a:gd name="T7" fmla="*/ 35 h 432"/>
                <a:gd name="T8" fmla="*/ 0 w 336"/>
                <a:gd name="T9" fmla="*/ 27 h 432"/>
                <a:gd name="T10" fmla="*/ 0 w 336"/>
                <a:gd name="T11" fmla="*/ 4 h 432"/>
                <a:gd name="T12" fmla="*/ 7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Courier New" pitchFamily="49" charset="0"/>
              </a:endParaRPr>
            </a:p>
          </p:txBody>
        </p:sp>
        <p:sp>
          <p:nvSpPr>
            <p:cNvPr id="46" name="Freeform 32">
              <a:extLst>
                <a:ext uri="{FF2B5EF4-FFF2-40B4-BE49-F238E27FC236}">
                  <a16:creationId xmlns:a16="http://schemas.microsoft.com/office/drawing/2014/main" id="{BA2A6396-F32C-E9D1-5AD7-5A908286E4B1}"/>
                </a:ext>
              </a:extLst>
            </p:cNvPr>
            <p:cNvSpPr>
              <a:spLocks/>
            </p:cNvSpPr>
            <p:nvPr/>
          </p:nvSpPr>
          <p:spPr bwMode="auto">
            <a:xfrm>
              <a:off x="3312" y="2160"/>
              <a:ext cx="240" cy="288"/>
            </a:xfrm>
            <a:custGeom>
              <a:avLst/>
              <a:gdLst>
                <a:gd name="T0" fmla="*/ 7 w 336"/>
                <a:gd name="T1" fmla="*/ 0 h 432"/>
                <a:gd name="T2" fmla="*/ 11 w 336"/>
                <a:gd name="T3" fmla="*/ 2 h 432"/>
                <a:gd name="T4" fmla="*/ 3 w 336"/>
                <a:gd name="T5" fmla="*/ 3 h 432"/>
                <a:gd name="T6" fmla="*/ 3 w 336"/>
                <a:gd name="T7" fmla="*/ 7 h 432"/>
                <a:gd name="T8" fmla="*/ 0 w 336"/>
                <a:gd name="T9" fmla="*/ 6 h 432"/>
                <a:gd name="T10" fmla="*/ 0 w 336"/>
                <a:gd name="T11" fmla="*/ 1 h 432"/>
                <a:gd name="T12" fmla="*/ 7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Courier New" pitchFamily="49" charset="0"/>
              </a:endParaRPr>
            </a:p>
          </p:txBody>
        </p:sp>
        <p:sp>
          <p:nvSpPr>
            <p:cNvPr id="47" name="Freeform 33">
              <a:extLst>
                <a:ext uri="{FF2B5EF4-FFF2-40B4-BE49-F238E27FC236}">
                  <a16:creationId xmlns:a16="http://schemas.microsoft.com/office/drawing/2014/main" id="{57E66A18-CCEA-F26D-ED1A-F3A50F4EFB79}"/>
                </a:ext>
              </a:extLst>
            </p:cNvPr>
            <p:cNvSpPr>
              <a:spLocks/>
            </p:cNvSpPr>
            <p:nvPr/>
          </p:nvSpPr>
          <p:spPr bwMode="auto">
            <a:xfrm>
              <a:off x="3168" y="2016"/>
              <a:ext cx="192" cy="288"/>
            </a:xfrm>
            <a:custGeom>
              <a:avLst/>
              <a:gdLst>
                <a:gd name="T0" fmla="*/ 1 w 336"/>
                <a:gd name="T1" fmla="*/ 0 h 432"/>
                <a:gd name="T2" fmla="*/ 1 w 336"/>
                <a:gd name="T3" fmla="*/ 2 h 432"/>
                <a:gd name="T4" fmla="*/ 1 w 336"/>
                <a:gd name="T5" fmla="*/ 3 h 432"/>
                <a:gd name="T6" fmla="*/ 1 w 336"/>
                <a:gd name="T7" fmla="*/ 7 h 432"/>
                <a:gd name="T8" fmla="*/ 0 w 336"/>
                <a:gd name="T9" fmla="*/ 6 h 432"/>
                <a:gd name="T10" fmla="*/ 0 w 336"/>
                <a:gd name="T11" fmla="*/ 1 h 432"/>
                <a:gd name="T12" fmla="*/ 1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Courier New" pitchFamily="49" charset="0"/>
              </a:endParaRPr>
            </a:p>
          </p:txBody>
        </p:sp>
      </p:grpSp>
      <p:grpSp>
        <p:nvGrpSpPr>
          <p:cNvPr id="48" name="Group 24">
            <a:extLst>
              <a:ext uri="{FF2B5EF4-FFF2-40B4-BE49-F238E27FC236}">
                <a16:creationId xmlns:a16="http://schemas.microsoft.com/office/drawing/2014/main" id="{60F591BE-B105-9151-0D65-062D7010B408}"/>
              </a:ext>
            </a:extLst>
          </p:cNvPr>
          <p:cNvGrpSpPr>
            <a:grpSpLocks/>
          </p:cNvGrpSpPr>
          <p:nvPr/>
        </p:nvGrpSpPr>
        <p:grpSpPr bwMode="auto">
          <a:xfrm flipH="1">
            <a:off x="7277100" y="3947468"/>
            <a:ext cx="1447800" cy="1295400"/>
            <a:chOff x="3168" y="1824"/>
            <a:chExt cx="912" cy="816"/>
          </a:xfrm>
          <a:effectLst>
            <a:glow rad="228600">
              <a:schemeClr val="accent3">
                <a:satMod val="175000"/>
                <a:alpha val="40000"/>
              </a:schemeClr>
            </a:glow>
          </a:effectLst>
        </p:grpSpPr>
        <p:sp>
          <p:nvSpPr>
            <p:cNvPr id="49" name="Freeform 25">
              <a:extLst>
                <a:ext uri="{FF2B5EF4-FFF2-40B4-BE49-F238E27FC236}">
                  <a16:creationId xmlns:a16="http://schemas.microsoft.com/office/drawing/2014/main" id="{CE816FA9-B390-E401-23AA-AE7AE509A414}"/>
                </a:ext>
              </a:extLst>
            </p:cNvPr>
            <p:cNvSpPr>
              <a:spLocks/>
            </p:cNvSpPr>
            <p:nvPr/>
          </p:nvSpPr>
          <p:spPr bwMode="auto">
            <a:xfrm>
              <a:off x="3936" y="2064"/>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Courier New" pitchFamily="49" charset="0"/>
              </a:endParaRPr>
            </a:p>
          </p:txBody>
        </p:sp>
        <p:sp>
          <p:nvSpPr>
            <p:cNvPr id="50" name="Freeform 26">
              <a:extLst>
                <a:ext uri="{FF2B5EF4-FFF2-40B4-BE49-F238E27FC236}">
                  <a16:creationId xmlns:a16="http://schemas.microsoft.com/office/drawing/2014/main" id="{F0C215CC-CB84-847F-9A27-7A988C205822}"/>
                </a:ext>
              </a:extLst>
            </p:cNvPr>
            <p:cNvSpPr>
              <a:spLocks/>
            </p:cNvSpPr>
            <p:nvPr/>
          </p:nvSpPr>
          <p:spPr bwMode="auto">
            <a:xfrm>
              <a:off x="3728" y="1920"/>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Courier New" pitchFamily="49" charset="0"/>
              </a:endParaRPr>
            </a:p>
          </p:txBody>
        </p:sp>
        <p:sp>
          <p:nvSpPr>
            <p:cNvPr id="51" name="Freeform 27">
              <a:extLst>
                <a:ext uri="{FF2B5EF4-FFF2-40B4-BE49-F238E27FC236}">
                  <a16:creationId xmlns:a16="http://schemas.microsoft.com/office/drawing/2014/main" id="{70BA4D9D-D6BA-ED61-8EFA-7AEFB6C10097}"/>
                </a:ext>
              </a:extLst>
            </p:cNvPr>
            <p:cNvSpPr>
              <a:spLocks/>
            </p:cNvSpPr>
            <p:nvPr/>
          </p:nvSpPr>
          <p:spPr bwMode="auto">
            <a:xfrm>
              <a:off x="3504" y="1824"/>
              <a:ext cx="144" cy="288"/>
            </a:xfrm>
            <a:custGeom>
              <a:avLst/>
              <a:gdLst>
                <a:gd name="T0" fmla="*/ 0 w 144"/>
                <a:gd name="T1" fmla="*/ 10 h 336"/>
                <a:gd name="T2" fmla="*/ 96 w 144"/>
                <a:gd name="T3" fmla="*/ 0 h 336"/>
                <a:gd name="T4" fmla="*/ 144 w 144"/>
                <a:gd name="T5" fmla="*/ 10 h 336"/>
                <a:gd name="T6" fmla="*/ 144 w 144"/>
                <a:gd name="T7" fmla="*/ 73 h 336"/>
                <a:gd name="T8" fmla="*/ 96 w 144"/>
                <a:gd name="T9" fmla="*/ 63 h 336"/>
                <a:gd name="T10" fmla="*/ 96 w 144"/>
                <a:gd name="T11" fmla="*/ 21 h 336"/>
                <a:gd name="T12" fmla="*/ 0 w 144"/>
                <a:gd name="T13" fmla="*/ 31 h 336"/>
                <a:gd name="T14" fmla="*/ 0 w 144"/>
                <a:gd name="T15" fmla="*/ 10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Courier New" pitchFamily="49" charset="0"/>
              </a:endParaRPr>
            </a:p>
          </p:txBody>
        </p:sp>
        <p:sp>
          <p:nvSpPr>
            <p:cNvPr id="52" name="Freeform 28">
              <a:extLst>
                <a:ext uri="{FF2B5EF4-FFF2-40B4-BE49-F238E27FC236}">
                  <a16:creationId xmlns:a16="http://schemas.microsoft.com/office/drawing/2014/main" id="{A5324C26-E2C8-580C-E4EB-59B2075732A3}"/>
                </a:ext>
              </a:extLst>
            </p:cNvPr>
            <p:cNvSpPr>
              <a:spLocks/>
            </p:cNvSpPr>
            <p:nvPr/>
          </p:nvSpPr>
          <p:spPr bwMode="auto">
            <a:xfrm>
              <a:off x="3243" y="1824"/>
              <a:ext cx="789" cy="535"/>
            </a:xfrm>
            <a:custGeom>
              <a:avLst/>
              <a:gdLst>
                <a:gd name="T0" fmla="*/ 261 w 789"/>
                <a:gd name="T1" fmla="*/ 0 h 535"/>
                <a:gd name="T2" fmla="*/ 789 w 789"/>
                <a:gd name="T3" fmla="*/ 336 h 535"/>
                <a:gd name="T4" fmla="*/ 494 w 789"/>
                <a:gd name="T5" fmla="*/ 535 h 535"/>
                <a:gd name="T6" fmla="*/ 0 w 789"/>
                <a:gd name="T7" fmla="*/ 96 h 535"/>
                <a:gd name="T8" fmla="*/ 261 w 789"/>
                <a:gd name="T9" fmla="*/ 0 h 535"/>
                <a:gd name="T10" fmla="*/ 0 60000 65536"/>
                <a:gd name="T11" fmla="*/ 0 60000 65536"/>
                <a:gd name="T12" fmla="*/ 0 60000 65536"/>
                <a:gd name="T13" fmla="*/ 0 60000 65536"/>
                <a:gd name="T14" fmla="*/ 0 60000 65536"/>
                <a:gd name="T15" fmla="*/ 0 w 789"/>
                <a:gd name="T16" fmla="*/ 0 h 535"/>
                <a:gd name="T17" fmla="*/ 789 w 789"/>
                <a:gd name="T18" fmla="*/ 535 h 535"/>
              </a:gdLst>
              <a:ahLst/>
              <a:cxnLst>
                <a:cxn ang="T10">
                  <a:pos x="T0" y="T1"/>
                </a:cxn>
                <a:cxn ang="T11">
                  <a:pos x="T2" y="T3"/>
                </a:cxn>
                <a:cxn ang="T12">
                  <a:pos x="T4" y="T5"/>
                </a:cxn>
                <a:cxn ang="T13">
                  <a:pos x="T6" y="T7"/>
                </a:cxn>
                <a:cxn ang="T14">
                  <a:pos x="T8" y="T9"/>
                </a:cxn>
              </a:cxnLst>
              <a:rect l="T15" t="T16" r="T17" b="T18"/>
              <a:pathLst>
                <a:path w="789" h="535">
                  <a:moveTo>
                    <a:pt x="261" y="0"/>
                  </a:moveTo>
                  <a:lnTo>
                    <a:pt x="789" y="336"/>
                  </a:lnTo>
                  <a:lnTo>
                    <a:pt x="494" y="535"/>
                  </a:lnTo>
                  <a:lnTo>
                    <a:pt x="0" y="96"/>
                  </a:lnTo>
                  <a:lnTo>
                    <a:pt x="261" y="0"/>
                  </a:lnTo>
                  <a:close/>
                </a:path>
              </a:pathLst>
            </a:custGeom>
            <a:solidFill>
              <a:srgbClr val="7030A0"/>
            </a:solidFill>
            <a:ln w="38100">
              <a:solidFill>
                <a:schemeClr val="tx1"/>
              </a:solidFill>
              <a:round/>
              <a:headEnd/>
              <a:tailEnd/>
            </a:ln>
          </p:spPr>
          <p:txBody>
            <a:bodyPr wrap="none" anchor="ctr"/>
            <a:lstStyle/>
            <a:p>
              <a:endParaRPr lang="en-US" dirty="0">
                <a:latin typeface="Courier New" pitchFamily="49" charset="0"/>
              </a:endParaRPr>
            </a:p>
          </p:txBody>
        </p:sp>
        <p:sp>
          <p:nvSpPr>
            <p:cNvPr id="53" name="Freeform 29">
              <a:extLst>
                <a:ext uri="{FF2B5EF4-FFF2-40B4-BE49-F238E27FC236}">
                  <a16:creationId xmlns:a16="http://schemas.microsoft.com/office/drawing/2014/main" id="{BC9523B4-41FA-EDD2-C209-5D76281A138B}"/>
                </a:ext>
              </a:extLst>
            </p:cNvPr>
            <p:cNvSpPr>
              <a:spLocks/>
            </p:cNvSpPr>
            <p:nvPr/>
          </p:nvSpPr>
          <p:spPr bwMode="auto">
            <a:xfrm>
              <a:off x="3253" y="1920"/>
              <a:ext cx="491" cy="567"/>
            </a:xfrm>
            <a:custGeom>
              <a:avLst/>
              <a:gdLst>
                <a:gd name="T0" fmla="*/ 11 w 491"/>
                <a:gd name="T1" fmla="*/ 0 h 567"/>
                <a:gd name="T2" fmla="*/ 491 w 491"/>
                <a:gd name="T3" fmla="*/ 432 h 567"/>
                <a:gd name="T4" fmla="*/ 484 w 491"/>
                <a:gd name="T5" fmla="*/ 567 h 567"/>
                <a:gd name="T6" fmla="*/ 0 w 491"/>
                <a:gd name="T7" fmla="*/ 119 h 567"/>
                <a:gd name="T8" fmla="*/ 11 w 491"/>
                <a:gd name="T9" fmla="*/ 0 h 567"/>
                <a:gd name="T10" fmla="*/ 0 60000 65536"/>
                <a:gd name="T11" fmla="*/ 0 60000 65536"/>
                <a:gd name="T12" fmla="*/ 0 60000 65536"/>
                <a:gd name="T13" fmla="*/ 0 60000 65536"/>
                <a:gd name="T14" fmla="*/ 0 60000 65536"/>
                <a:gd name="T15" fmla="*/ 0 w 491"/>
                <a:gd name="T16" fmla="*/ 0 h 567"/>
                <a:gd name="T17" fmla="*/ 491 w 491"/>
                <a:gd name="T18" fmla="*/ 567 h 567"/>
              </a:gdLst>
              <a:ahLst/>
              <a:cxnLst>
                <a:cxn ang="T10">
                  <a:pos x="T0" y="T1"/>
                </a:cxn>
                <a:cxn ang="T11">
                  <a:pos x="T2" y="T3"/>
                </a:cxn>
                <a:cxn ang="T12">
                  <a:pos x="T4" y="T5"/>
                </a:cxn>
                <a:cxn ang="T13">
                  <a:pos x="T6" y="T7"/>
                </a:cxn>
                <a:cxn ang="T14">
                  <a:pos x="T8" y="T9"/>
                </a:cxn>
              </a:cxnLst>
              <a:rect l="T15" t="T16" r="T17" b="T18"/>
              <a:pathLst>
                <a:path w="491" h="567">
                  <a:moveTo>
                    <a:pt x="11" y="0"/>
                  </a:moveTo>
                  <a:lnTo>
                    <a:pt x="491" y="432"/>
                  </a:lnTo>
                  <a:lnTo>
                    <a:pt x="484" y="567"/>
                  </a:lnTo>
                  <a:lnTo>
                    <a:pt x="0" y="119"/>
                  </a:lnTo>
                  <a:lnTo>
                    <a:pt x="11" y="0"/>
                  </a:lnTo>
                  <a:close/>
                </a:path>
              </a:pathLst>
            </a:custGeom>
            <a:solidFill>
              <a:srgbClr val="7030A0"/>
            </a:solidFill>
            <a:ln w="38100">
              <a:solidFill>
                <a:schemeClr val="tx1"/>
              </a:solidFill>
              <a:round/>
              <a:headEnd/>
              <a:tailEnd/>
            </a:ln>
          </p:spPr>
          <p:txBody>
            <a:bodyPr wrap="none" anchor="ctr"/>
            <a:lstStyle/>
            <a:p>
              <a:endParaRPr lang="en-US" dirty="0">
                <a:latin typeface="Courier New" pitchFamily="49" charset="0"/>
              </a:endParaRPr>
            </a:p>
          </p:txBody>
        </p:sp>
        <p:sp>
          <p:nvSpPr>
            <p:cNvPr id="54" name="Freeform 30">
              <a:extLst>
                <a:ext uri="{FF2B5EF4-FFF2-40B4-BE49-F238E27FC236}">
                  <a16:creationId xmlns:a16="http://schemas.microsoft.com/office/drawing/2014/main" id="{F31A4591-FC34-BAD7-D4F5-7249F3006528}"/>
                </a:ext>
              </a:extLst>
            </p:cNvPr>
            <p:cNvSpPr>
              <a:spLocks/>
            </p:cNvSpPr>
            <p:nvPr/>
          </p:nvSpPr>
          <p:spPr bwMode="auto">
            <a:xfrm>
              <a:off x="3728" y="2160"/>
              <a:ext cx="304" cy="327"/>
            </a:xfrm>
            <a:custGeom>
              <a:avLst/>
              <a:gdLst>
                <a:gd name="T0" fmla="*/ 304 w 304"/>
                <a:gd name="T1" fmla="*/ 0 h 327"/>
                <a:gd name="T2" fmla="*/ 304 w 304"/>
                <a:gd name="T3" fmla="*/ 96 h 327"/>
                <a:gd name="T4" fmla="*/ 0 w 304"/>
                <a:gd name="T5" fmla="*/ 327 h 327"/>
                <a:gd name="T6" fmla="*/ 18 w 304"/>
                <a:gd name="T7" fmla="*/ 181 h 327"/>
                <a:gd name="T8" fmla="*/ 304 w 304"/>
                <a:gd name="T9" fmla="*/ 0 h 327"/>
                <a:gd name="T10" fmla="*/ 0 60000 65536"/>
                <a:gd name="T11" fmla="*/ 0 60000 65536"/>
                <a:gd name="T12" fmla="*/ 0 60000 65536"/>
                <a:gd name="T13" fmla="*/ 0 60000 65536"/>
                <a:gd name="T14" fmla="*/ 0 60000 65536"/>
                <a:gd name="T15" fmla="*/ 0 w 304"/>
                <a:gd name="T16" fmla="*/ 0 h 327"/>
                <a:gd name="T17" fmla="*/ 304 w 304"/>
                <a:gd name="T18" fmla="*/ 327 h 327"/>
              </a:gdLst>
              <a:ahLst/>
              <a:cxnLst>
                <a:cxn ang="T10">
                  <a:pos x="T0" y="T1"/>
                </a:cxn>
                <a:cxn ang="T11">
                  <a:pos x="T2" y="T3"/>
                </a:cxn>
                <a:cxn ang="T12">
                  <a:pos x="T4" y="T5"/>
                </a:cxn>
                <a:cxn ang="T13">
                  <a:pos x="T6" y="T7"/>
                </a:cxn>
                <a:cxn ang="T14">
                  <a:pos x="T8" y="T9"/>
                </a:cxn>
              </a:cxnLst>
              <a:rect l="T15" t="T16" r="T17" b="T18"/>
              <a:pathLst>
                <a:path w="304" h="327">
                  <a:moveTo>
                    <a:pt x="304" y="0"/>
                  </a:moveTo>
                  <a:lnTo>
                    <a:pt x="304" y="96"/>
                  </a:lnTo>
                  <a:lnTo>
                    <a:pt x="0" y="327"/>
                  </a:lnTo>
                  <a:lnTo>
                    <a:pt x="18" y="181"/>
                  </a:lnTo>
                  <a:lnTo>
                    <a:pt x="304" y="0"/>
                  </a:lnTo>
                  <a:close/>
                </a:path>
              </a:pathLst>
            </a:custGeom>
            <a:solidFill>
              <a:srgbClr val="7030A0"/>
            </a:solidFill>
            <a:ln w="38100">
              <a:solidFill>
                <a:schemeClr val="tx1"/>
              </a:solidFill>
              <a:round/>
              <a:headEnd/>
              <a:tailEnd/>
            </a:ln>
          </p:spPr>
          <p:txBody>
            <a:bodyPr wrap="none" anchor="ctr"/>
            <a:lstStyle/>
            <a:p>
              <a:endParaRPr lang="en-US" dirty="0">
                <a:latin typeface="Courier New" pitchFamily="49" charset="0"/>
              </a:endParaRPr>
            </a:p>
          </p:txBody>
        </p:sp>
        <p:sp>
          <p:nvSpPr>
            <p:cNvPr id="55" name="Freeform 31">
              <a:extLst>
                <a:ext uri="{FF2B5EF4-FFF2-40B4-BE49-F238E27FC236}">
                  <a16:creationId xmlns:a16="http://schemas.microsoft.com/office/drawing/2014/main" id="{252F0C29-1E93-D3D4-B711-1C35C7F5928E}"/>
                </a:ext>
              </a:extLst>
            </p:cNvPr>
            <p:cNvSpPr>
              <a:spLocks/>
            </p:cNvSpPr>
            <p:nvPr/>
          </p:nvSpPr>
          <p:spPr bwMode="auto">
            <a:xfrm>
              <a:off x="3504" y="2304"/>
              <a:ext cx="240" cy="336"/>
            </a:xfrm>
            <a:custGeom>
              <a:avLst/>
              <a:gdLst>
                <a:gd name="T0" fmla="*/ 7 w 336"/>
                <a:gd name="T1" fmla="*/ 0 h 432"/>
                <a:gd name="T2" fmla="*/ 11 w 336"/>
                <a:gd name="T3" fmla="*/ 7 h 432"/>
                <a:gd name="T4" fmla="*/ 3 w 336"/>
                <a:gd name="T5" fmla="*/ 12 h 432"/>
                <a:gd name="T6" fmla="*/ 3 w 336"/>
                <a:gd name="T7" fmla="*/ 35 h 432"/>
                <a:gd name="T8" fmla="*/ 0 w 336"/>
                <a:gd name="T9" fmla="*/ 27 h 432"/>
                <a:gd name="T10" fmla="*/ 0 w 336"/>
                <a:gd name="T11" fmla="*/ 4 h 432"/>
                <a:gd name="T12" fmla="*/ 7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Courier New" pitchFamily="49" charset="0"/>
              </a:endParaRPr>
            </a:p>
          </p:txBody>
        </p:sp>
        <p:sp>
          <p:nvSpPr>
            <p:cNvPr id="56" name="Freeform 32">
              <a:extLst>
                <a:ext uri="{FF2B5EF4-FFF2-40B4-BE49-F238E27FC236}">
                  <a16:creationId xmlns:a16="http://schemas.microsoft.com/office/drawing/2014/main" id="{E4C4403E-00B9-9194-E04A-C46428E35EFA}"/>
                </a:ext>
              </a:extLst>
            </p:cNvPr>
            <p:cNvSpPr>
              <a:spLocks/>
            </p:cNvSpPr>
            <p:nvPr/>
          </p:nvSpPr>
          <p:spPr bwMode="auto">
            <a:xfrm>
              <a:off x="3312" y="2160"/>
              <a:ext cx="240" cy="288"/>
            </a:xfrm>
            <a:custGeom>
              <a:avLst/>
              <a:gdLst>
                <a:gd name="T0" fmla="*/ 7 w 336"/>
                <a:gd name="T1" fmla="*/ 0 h 432"/>
                <a:gd name="T2" fmla="*/ 11 w 336"/>
                <a:gd name="T3" fmla="*/ 2 h 432"/>
                <a:gd name="T4" fmla="*/ 3 w 336"/>
                <a:gd name="T5" fmla="*/ 3 h 432"/>
                <a:gd name="T6" fmla="*/ 3 w 336"/>
                <a:gd name="T7" fmla="*/ 7 h 432"/>
                <a:gd name="T8" fmla="*/ 0 w 336"/>
                <a:gd name="T9" fmla="*/ 6 h 432"/>
                <a:gd name="T10" fmla="*/ 0 w 336"/>
                <a:gd name="T11" fmla="*/ 1 h 432"/>
                <a:gd name="T12" fmla="*/ 7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Courier New" pitchFamily="49" charset="0"/>
              </a:endParaRPr>
            </a:p>
          </p:txBody>
        </p:sp>
        <p:sp>
          <p:nvSpPr>
            <p:cNvPr id="57" name="Freeform 33">
              <a:extLst>
                <a:ext uri="{FF2B5EF4-FFF2-40B4-BE49-F238E27FC236}">
                  <a16:creationId xmlns:a16="http://schemas.microsoft.com/office/drawing/2014/main" id="{3AA47541-5BF2-C3E0-39FF-60E2ED768136}"/>
                </a:ext>
              </a:extLst>
            </p:cNvPr>
            <p:cNvSpPr>
              <a:spLocks/>
            </p:cNvSpPr>
            <p:nvPr/>
          </p:nvSpPr>
          <p:spPr bwMode="auto">
            <a:xfrm>
              <a:off x="3168" y="2016"/>
              <a:ext cx="192" cy="288"/>
            </a:xfrm>
            <a:custGeom>
              <a:avLst/>
              <a:gdLst>
                <a:gd name="T0" fmla="*/ 1 w 336"/>
                <a:gd name="T1" fmla="*/ 0 h 432"/>
                <a:gd name="T2" fmla="*/ 1 w 336"/>
                <a:gd name="T3" fmla="*/ 2 h 432"/>
                <a:gd name="T4" fmla="*/ 1 w 336"/>
                <a:gd name="T5" fmla="*/ 3 h 432"/>
                <a:gd name="T6" fmla="*/ 1 w 336"/>
                <a:gd name="T7" fmla="*/ 7 h 432"/>
                <a:gd name="T8" fmla="*/ 0 w 336"/>
                <a:gd name="T9" fmla="*/ 6 h 432"/>
                <a:gd name="T10" fmla="*/ 0 w 336"/>
                <a:gd name="T11" fmla="*/ 1 h 432"/>
                <a:gd name="T12" fmla="*/ 1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Courier New" pitchFamily="49" charset="0"/>
              </a:endParaRPr>
            </a:p>
          </p:txBody>
        </p:sp>
      </p:grpSp>
      <p:grpSp>
        <p:nvGrpSpPr>
          <p:cNvPr id="85" name="Group 84">
            <a:extLst>
              <a:ext uri="{FF2B5EF4-FFF2-40B4-BE49-F238E27FC236}">
                <a16:creationId xmlns:a16="http://schemas.microsoft.com/office/drawing/2014/main" id="{796164DD-2326-935F-DD73-0E14FE65D0E2}"/>
              </a:ext>
            </a:extLst>
          </p:cNvPr>
          <p:cNvGrpSpPr/>
          <p:nvPr/>
        </p:nvGrpSpPr>
        <p:grpSpPr>
          <a:xfrm>
            <a:off x="2209800" y="1828800"/>
            <a:ext cx="1599464" cy="461665"/>
            <a:chOff x="2209800" y="1828800"/>
            <a:chExt cx="1599464" cy="461665"/>
          </a:xfrm>
          <a:solidFill>
            <a:schemeClr val="tx1"/>
          </a:solidFill>
        </p:grpSpPr>
        <p:sp>
          <p:nvSpPr>
            <p:cNvPr id="3" name="Freeform: Shape 2">
              <a:extLst>
                <a:ext uri="{FF2B5EF4-FFF2-40B4-BE49-F238E27FC236}">
                  <a16:creationId xmlns:a16="http://schemas.microsoft.com/office/drawing/2014/main" id="{B918CE09-F9EE-8886-01C6-58522BAEA18E}"/>
                </a:ext>
              </a:extLst>
            </p:cNvPr>
            <p:cNvSpPr/>
            <p:nvPr/>
          </p:nvSpPr>
          <p:spPr bwMode="auto">
            <a:xfrm flipH="1">
              <a:off x="3177711" y="2000646"/>
              <a:ext cx="631553" cy="147162"/>
            </a:xfrm>
            <a:custGeom>
              <a:avLst/>
              <a:gdLst>
                <a:gd name="connsiteX0" fmla="*/ 1098596 w 1098596"/>
                <a:gd name="connsiteY0" fmla="*/ 13895 h 579639"/>
                <a:gd name="connsiteX1" fmla="*/ 302607 w 1098596"/>
                <a:gd name="connsiteY1" fmla="*/ 73101 h 579639"/>
                <a:gd name="connsiteX2" fmla="*/ 0 w 1098596"/>
                <a:gd name="connsiteY2" fmla="*/ 579639 h 579639"/>
              </a:gdLst>
              <a:ahLst/>
              <a:cxnLst>
                <a:cxn ang="0">
                  <a:pos x="connsiteX0" y="connsiteY0"/>
                </a:cxn>
                <a:cxn ang="0">
                  <a:pos x="connsiteX1" y="connsiteY1"/>
                </a:cxn>
                <a:cxn ang="0">
                  <a:pos x="connsiteX2" y="connsiteY2"/>
                </a:cxn>
              </a:cxnLst>
              <a:rect l="l" t="t" r="r" b="b"/>
              <a:pathLst>
                <a:path w="1098596" h="579639">
                  <a:moveTo>
                    <a:pt x="1098596" y="13895"/>
                  </a:moveTo>
                  <a:cubicBezTo>
                    <a:pt x="792151" y="-3648"/>
                    <a:pt x="485706" y="-21190"/>
                    <a:pt x="302607" y="73101"/>
                  </a:cubicBezTo>
                  <a:cubicBezTo>
                    <a:pt x="119508" y="167392"/>
                    <a:pt x="59754" y="373515"/>
                    <a:pt x="0" y="579639"/>
                  </a:cubicBezTo>
                </a:path>
              </a:pathLst>
            </a:custGeom>
            <a:grpFill/>
            <a:ln w="57150" cap="flat" cmpd="sng" algn="ctr">
              <a:solidFill>
                <a:srgbClr val="FFFF00"/>
              </a:solidFill>
              <a:prstDash val="solid"/>
              <a:round/>
              <a:headEnd type="none" w="med" len="med"/>
              <a:tailEnd type="triangle" w="med" len="med"/>
            </a:ln>
            <a:effectLst/>
          </p:spPr>
          <p:txBody>
            <a:bodyPr rtlCol="0" anchor="ctr"/>
            <a:lstStyle/>
            <a:p>
              <a:pPr algn="ctr"/>
              <a:endParaRPr lang="en-US"/>
            </a:p>
          </p:txBody>
        </p:sp>
        <p:sp>
          <p:nvSpPr>
            <p:cNvPr id="2" name="TextBox 1"/>
            <p:cNvSpPr txBox="1"/>
            <p:nvPr/>
          </p:nvSpPr>
          <p:spPr>
            <a:xfrm>
              <a:off x="2209800" y="1828800"/>
              <a:ext cx="928459" cy="461665"/>
            </a:xfrm>
            <a:prstGeom prst="rect">
              <a:avLst/>
            </a:prstGeom>
            <a:grpFill/>
          </p:spPr>
          <p:txBody>
            <a:bodyPr wrap="none" rtlCol="0">
              <a:spAutoFit/>
            </a:bodyPr>
            <a:lstStyle/>
            <a:p>
              <a:r>
                <a:rPr lang="en-US" dirty="0">
                  <a:solidFill>
                    <a:srgbClr val="FFFF00"/>
                  </a:solidFill>
                  <a:latin typeface="Courier New" pitchFamily="49" charset="0"/>
                </a:rPr>
                <a:t>head</a:t>
              </a:r>
            </a:p>
          </p:txBody>
        </p:sp>
      </p:grpSp>
      <p:sp>
        <p:nvSpPr>
          <p:cNvPr id="84" name="Freeform: Shape 83">
            <a:extLst>
              <a:ext uri="{FF2B5EF4-FFF2-40B4-BE49-F238E27FC236}">
                <a16:creationId xmlns:a16="http://schemas.microsoft.com/office/drawing/2014/main" id="{D29A9138-4AEA-7CAF-A547-B956580A31A7}"/>
              </a:ext>
            </a:extLst>
          </p:cNvPr>
          <p:cNvSpPr/>
          <p:nvPr/>
        </p:nvSpPr>
        <p:spPr bwMode="auto">
          <a:xfrm>
            <a:off x="6066355" y="2133340"/>
            <a:ext cx="1098596" cy="579639"/>
          </a:xfrm>
          <a:custGeom>
            <a:avLst/>
            <a:gdLst>
              <a:gd name="connsiteX0" fmla="*/ 1098596 w 1098596"/>
              <a:gd name="connsiteY0" fmla="*/ 13895 h 579639"/>
              <a:gd name="connsiteX1" fmla="*/ 302607 w 1098596"/>
              <a:gd name="connsiteY1" fmla="*/ 73101 h 579639"/>
              <a:gd name="connsiteX2" fmla="*/ 0 w 1098596"/>
              <a:gd name="connsiteY2" fmla="*/ 579639 h 579639"/>
            </a:gdLst>
            <a:ahLst/>
            <a:cxnLst>
              <a:cxn ang="0">
                <a:pos x="connsiteX0" y="connsiteY0"/>
              </a:cxn>
              <a:cxn ang="0">
                <a:pos x="connsiteX1" y="connsiteY1"/>
              </a:cxn>
              <a:cxn ang="0">
                <a:pos x="connsiteX2" y="connsiteY2"/>
              </a:cxn>
            </a:cxnLst>
            <a:rect l="l" t="t" r="r" b="b"/>
            <a:pathLst>
              <a:path w="1098596" h="579639">
                <a:moveTo>
                  <a:pt x="1098596" y="13895"/>
                </a:moveTo>
                <a:cubicBezTo>
                  <a:pt x="792151" y="-3648"/>
                  <a:pt x="485706" y="-21190"/>
                  <a:pt x="302607" y="73101"/>
                </a:cubicBezTo>
                <a:cubicBezTo>
                  <a:pt x="119508" y="167392"/>
                  <a:pt x="59754" y="373515"/>
                  <a:pt x="0" y="579639"/>
                </a:cubicBezTo>
              </a:path>
            </a:pathLst>
          </a:custGeom>
          <a:noFill/>
          <a:ln w="57150" cap="flat" cmpd="sng" algn="ctr">
            <a:solidFill>
              <a:srgbClr val="FFFF00"/>
            </a:solidFill>
            <a:prstDash val="solid"/>
            <a:round/>
            <a:headEnd type="none" w="med" len="med"/>
            <a:tailEnd type="triangle" w="med" len="med"/>
          </a:ln>
          <a:effectLst/>
        </p:spPr>
        <p:txBody>
          <a:bodyPr rtlCol="0" anchor="ctr"/>
          <a:lstStyle/>
          <a:p>
            <a:pPr algn="ctr"/>
            <a:endParaRPr lang="en-US"/>
          </a:p>
        </p:txBody>
      </p:sp>
    </p:spTree>
    <p:extLst>
      <p:ext uri="{BB962C8B-B14F-4D97-AF65-F5344CB8AC3E}">
        <p14:creationId xmlns:p14="http://schemas.microsoft.com/office/powerpoint/2010/main" val="6584151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0" presetClass="path" presetSubtype="0" accel="50000" decel="50000" fill="hold" nodeType="clickEffect">
                                  <p:stCondLst>
                                    <p:cond delay="0"/>
                                  </p:stCondLst>
                                  <p:childTnLst>
                                    <p:animMotion origin="layout" path="M -0.00104 0.02014 L -0.00104 0.02014 C 0.00191 0.01852 0.00521 0.0169 0.00816 0.01528 C 0.01041 0.01412 0.0125 0.0125 0.01475 0.01134 C 0.01684 0.01019 0.01909 0.00949 0.02118 0.00857 C 0.02413 0.00695 0.02673 0.00486 0.02986 0.00371 C 0.03246 0.00278 0.03507 0.00208 0.03767 0.00093 C 0.04566 -0.00301 0.06128 -0.01227 0.07083 -0.01551 C 0.07413 -0.01667 0.07743 -0.01667 0.0809 -0.01736 C 0.08698 -0.02014 0.09323 -0.02338 0.09948 -0.02592 C 0.1026 -0.02731 0.1059 -0.02754 0.10885 -0.02893 C 0.11076 -0.02963 0.11198 -0.03194 0.11389 -0.03264 C 0.11771 -0.03426 0.12152 -0.03472 0.12534 -0.03565 C 0.14809 -0.04074 0.1375 -0.03727 0.14705 -0.04028 " pathEditMode="relative" ptsTypes="AAAAAAAAAAAAAA">
                                      <p:cBhvr>
                                        <p:cTn id="6" dur="2000" fill="hold"/>
                                        <p:tgtEl>
                                          <p:spTgt spid="85"/>
                                        </p:tgtEl>
                                        <p:attrNameLst>
                                          <p:attrName>ppt_x</p:attrName>
                                          <p:attrName>ppt_y</p:attrName>
                                        </p:attrNameLst>
                                      </p:cBhvr>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 name="Rectangle 4"/>
          <p:cNvSpPr>
            <a:spLocks noChangeArrowheads="1"/>
          </p:cNvSpPr>
          <p:nvPr/>
        </p:nvSpPr>
        <p:spPr bwMode="auto">
          <a:xfrm>
            <a:off x="723900" y="1612900"/>
            <a:ext cx="7937500" cy="3293209"/>
          </a:xfrm>
          <a:prstGeom prst="rect">
            <a:avLst/>
          </a:prstGeom>
          <a:solidFill>
            <a:schemeClr val="tx1"/>
          </a:solidFill>
          <a:ln w="9525">
            <a:noFill/>
            <a:miter lim="800000"/>
            <a:headEnd/>
            <a:tailEnd/>
          </a:ln>
        </p:spPr>
        <p:txBody>
          <a:bodyPr>
            <a:spAutoFit/>
          </a:bodyPr>
          <a:lstStyle/>
          <a:p>
            <a:r>
              <a:rPr lang="en-US" sz="1600" b="0" dirty="0">
                <a:solidFill>
                  <a:srgbClr val="569CD6"/>
                </a:solidFill>
                <a:effectLst/>
                <a:latin typeface="Consolas" panose="020B0609020204030204" pitchFamily="49" charset="0"/>
              </a:rPr>
              <a:t>public</a:t>
            </a:r>
            <a:r>
              <a:rPr lang="en-US" sz="1600" b="0" dirty="0">
                <a:solidFill>
                  <a:srgbClr val="D4D4D4"/>
                </a:solidFill>
                <a:effectLst/>
                <a:latin typeface="Consolas" panose="020B0609020204030204" pitchFamily="49" charset="0"/>
              </a:rPr>
              <a:t> </a:t>
            </a:r>
            <a:r>
              <a:rPr lang="en-US" sz="1600" b="0" dirty="0">
                <a:solidFill>
                  <a:srgbClr val="4EC9B0"/>
                </a:solidFill>
                <a:effectLst/>
                <a:latin typeface="Consolas" panose="020B0609020204030204" pitchFamily="49" charset="0"/>
              </a:rPr>
              <a:t>T</a:t>
            </a:r>
            <a:r>
              <a:rPr lang="en-US" sz="1600" b="0" dirty="0">
                <a:solidFill>
                  <a:srgbClr val="D4D4D4"/>
                </a:solidFill>
                <a:effectLst/>
                <a:latin typeface="Consolas" panose="020B0609020204030204" pitchFamily="49" charset="0"/>
              </a:rPr>
              <a:t> </a:t>
            </a:r>
            <a:r>
              <a:rPr lang="en-US" sz="1600" b="0" dirty="0" err="1">
                <a:solidFill>
                  <a:srgbClr val="DCDCAA"/>
                </a:solidFill>
                <a:effectLst/>
                <a:latin typeface="Consolas" panose="020B0609020204030204" pitchFamily="49" charset="0"/>
              </a:rPr>
              <a:t>deq</a:t>
            </a:r>
            <a:r>
              <a:rPr lang="en-US" sz="1600" b="0" dirty="0">
                <a:solidFill>
                  <a:srgbClr val="D4D4D4"/>
                </a:solidFill>
                <a:effectLst/>
                <a:latin typeface="Consolas" panose="020B0609020204030204" pitchFamily="49" charset="0"/>
              </a:rPr>
              <a:t>() throws </a:t>
            </a:r>
            <a:r>
              <a:rPr lang="en-US" sz="1600" b="0" dirty="0" err="1">
                <a:solidFill>
                  <a:srgbClr val="D4D4D4"/>
                </a:solidFill>
                <a:effectLst/>
                <a:latin typeface="Consolas" panose="020B0609020204030204" pitchFamily="49" charset="0"/>
              </a:rPr>
              <a:t>EmptyException</a:t>
            </a:r>
            <a:r>
              <a:rPr lang="en-US" sz="1600" b="0" dirty="0">
                <a:solidFill>
                  <a:srgbClr val="D4D4D4"/>
                </a:solidFill>
                <a:effectLst/>
                <a:latin typeface="Consolas" panose="020B0609020204030204" pitchFamily="49" charset="0"/>
              </a:rPr>
              <a:t> {</a:t>
            </a:r>
          </a:p>
          <a:p>
            <a:r>
              <a:rPr lang="en-US" sz="1600" b="0" dirty="0">
                <a:solidFill>
                  <a:srgbClr val="D4D4D4"/>
                </a:solidFill>
                <a:effectLst/>
                <a:latin typeface="Consolas" panose="020B0609020204030204" pitchFamily="49" charset="0"/>
              </a:rPr>
              <a:t>    </a:t>
            </a:r>
            <a:r>
              <a:rPr lang="en-US" sz="1600" b="0" dirty="0" err="1">
                <a:solidFill>
                  <a:srgbClr val="9CDCFE"/>
                </a:solidFill>
                <a:effectLst/>
                <a:latin typeface="Consolas" panose="020B0609020204030204" pitchFamily="49" charset="0"/>
              </a:rPr>
              <a:t>lock</a:t>
            </a:r>
            <a:r>
              <a:rPr lang="en-US" sz="1600" b="0" dirty="0" err="1">
                <a:solidFill>
                  <a:srgbClr val="D4D4D4"/>
                </a:solidFill>
                <a:effectLst/>
                <a:latin typeface="Consolas" panose="020B0609020204030204" pitchFamily="49" charset="0"/>
              </a:rPr>
              <a:t>.</a:t>
            </a:r>
            <a:r>
              <a:rPr lang="en-US" sz="1600" b="0" dirty="0" err="1">
                <a:solidFill>
                  <a:srgbClr val="DCDCAA"/>
                </a:solidFill>
                <a:effectLst/>
                <a:latin typeface="Consolas" panose="020B0609020204030204" pitchFamily="49" charset="0"/>
              </a:rPr>
              <a:t>lock</a:t>
            </a:r>
            <a:r>
              <a:rPr lang="en-US" sz="1600" b="0" dirty="0">
                <a:solidFill>
                  <a:srgbClr val="D4D4D4"/>
                </a:solidFill>
                <a:effectLst/>
                <a:latin typeface="Consolas" panose="020B0609020204030204" pitchFamily="49" charset="0"/>
              </a:rPr>
              <a:t>();             </a:t>
            </a:r>
          </a:p>
          <a:p>
            <a:r>
              <a:rPr lang="en-US" sz="1600" b="0" dirty="0">
                <a:solidFill>
                  <a:srgbClr val="D4D4D4"/>
                </a:solidFill>
                <a:effectLst/>
                <a:latin typeface="Consolas" panose="020B0609020204030204" pitchFamily="49" charset="0"/>
              </a:rPr>
              <a:t>    </a:t>
            </a:r>
            <a:r>
              <a:rPr lang="en-US" sz="1600" b="0" dirty="0">
                <a:solidFill>
                  <a:srgbClr val="C586C0"/>
                </a:solidFill>
                <a:effectLst/>
                <a:latin typeface="Consolas" panose="020B0609020204030204" pitchFamily="49" charset="0"/>
              </a:rPr>
              <a:t>try</a:t>
            </a:r>
            <a:r>
              <a:rPr lang="en-US" sz="1600" b="0" dirty="0">
                <a:solidFill>
                  <a:srgbClr val="D4D4D4"/>
                </a:solidFill>
                <a:effectLst/>
                <a:latin typeface="Consolas" panose="020B0609020204030204" pitchFamily="49" charset="0"/>
              </a:rPr>
              <a:t> {      </a:t>
            </a:r>
          </a:p>
          <a:p>
            <a:r>
              <a:rPr lang="en-US" sz="1600" b="0" dirty="0">
                <a:solidFill>
                  <a:srgbClr val="D4D4D4"/>
                </a:solidFill>
                <a:effectLst/>
                <a:latin typeface="Consolas" panose="020B0609020204030204" pitchFamily="49" charset="0"/>
              </a:rPr>
              <a:t>      </a:t>
            </a:r>
            <a:r>
              <a:rPr lang="en-US" sz="1600" b="0" dirty="0">
                <a:solidFill>
                  <a:srgbClr val="C586C0"/>
                </a:solidFill>
                <a:effectLst/>
                <a:latin typeface="Consolas" panose="020B0609020204030204" pitchFamily="49" charset="0"/>
              </a:rPr>
              <a:t>if</a:t>
            </a:r>
            <a:r>
              <a:rPr lang="en-US" sz="1600" b="0" dirty="0">
                <a:solidFill>
                  <a:srgbClr val="D4D4D4"/>
                </a:solidFill>
                <a:effectLst/>
                <a:latin typeface="Consolas" panose="020B0609020204030204" pitchFamily="49" charset="0"/>
              </a:rPr>
              <a:t> (tail == head)        </a:t>
            </a:r>
          </a:p>
          <a:p>
            <a:r>
              <a:rPr lang="en-US" sz="1600" b="0" dirty="0">
                <a:solidFill>
                  <a:srgbClr val="D4D4D4"/>
                </a:solidFill>
                <a:effectLst/>
                <a:latin typeface="Consolas" panose="020B0609020204030204" pitchFamily="49" charset="0"/>
              </a:rPr>
              <a:t>         </a:t>
            </a:r>
            <a:r>
              <a:rPr lang="en-US" sz="1600" b="0" dirty="0">
                <a:solidFill>
                  <a:srgbClr val="C586C0"/>
                </a:solidFill>
                <a:effectLst/>
                <a:latin typeface="Consolas" panose="020B0609020204030204" pitchFamily="49" charset="0"/>
              </a:rPr>
              <a:t>throw</a:t>
            </a:r>
            <a:r>
              <a:rPr lang="en-US" sz="1600" b="0" dirty="0">
                <a:solidFill>
                  <a:srgbClr val="D4D4D4"/>
                </a:solidFill>
                <a:effectLst/>
                <a:latin typeface="Consolas" panose="020B0609020204030204" pitchFamily="49" charset="0"/>
              </a:rPr>
              <a:t> </a:t>
            </a:r>
            <a:r>
              <a:rPr lang="en-US" sz="1600" b="0" dirty="0">
                <a:solidFill>
                  <a:srgbClr val="C586C0"/>
                </a:solidFill>
                <a:effectLst/>
                <a:latin typeface="Consolas" panose="020B0609020204030204" pitchFamily="49" charset="0"/>
              </a:rPr>
              <a:t>new</a:t>
            </a:r>
            <a:r>
              <a:rPr lang="en-US" sz="1600" b="0" dirty="0">
                <a:solidFill>
                  <a:srgbClr val="D4D4D4"/>
                </a:solidFill>
                <a:effectLst/>
                <a:latin typeface="Consolas" panose="020B0609020204030204" pitchFamily="49" charset="0"/>
              </a:rPr>
              <a:t> </a:t>
            </a:r>
            <a:r>
              <a:rPr lang="en-US" sz="1600" b="0" dirty="0" err="1">
                <a:solidFill>
                  <a:srgbClr val="DCDCAA"/>
                </a:solidFill>
                <a:effectLst/>
                <a:latin typeface="Consolas" panose="020B0609020204030204" pitchFamily="49" charset="0"/>
              </a:rPr>
              <a:t>EmptyException</a:t>
            </a:r>
            <a:r>
              <a:rPr lang="en-US" sz="1600" b="0" dirty="0">
                <a:solidFill>
                  <a:srgbClr val="D4D4D4"/>
                </a:solidFill>
                <a:effectLst/>
                <a:latin typeface="Consolas" panose="020B0609020204030204" pitchFamily="49" charset="0"/>
              </a:rPr>
              <a:t>();      </a:t>
            </a:r>
          </a:p>
          <a:p>
            <a:r>
              <a:rPr lang="en-US" sz="1600" b="0" dirty="0">
                <a:solidFill>
                  <a:srgbClr val="D4D4D4"/>
                </a:solidFill>
                <a:effectLst/>
                <a:latin typeface="Consolas" panose="020B0609020204030204" pitchFamily="49" charset="0"/>
              </a:rPr>
              <a:t>      </a:t>
            </a:r>
            <a:r>
              <a:rPr lang="en-US" sz="1600" b="0" dirty="0">
                <a:solidFill>
                  <a:srgbClr val="4EC9B0"/>
                </a:solidFill>
                <a:effectLst/>
                <a:latin typeface="Consolas" panose="020B0609020204030204" pitchFamily="49" charset="0"/>
              </a:rPr>
              <a:t>T</a:t>
            </a:r>
            <a:r>
              <a:rPr lang="en-US" sz="1600" b="0" dirty="0">
                <a:solidFill>
                  <a:srgbClr val="D4D4D4"/>
                </a:solidFill>
                <a:effectLst/>
                <a:latin typeface="Consolas" panose="020B0609020204030204" pitchFamily="49" charset="0"/>
              </a:rPr>
              <a:t> </a:t>
            </a:r>
            <a:r>
              <a:rPr lang="en-US" sz="1600" b="0" dirty="0">
                <a:solidFill>
                  <a:srgbClr val="9CDCFE"/>
                </a:solidFill>
                <a:effectLst/>
                <a:latin typeface="Consolas" panose="020B0609020204030204" pitchFamily="49" charset="0"/>
              </a:rPr>
              <a:t>x</a:t>
            </a:r>
            <a:r>
              <a:rPr lang="en-US" sz="1600" b="0" dirty="0">
                <a:solidFill>
                  <a:srgbClr val="D4D4D4"/>
                </a:solidFill>
                <a:effectLst/>
                <a:latin typeface="Consolas" panose="020B0609020204030204" pitchFamily="49" charset="0"/>
              </a:rPr>
              <a:t> = items[head % </a:t>
            </a:r>
            <a:r>
              <a:rPr lang="en-US" sz="1600" b="0" dirty="0" err="1">
                <a:solidFill>
                  <a:srgbClr val="9CDCFE"/>
                </a:solidFill>
                <a:effectLst/>
                <a:latin typeface="Consolas" panose="020B0609020204030204" pitchFamily="49" charset="0"/>
              </a:rPr>
              <a:t>items</a:t>
            </a:r>
            <a:r>
              <a:rPr lang="en-US" sz="1600" b="0" dirty="0" err="1">
                <a:solidFill>
                  <a:srgbClr val="D4D4D4"/>
                </a:solidFill>
                <a:effectLst/>
                <a:latin typeface="Consolas" panose="020B0609020204030204" pitchFamily="49" charset="0"/>
              </a:rPr>
              <a:t>.</a:t>
            </a:r>
            <a:r>
              <a:rPr lang="en-US" sz="1600" b="0" dirty="0" err="1">
                <a:solidFill>
                  <a:srgbClr val="9CDCFE"/>
                </a:solidFill>
                <a:effectLst/>
                <a:latin typeface="Consolas" panose="020B0609020204030204" pitchFamily="49" charset="0"/>
              </a:rPr>
              <a:t>length</a:t>
            </a:r>
            <a:r>
              <a:rPr lang="en-US" sz="1600" b="0" dirty="0">
                <a:solidFill>
                  <a:srgbClr val="D4D4D4"/>
                </a:solidFill>
                <a:effectLst/>
                <a:latin typeface="Consolas" panose="020B0609020204030204" pitchFamily="49" charset="0"/>
              </a:rPr>
              <a:t>];      </a:t>
            </a:r>
          </a:p>
          <a:p>
            <a:r>
              <a:rPr lang="en-US" sz="1600" b="0" dirty="0">
                <a:solidFill>
                  <a:srgbClr val="D4D4D4"/>
                </a:solidFill>
                <a:effectLst/>
                <a:latin typeface="Consolas" panose="020B0609020204030204" pitchFamily="49" charset="0"/>
              </a:rPr>
              <a:t>      head++;      </a:t>
            </a:r>
          </a:p>
          <a:p>
            <a:r>
              <a:rPr lang="en-US" sz="1600" b="0" dirty="0">
                <a:solidFill>
                  <a:srgbClr val="D4D4D4"/>
                </a:solidFill>
                <a:effectLst/>
                <a:latin typeface="Consolas" panose="020B0609020204030204" pitchFamily="49" charset="0"/>
              </a:rPr>
              <a:t>      </a:t>
            </a:r>
            <a:r>
              <a:rPr lang="en-US" sz="1600" b="0" dirty="0">
                <a:solidFill>
                  <a:srgbClr val="C586C0"/>
                </a:solidFill>
                <a:effectLst/>
                <a:latin typeface="Consolas" panose="020B0609020204030204" pitchFamily="49" charset="0"/>
              </a:rPr>
              <a:t>return</a:t>
            </a:r>
            <a:r>
              <a:rPr lang="en-US" sz="1600" b="0" dirty="0">
                <a:solidFill>
                  <a:srgbClr val="D4D4D4"/>
                </a:solidFill>
                <a:effectLst/>
                <a:latin typeface="Consolas" panose="020B0609020204030204" pitchFamily="49" charset="0"/>
              </a:rPr>
              <a:t> x;    </a:t>
            </a:r>
          </a:p>
          <a:p>
            <a:r>
              <a:rPr lang="en-US" sz="1600" b="0" dirty="0">
                <a:solidFill>
                  <a:srgbClr val="D4D4D4"/>
                </a:solidFill>
                <a:effectLst/>
                <a:latin typeface="Consolas" panose="020B0609020204030204" pitchFamily="49" charset="0"/>
              </a:rPr>
              <a:t>    } </a:t>
            </a:r>
            <a:r>
              <a:rPr lang="en-US" sz="1600" b="0" dirty="0">
                <a:solidFill>
                  <a:srgbClr val="C586C0"/>
                </a:solidFill>
                <a:effectLst/>
                <a:latin typeface="Consolas" panose="020B0609020204030204" pitchFamily="49" charset="0"/>
              </a:rPr>
              <a:t>finally</a:t>
            </a:r>
            <a:r>
              <a:rPr lang="en-US" sz="1600" b="0" dirty="0">
                <a:solidFill>
                  <a:srgbClr val="D4D4D4"/>
                </a:solidFill>
                <a:effectLst/>
                <a:latin typeface="Consolas" panose="020B0609020204030204" pitchFamily="49" charset="0"/>
              </a:rPr>
              <a:t> {      </a:t>
            </a:r>
          </a:p>
          <a:p>
            <a:r>
              <a:rPr lang="en-US" sz="1600" b="0" dirty="0">
                <a:solidFill>
                  <a:srgbClr val="D4D4D4"/>
                </a:solidFill>
                <a:effectLst/>
                <a:latin typeface="Consolas" panose="020B0609020204030204" pitchFamily="49" charset="0"/>
              </a:rPr>
              <a:t>      </a:t>
            </a:r>
            <a:r>
              <a:rPr lang="en-US" sz="1600" b="0" dirty="0" err="1">
                <a:solidFill>
                  <a:srgbClr val="9CDCFE"/>
                </a:solidFill>
                <a:effectLst/>
                <a:latin typeface="Consolas" panose="020B0609020204030204" pitchFamily="49" charset="0"/>
              </a:rPr>
              <a:t>lock</a:t>
            </a:r>
            <a:r>
              <a:rPr lang="en-US" sz="1600" b="0" dirty="0" err="1">
                <a:solidFill>
                  <a:srgbClr val="D4D4D4"/>
                </a:solidFill>
                <a:effectLst/>
                <a:latin typeface="Consolas" panose="020B0609020204030204" pitchFamily="49" charset="0"/>
              </a:rPr>
              <a:t>.</a:t>
            </a:r>
            <a:r>
              <a:rPr lang="en-US" sz="1600" b="0" dirty="0" err="1">
                <a:solidFill>
                  <a:srgbClr val="DCDCAA"/>
                </a:solidFill>
                <a:effectLst/>
                <a:latin typeface="Consolas" panose="020B0609020204030204" pitchFamily="49" charset="0"/>
              </a:rPr>
              <a:t>unlock</a:t>
            </a:r>
            <a:r>
              <a:rPr lang="en-US" sz="1600" b="0" dirty="0">
                <a:solidFill>
                  <a:srgbClr val="D4D4D4"/>
                </a:solidFill>
                <a:effectLst/>
                <a:latin typeface="Consolas" panose="020B0609020204030204" pitchFamily="49" charset="0"/>
              </a:rPr>
              <a:t>();    </a:t>
            </a:r>
          </a:p>
          <a:p>
            <a:r>
              <a:rPr lang="en-US" sz="1600" b="0" dirty="0">
                <a:solidFill>
                  <a:srgbClr val="D4D4D4"/>
                </a:solidFill>
                <a:effectLst/>
                <a:latin typeface="Consolas" panose="020B0609020204030204" pitchFamily="49" charset="0"/>
              </a:rPr>
              <a:t>    }  </a:t>
            </a:r>
          </a:p>
          <a:p>
            <a:r>
              <a:rPr lang="en-US" sz="1600" b="0" dirty="0">
                <a:solidFill>
                  <a:srgbClr val="D4D4D4"/>
                </a:solidFill>
                <a:effectLst/>
                <a:latin typeface="Consolas" panose="020B0609020204030204" pitchFamily="49" charset="0"/>
              </a:rPr>
              <a:t>  } </a:t>
            </a:r>
          </a:p>
          <a:p>
            <a:r>
              <a:rPr lang="en-US" sz="1600" b="0" dirty="0">
                <a:solidFill>
                  <a:srgbClr val="D4D4D4"/>
                </a:solidFill>
                <a:effectLst/>
                <a:latin typeface="Consolas" panose="020B0609020204030204" pitchFamily="49" charset="0"/>
              </a:rPr>
              <a:t>  </a:t>
            </a:r>
          </a:p>
        </p:txBody>
      </p:sp>
      <p:sp>
        <p:nvSpPr>
          <p:cNvPr id="6" name="Footer Placeholder 2"/>
          <p:cNvSpPr>
            <a:spLocks noGrp="1"/>
          </p:cNvSpPr>
          <p:nvPr>
            <p:ph type="ftr" sz="quarter" idx="10"/>
          </p:nvPr>
        </p:nvSpPr>
        <p:spPr>
          <a:xfrm>
            <a:off x="3124200" y="6248400"/>
            <a:ext cx="2895600" cy="457200"/>
          </a:xfrm>
        </p:spPr>
        <p:txBody>
          <a:bodyPr/>
          <a:lstStyle/>
          <a:p>
            <a:pPr>
              <a:defRPr/>
            </a:pPr>
            <a:r>
              <a:rPr lang="en-US" b="0" dirty="0">
                <a:solidFill>
                  <a:schemeClr val="tx1"/>
                </a:solidFill>
                <a:latin typeface="Arial" pitchFamily="34" charset="0"/>
                <a:cs typeface="+mn-cs"/>
              </a:rPr>
              <a:t>Art of Multiprocessor Programming</a:t>
            </a:r>
          </a:p>
        </p:txBody>
      </p:sp>
      <p:sp>
        <p:nvSpPr>
          <p:cNvPr id="7" name="Slide Number Placeholder 3"/>
          <p:cNvSpPr>
            <a:spLocks noGrp="1"/>
          </p:cNvSpPr>
          <p:nvPr>
            <p:ph type="sldNum" sz="quarter" idx="11"/>
          </p:nvPr>
        </p:nvSpPr>
        <p:spPr>
          <a:xfrm>
            <a:off x="6553200" y="6248400"/>
            <a:ext cx="1905000" cy="457200"/>
          </a:xfrm>
        </p:spPr>
        <p:txBody>
          <a:bodyPr/>
          <a:lstStyle/>
          <a:p>
            <a:pPr>
              <a:defRPr/>
            </a:pPr>
            <a:fld id="{0C330006-4AC6-48A8-9C1A-7BE6AFC256A1}" type="slidenum">
              <a:rPr lang="x-none" b="0">
                <a:solidFill>
                  <a:schemeClr val="tx1"/>
                </a:solidFill>
                <a:latin typeface="Arial" pitchFamily="34" charset="0"/>
                <a:cs typeface="+mn-cs"/>
              </a:rPr>
              <a:pPr>
                <a:defRPr/>
              </a:pPr>
              <a:t>20</a:t>
            </a:fld>
            <a:endParaRPr lang="en-US" b="0" dirty="0">
              <a:solidFill>
                <a:schemeClr val="tx1"/>
              </a:solidFill>
              <a:latin typeface="Arial" pitchFamily="34" charset="0"/>
              <a:cs typeface="+mn-cs"/>
            </a:endParaRPr>
          </a:p>
        </p:txBody>
      </p:sp>
      <p:sp>
        <p:nvSpPr>
          <p:cNvPr id="14341" name="Rectangle 3"/>
          <p:cNvSpPr>
            <a:spLocks noGrp="1" noChangeArrowheads="1"/>
          </p:cNvSpPr>
          <p:nvPr>
            <p:ph type="title" idx="4294967295"/>
          </p:nvPr>
        </p:nvSpPr>
        <p:spPr>
          <a:xfrm>
            <a:off x="671513" y="233363"/>
            <a:ext cx="7772400" cy="1143000"/>
          </a:xfrm>
        </p:spPr>
        <p:txBody>
          <a:bodyPr/>
          <a:lstStyle/>
          <a:p>
            <a:pPr eaLnBrk="1" hangingPunct="1"/>
            <a:r>
              <a:rPr lang="en-US" dirty="0"/>
              <a:t>Implementation: </a:t>
            </a:r>
            <a:r>
              <a:rPr lang="en-US" b="1" dirty="0" err="1">
                <a:latin typeface="Courier New" pitchFamily="49" charset="0"/>
                <a:cs typeface="Courier New" pitchFamily="49" charset="0"/>
              </a:rPr>
              <a:t>deq</a:t>
            </a:r>
            <a:r>
              <a:rPr lang="en-US" b="1" dirty="0">
                <a:solidFill>
                  <a:schemeClr val="tx1"/>
                </a:solidFill>
                <a:latin typeface="Courier New" pitchFamily="49" charset="0"/>
                <a:cs typeface="Courier New" pitchFamily="49" charset="0"/>
              </a:rPr>
              <a:t>()</a:t>
            </a:r>
            <a:endParaRPr lang="en-US" dirty="0">
              <a:solidFill>
                <a:srgbClr val="FF3300"/>
              </a:solidFill>
            </a:endParaRPr>
          </a:p>
        </p:txBody>
      </p:sp>
      <p:sp>
        <p:nvSpPr>
          <p:cNvPr id="14344" name="AutoShape 6"/>
          <p:cNvSpPr>
            <a:spLocks noChangeArrowheads="1"/>
          </p:cNvSpPr>
          <p:nvPr/>
        </p:nvSpPr>
        <p:spPr bwMode="auto">
          <a:xfrm>
            <a:off x="1231900" y="2833008"/>
            <a:ext cx="3952421" cy="548732"/>
          </a:xfrm>
          <a:prstGeom prst="wedgeRoundRectCallout">
            <a:avLst>
              <a:gd name="adj1" fmla="val 8677"/>
              <a:gd name="adj2" fmla="val 251967"/>
              <a:gd name="adj3" fmla="val 16667"/>
            </a:avLst>
          </a:prstGeom>
          <a:noFill/>
          <a:ln w="38100">
            <a:solidFill>
              <a:srgbClr val="FF0000"/>
            </a:solidFill>
            <a:miter lim="800000"/>
            <a:headEnd/>
            <a:tailEnd/>
          </a:ln>
        </p:spPr>
        <p:txBody>
          <a:bodyPr anchor="ctr"/>
          <a:lstStyle/>
          <a:p>
            <a:pPr algn="ctr"/>
            <a:endParaRPr lang="en-US" sz="2800" b="0" dirty="0">
              <a:latin typeface="Arial" pitchFamily="34" charset="0"/>
            </a:endParaRPr>
          </a:p>
        </p:txBody>
      </p:sp>
      <p:sp>
        <p:nvSpPr>
          <p:cNvPr id="14345" name="Text Box 7"/>
          <p:cNvSpPr txBox="1">
            <a:spLocks noChangeArrowheads="1"/>
          </p:cNvSpPr>
          <p:nvPr/>
        </p:nvSpPr>
        <p:spPr bwMode="auto">
          <a:xfrm>
            <a:off x="787172" y="4639855"/>
            <a:ext cx="5344207" cy="954107"/>
          </a:xfrm>
          <a:prstGeom prst="rect">
            <a:avLst/>
          </a:prstGeom>
          <a:noFill/>
          <a:ln w="38100">
            <a:solidFill>
              <a:srgbClr val="FF0000"/>
            </a:solidFill>
            <a:miter lim="800000"/>
            <a:headEnd/>
            <a:tailEnd/>
          </a:ln>
        </p:spPr>
        <p:txBody>
          <a:bodyPr wrap="square">
            <a:spAutoFit/>
          </a:bodyPr>
          <a:lstStyle/>
          <a:p>
            <a:pPr algn="ctr"/>
            <a:r>
              <a:rPr lang="en-US" sz="2800" b="0" dirty="0">
                <a:solidFill>
                  <a:srgbClr val="FFFF00"/>
                </a:solidFill>
                <a:latin typeface="Arial" pitchFamily="34" charset="0"/>
              </a:rPr>
              <a:t>Queue not empty?</a:t>
            </a:r>
          </a:p>
          <a:p>
            <a:pPr algn="ctr"/>
            <a:r>
              <a:rPr lang="en-US" sz="2800" b="0" dirty="0">
                <a:solidFill>
                  <a:srgbClr val="FFFF00"/>
                </a:solidFill>
                <a:latin typeface="Arial" pitchFamily="34" charset="0"/>
              </a:rPr>
              <a:t>Remove item and update head</a:t>
            </a:r>
          </a:p>
        </p:txBody>
      </p:sp>
      <p:grpSp>
        <p:nvGrpSpPr>
          <p:cNvPr id="2" name="Group 1">
            <a:extLst>
              <a:ext uri="{FF2B5EF4-FFF2-40B4-BE49-F238E27FC236}">
                <a16:creationId xmlns:a16="http://schemas.microsoft.com/office/drawing/2014/main" id="{402D8458-91FE-5C3C-CC51-6C99898ED5DD}"/>
              </a:ext>
            </a:extLst>
          </p:cNvPr>
          <p:cNvGrpSpPr/>
          <p:nvPr/>
        </p:nvGrpSpPr>
        <p:grpSpPr>
          <a:xfrm>
            <a:off x="6019800" y="1773827"/>
            <a:ext cx="2323974" cy="1011296"/>
            <a:chOff x="1758551" y="3207922"/>
            <a:chExt cx="2323974" cy="1011296"/>
          </a:xfrm>
        </p:grpSpPr>
        <p:sp>
          <p:nvSpPr>
            <p:cNvPr id="3" name="TextBox 2">
              <a:extLst>
                <a:ext uri="{FF2B5EF4-FFF2-40B4-BE49-F238E27FC236}">
                  <a16:creationId xmlns:a16="http://schemas.microsoft.com/office/drawing/2014/main" id="{7525FC53-4B37-D4C2-2FF9-7CD3DF2E046C}"/>
                </a:ext>
              </a:extLst>
            </p:cNvPr>
            <p:cNvSpPr txBox="1"/>
            <p:nvPr/>
          </p:nvSpPr>
          <p:spPr>
            <a:xfrm>
              <a:off x="1758551" y="3207922"/>
              <a:ext cx="580818" cy="261610"/>
            </a:xfrm>
            <a:prstGeom prst="rect">
              <a:avLst/>
            </a:prstGeom>
            <a:noFill/>
            <a:ln w="19050">
              <a:solidFill>
                <a:schemeClr val="tx1"/>
              </a:solidFill>
            </a:ln>
          </p:spPr>
          <p:txBody>
            <a:bodyPr wrap="none" rtlCol="0">
              <a:spAutoFit/>
            </a:bodyPr>
            <a:lstStyle/>
            <a:p>
              <a:r>
                <a:rPr lang="en-US" sz="1050" dirty="0">
                  <a:solidFill>
                    <a:srgbClr val="FFFF00"/>
                  </a:solidFill>
                  <a:latin typeface="Courier New" pitchFamily="49" charset="0"/>
                </a:rPr>
                <a:t>head</a:t>
              </a:r>
              <a:endParaRPr lang="en-US" dirty="0">
                <a:solidFill>
                  <a:srgbClr val="FFFF00"/>
                </a:solidFill>
                <a:latin typeface="Courier New" pitchFamily="49" charset="0"/>
              </a:endParaRPr>
            </a:p>
          </p:txBody>
        </p:sp>
        <p:sp>
          <p:nvSpPr>
            <p:cNvPr id="4" name="Freeform: Shape 3">
              <a:extLst>
                <a:ext uri="{FF2B5EF4-FFF2-40B4-BE49-F238E27FC236}">
                  <a16:creationId xmlns:a16="http://schemas.microsoft.com/office/drawing/2014/main" id="{48931A7A-4B19-6738-B551-5906EAC12C6A}"/>
                </a:ext>
              </a:extLst>
            </p:cNvPr>
            <p:cNvSpPr/>
            <p:nvPr/>
          </p:nvSpPr>
          <p:spPr bwMode="auto">
            <a:xfrm flipH="1">
              <a:off x="2208232" y="3342736"/>
              <a:ext cx="201051" cy="42306"/>
            </a:xfrm>
            <a:custGeom>
              <a:avLst/>
              <a:gdLst>
                <a:gd name="connsiteX0" fmla="*/ 1098596 w 1098596"/>
                <a:gd name="connsiteY0" fmla="*/ 13895 h 579639"/>
                <a:gd name="connsiteX1" fmla="*/ 302607 w 1098596"/>
                <a:gd name="connsiteY1" fmla="*/ 73101 h 579639"/>
                <a:gd name="connsiteX2" fmla="*/ 0 w 1098596"/>
                <a:gd name="connsiteY2" fmla="*/ 579639 h 579639"/>
              </a:gdLst>
              <a:ahLst/>
              <a:cxnLst>
                <a:cxn ang="0">
                  <a:pos x="connsiteX0" y="connsiteY0"/>
                </a:cxn>
                <a:cxn ang="0">
                  <a:pos x="connsiteX1" y="connsiteY1"/>
                </a:cxn>
                <a:cxn ang="0">
                  <a:pos x="connsiteX2" y="connsiteY2"/>
                </a:cxn>
              </a:cxnLst>
              <a:rect l="l" t="t" r="r" b="b"/>
              <a:pathLst>
                <a:path w="1098596" h="579639">
                  <a:moveTo>
                    <a:pt x="1098596" y="13895"/>
                  </a:moveTo>
                  <a:cubicBezTo>
                    <a:pt x="792151" y="-3648"/>
                    <a:pt x="485706" y="-21190"/>
                    <a:pt x="302607" y="73101"/>
                  </a:cubicBezTo>
                  <a:cubicBezTo>
                    <a:pt x="119508" y="167392"/>
                    <a:pt x="59754" y="373515"/>
                    <a:pt x="0" y="579639"/>
                  </a:cubicBezTo>
                </a:path>
              </a:pathLst>
            </a:custGeom>
            <a:noFill/>
            <a:ln w="28575" cap="flat" cmpd="sng" algn="ctr">
              <a:solidFill>
                <a:srgbClr val="FFFF00"/>
              </a:solidFill>
              <a:prstDash val="solid"/>
              <a:round/>
              <a:headEnd type="none" w="med" len="med"/>
              <a:tailEnd type="triangle" w="med" len="med"/>
            </a:ln>
            <a:effectLst/>
          </p:spPr>
          <p:txBody>
            <a:bodyPr rtlCol="0" anchor="ctr"/>
            <a:lstStyle/>
            <a:p>
              <a:pPr algn="ctr"/>
              <a:endParaRPr lang="en-US"/>
            </a:p>
          </p:txBody>
        </p:sp>
        <p:grpSp>
          <p:nvGrpSpPr>
            <p:cNvPr id="5" name="Group 4">
              <a:extLst>
                <a:ext uri="{FF2B5EF4-FFF2-40B4-BE49-F238E27FC236}">
                  <a16:creationId xmlns:a16="http://schemas.microsoft.com/office/drawing/2014/main" id="{80B3B584-9D1F-AEFF-11B4-A92F0DD47EB5}"/>
                </a:ext>
              </a:extLst>
            </p:cNvPr>
            <p:cNvGrpSpPr/>
            <p:nvPr/>
          </p:nvGrpSpPr>
          <p:grpSpPr>
            <a:xfrm>
              <a:off x="2189176" y="3340797"/>
              <a:ext cx="1006697" cy="878421"/>
              <a:chOff x="3117850" y="1993900"/>
              <a:chExt cx="3162300" cy="3055620"/>
            </a:xfrm>
          </p:grpSpPr>
          <p:grpSp>
            <p:nvGrpSpPr>
              <p:cNvPr id="12" name="Group 11">
                <a:extLst>
                  <a:ext uri="{FF2B5EF4-FFF2-40B4-BE49-F238E27FC236}">
                    <a16:creationId xmlns:a16="http://schemas.microsoft.com/office/drawing/2014/main" id="{89DE8AD9-3715-2D81-E418-029877EB05CA}"/>
                  </a:ext>
                </a:extLst>
              </p:cNvPr>
              <p:cNvGrpSpPr/>
              <p:nvPr/>
            </p:nvGrpSpPr>
            <p:grpSpPr>
              <a:xfrm>
                <a:off x="3117850" y="1993900"/>
                <a:ext cx="3162300" cy="3055620"/>
                <a:chOff x="3117850" y="1993900"/>
                <a:chExt cx="3162300" cy="3055620"/>
              </a:xfrm>
            </p:grpSpPr>
            <p:pic>
              <p:nvPicPr>
                <p:cNvPr id="20" name="Picture 2" descr="magic">
                  <a:extLst>
                    <a:ext uri="{FF2B5EF4-FFF2-40B4-BE49-F238E27FC236}">
                      <a16:creationId xmlns:a16="http://schemas.microsoft.com/office/drawing/2014/main" id="{EE3E3107-0968-6042-5F1A-001A5BE207B9}"/>
                    </a:ext>
                  </a:extLst>
                </p:cNvPr>
                <p:cNvPicPr>
                  <a:picLocks noChangeAspect="1" noChangeArrowheads="1"/>
                </p:cNvPicPr>
                <p:nvPr/>
              </p:nvPicPr>
              <p:blipFill>
                <a:blip r:embed="rId3" cstate="print"/>
                <a:srcRect/>
                <a:stretch>
                  <a:fillRect/>
                </a:stretch>
              </p:blipFill>
              <p:spPr bwMode="auto">
                <a:xfrm>
                  <a:off x="4635500" y="3511550"/>
                  <a:ext cx="127000" cy="127000"/>
                </a:xfrm>
                <a:prstGeom prst="rect">
                  <a:avLst/>
                </a:prstGeom>
                <a:noFill/>
                <a:ln w="9525" algn="ctr">
                  <a:noFill/>
                  <a:miter lim="800000"/>
                  <a:headEnd/>
                  <a:tailEnd/>
                </a:ln>
              </p:spPr>
            </p:pic>
            <p:sp>
              <p:nvSpPr>
                <p:cNvPr id="21" name="Oval 20">
                  <a:extLst>
                    <a:ext uri="{FF2B5EF4-FFF2-40B4-BE49-F238E27FC236}">
                      <a16:creationId xmlns:a16="http://schemas.microsoft.com/office/drawing/2014/main" id="{3DC07E8B-14B5-DC28-6D6C-84C957D80675}"/>
                    </a:ext>
                  </a:extLst>
                </p:cNvPr>
                <p:cNvSpPr/>
                <p:nvPr/>
              </p:nvSpPr>
              <p:spPr bwMode="auto">
                <a:xfrm>
                  <a:off x="3117850" y="1993900"/>
                  <a:ext cx="3162300" cy="3055620"/>
                </a:xfrm>
                <a:prstGeom prst="ellipse">
                  <a:avLst/>
                </a:prstGeom>
                <a:solidFill>
                  <a:schemeClr val="accent5"/>
                </a:solidFill>
                <a:ln w="38100"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noAutofit/>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1" i="0" u="none" strike="noStrike" cap="none" normalizeH="0" baseline="0" dirty="0">
                    <a:ln>
                      <a:noFill/>
                    </a:ln>
                    <a:solidFill>
                      <a:srgbClr val="FFFF00"/>
                    </a:solidFill>
                    <a:effectLst/>
                    <a:latin typeface="Courier New" pitchFamily="49" charset="0"/>
                    <a:cs typeface="Arial" charset="0"/>
                  </a:endParaRPr>
                </a:p>
              </p:txBody>
            </p:sp>
            <p:cxnSp>
              <p:nvCxnSpPr>
                <p:cNvPr id="22" name="Straight Connector 21">
                  <a:extLst>
                    <a:ext uri="{FF2B5EF4-FFF2-40B4-BE49-F238E27FC236}">
                      <a16:creationId xmlns:a16="http://schemas.microsoft.com/office/drawing/2014/main" id="{10CB71E9-EE77-817B-04B4-E5CF975E8C42}"/>
                    </a:ext>
                  </a:extLst>
                </p:cNvPr>
                <p:cNvCxnSpPr>
                  <a:cxnSpLocks/>
                  <a:stCxn id="21" idx="4"/>
                  <a:endCxn id="21" idx="4"/>
                </p:cNvCxnSpPr>
                <p:nvPr/>
              </p:nvCxnSpPr>
              <p:spPr bwMode="auto">
                <a:xfrm>
                  <a:off x="4699000" y="5049520"/>
                  <a:ext cx="0" cy="0"/>
                </a:xfrm>
                <a:prstGeom prst="line">
                  <a:avLst/>
                </a:prstGeom>
                <a:noFill/>
                <a:ln w="9525" cap="flat" cmpd="sng" algn="ctr">
                  <a:noFill/>
                  <a:prstDash val="solid"/>
                  <a:round/>
                  <a:headEnd type="none" w="med" len="med"/>
                  <a:tailEnd type="none" w="med" len="med"/>
                </a:ln>
                <a:effectLst/>
              </p:spPr>
            </p:cxnSp>
            <p:cxnSp>
              <p:nvCxnSpPr>
                <p:cNvPr id="23" name="Straight Connector 22">
                  <a:extLst>
                    <a:ext uri="{FF2B5EF4-FFF2-40B4-BE49-F238E27FC236}">
                      <a16:creationId xmlns:a16="http://schemas.microsoft.com/office/drawing/2014/main" id="{4BC9D0D1-8A44-D671-4AC5-A039ECAEF24B}"/>
                    </a:ext>
                  </a:extLst>
                </p:cNvPr>
                <p:cNvCxnSpPr>
                  <a:cxnSpLocks/>
                  <a:stCxn id="21" idx="4"/>
                  <a:endCxn id="21" idx="0"/>
                </p:cNvCxnSpPr>
                <p:nvPr/>
              </p:nvCxnSpPr>
              <p:spPr bwMode="auto">
                <a:xfrm flipV="1">
                  <a:off x="4699000" y="1993900"/>
                  <a:ext cx="0" cy="3055620"/>
                </a:xfrm>
                <a:prstGeom prst="line">
                  <a:avLst/>
                </a:prstGeom>
                <a:noFill/>
                <a:ln w="38100" cap="flat" cmpd="sng" algn="ctr">
                  <a:solidFill>
                    <a:schemeClr val="tx1"/>
                  </a:solidFill>
                  <a:prstDash val="solid"/>
                  <a:round/>
                  <a:headEnd type="none" w="med" len="med"/>
                  <a:tailEnd type="none" w="med" len="med"/>
                </a:ln>
                <a:effectLst/>
              </p:spPr>
            </p:cxnSp>
            <p:cxnSp>
              <p:nvCxnSpPr>
                <p:cNvPr id="24" name="Straight Connector 23">
                  <a:extLst>
                    <a:ext uri="{FF2B5EF4-FFF2-40B4-BE49-F238E27FC236}">
                      <a16:creationId xmlns:a16="http://schemas.microsoft.com/office/drawing/2014/main" id="{BD58310E-D7AE-B98A-EF05-9555B36E3F29}"/>
                    </a:ext>
                  </a:extLst>
                </p:cNvPr>
                <p:cNvCxnSpPr>
                  <a:cxnSpLocks/>
                  <a:stCxn id="21" idx="3"/>
                  <a:endCxn id="21" idx="7"/>
                </p:cNvCxnSpPr>
                <p:nvPr/>
              </p:nvCxnSpPr>
              <p:spPr bwMode="auto">
                <a:xfrm flipV="1">
                  <a:off x="3580958" y="2441385"/>
                  <a:ext cx="2236084" cy="2160650"/>
                </a:xfrm>
                <a:prstGeom prst="line">
                  <a:avLst/>
                </a:prstGeom>
                <a:noFill/>
                <a:ln w="38100" cap="flat" cmpd="sng" algn="ctr">
                  <a:solidFill>
                    <a:schemeClr val="tx1"/>
                  </a:solidFill>
                  <a:prstDash val="solid"/>
                  <a:round/>
                  <a:headEnd type="none" w="med" len="med"/>
                  <a:tailEnd type="none" w="med" len="med"/>
                </a:ln>
                <a:effectLst/>
              </p:spPr>
            </p:cxnSp>
            <p:cxnSp>
              <p:nvCxnSpPr>
                <p:cNvPr id="25" name="Straight Connector 24">
                  <a:extLst>
                    <a:ext uri="{FF2B5EF4-FFF2-40B4-BE49-F238E27FC236}">
                      <a16:creationId xmlns:a16="http://schemas.microsoft.com/office/drawing/2014/main" id="{635D42E1-1339-0342-5011-E5DA76207B44}"/>
                    </a:ext>
                  </a:extLst>
                </p:cNvPr>
                <p:cNvCxnSpPr>
                  <a:cxnSpLocks/>
                  <a:stCxn id="21" idx="2"/>
                </p:cNvCxnSpPr>
                <p:nvPr/>
              </p:nvCxnSpPr>
              <p:spPr bwMode="auto">
                <a:xfrm flipV="1">
                  <a:off x="3117850" y="3511550"/>
                  <a:ext cx="3162300" cy="10160"/>
                </a:xfrm>
                <a:prstGeom prst="line">
                  <a:avLst/>
                </a:prstGeom>
                <a:noFill/>
                <a:ln w="38100" cap="flat" cmpd="sng" algn="ctr">
                  <a:solidFill>
                    <a:schemeClr val="tx1"/>
                  </a:solidFill>
                  <a:prstDash val="solid"/>
                  <a:round/>
                  <a:headEnd type="none" w="med" len="med"/>
                  <a:tailEnd type="none" w="med" len="med"/>
                </a:ln>
                <a:effectLst/>
              </p:spPr>
            </p:cxnSp>
            <p:cxnSp>
              <p:nvCxnSpPr>
                <p:cNvPr id="26" name="Straight Connector 25">
                  <a:extLst>
                    <a:ext uri="{FF2B5EF4-FFF2-40B4-BE49-F238E27FC236}">
                      <a16:creationId xmlns:a16="http://schemas.microsoft.com/office/drawing/2014/main" id="{01460CF4-997C-0C81-DCFE-4514D78C4885}"/>
                    </a:ext>
                  </a:extLst>
                </p:cNvPr>
                <p:cNvCxnSpPr>
                  <a:cxnSpLocks/>
                  <a:stCxn id="21" idx="1"/>
                  <a:endCxn id="21" idx="5"/>
                </p:cNvCxnSpPr>
                <p:nvPr/>
              </p:nvCxnSpPr>
              <p:spPr bwMode="auto">
                <a:xfrm>
                  <a:off x="3580958" y="2441385"/>
                  <a:ext cx="2236084" cy="2160650"/>
                </a:xfrm>
                <a:prstGeom prst="line">
                  <a:avLst/>
                </a:prstGeom>
                <a:noFill/>
                <a:ln w="38100" cap="flat" cmpd="sng" algn="ctr">
                  <a:solidFill>
                    <a:schemeClr val="tx1"/>
                  </a:solidFill>
                  <a:prstDash val="solid"/>
                  <a:round/>
                  <a:headEnd type="none" w="med" len="med"/>
                  <a:tailEnd type="none" w="med" len="med"/>
                </a:ln>
                <a:effectLst/>
              </p:spPr>
            </p:cxnSp>
            <p:sp>
              <p:nvSpPr>
                <p:cNvPr id="27" name="Oval 26">
                  <a:extLst>
                    <a:ext uri="{FF2B5EF4-FFF2-40B4-BE49-F238E27FC236}">
                      <a16:creationId xmlns:a16="http://schemas.microsoft.com/office/drawing/2014/main" id="{F4175E90-EFD2-4EDD-E1AF-3A34701001C3}"/>
                    </a:ext>
                  </a:extLst>
                </p:cNvPr>
                <p:cNvSpPr/>
                <p:nvPr/>
              </p:nvSpPr>
              <p:spPr bwMode="auto">
                <a:xfrm>
                  <a:off x="3549650" y="2423160"/>
                  <a:ext cx="2298700" cy="2197100"/>
                </a:xfrm>
                <a:prstGeom prst="ellipse">
                  <a:avLst/>
                </a:prstGeom>
                <a:solidFill>
                  <a:schemeClr val="tx2"/>
                </a:solidFill>
                <a:ln w="3810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noAutofit/>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1" i="0" u="none" strike="noStrike" cap="none" normalizeH="0" baseline="0" dirty="0">
                    <a:ln>
                      <a:noFill/>
                    </a:ln>
                    <a:solidFill>
                      <a:srgbClr val="FFFF00"/>
                    </a:solidFill>
                    <a:effectLst/>
                    <a:latin typeface="Courier New" pitchFamily="49" charset="0"/>
                    <a:cs typeface="Arial" charset="0"/>
                  </a:endParaRPr>
                </a:p>
              </p:txBody>
            </p:sp>
          </p:grpSp>
          <p:sp>
            <p:nvSpPr>
              <p:cNvPr id="13" name="Oval 7">
                <a:extLst>
                  <a:ext uri="{FF2B5EF4-FFF2-40B4-BE49-F238E27FC236}">
                    <a16:creationId xmlns:a16="http://schemas.microsoft.com/office/drawing/2014/main" id="{863CF299-90A5-C2BE-38EB-A82840EC6E83}"/>
                  </a:ext>
                </a:extLst>
              </p:cNvPr>
              <p:cNvSpPr>
                <a:spLocks noChangeArrowheads="1"/>
              </p:cNvSpPr>
              <p:nvPr/>
            </p:nvSpPr>
            <p:spPr bwMode="auto">
              <a:xfrm>
                <a:off x="4251544" y="3026525"/>
                <a:ext cx="999816" cy="1068268"/>
              </a:xfrm>
              <a:prstGeom prst="ellipse">
                <a:avLst/>
              </a:prstGeom>
              <a:solidFill>
                <a:schemeClr val="tx2"/>
              </a:solidFill>
              <a:ln w="12700">
                <a:noFill/>
                <a:round/>
                <a:headEnd/>
                <a:tailEnd/>
              </a:ln>
            </p:spPr>
            <p:txBody>
              <a:bodyPr wrap="none" anchor="ctr"/>
              <a:lstStyle/>
              <a:p>
                <a:endParaRPr lang="en-US" dirty="0">
                  <a:solidFill>
                    <a:srgbClr val="FFFF00"/>
                  </a:solidFill>
                  <a:latin typeface="Arial" pitchFamily="34" charset="0"/>
                </a:endParaRPr>
              </a:p>
            </p:txBody>
          </p:sp>
          <p:grpSp>
            <p:nvGrpSpPr>
              <p:cNvPr id="14" name="Group 13">
                <a:extLst>
                  <a:ext uri="{FF2B5EF4-FFF2-40B4-BE49-F238E27FC236}">
                    <a16:creationId xmlns:a16="http://schemas.microsoft.com/office/drawing/2014/main" id="{20CB0BAA-996F-A363-9460-EBA67291E70F}"/>
                  </a:ext>
                </a:extLst>
              </p:cNvPr>
              <p:cNvGrpSpPr/>
              <p:nvPr/>
            </p:nvGrpSpPr>
            <p:grpSpPr>
              <a:xfrm>
                <a:off x="4381687" y="3068710"/>
                <a:ext cx="634627" cy="906000"/>
                <a:chOff x="4436366" y="3112166"/>
                <a:chExt cx="634627" cy="906000"/>
              </a:xfrm>
              <a:effectLst>
                <a:glow rad="228600">
                  <a:schemeClr val="accent3">
                    <a:satMod val="175000"/>
                    <a:alpha val="40000"/>
                  </a:schemeClr>
                </a:glow>
              </a:effectLst>
            </p:grpSpPr>
            <p:sp>
              <p:nvSpPr>
                <p:cNvPr id="15" name="Oval 8">
                  <a:extLst>
                    <a:ext uri="{FF2B5EF4-FFF2-40B4-BE49-F238E27FC236}">
                      <a16:creationId xmlns:a16="http://schemas.microsoft.com/office/drawing/2014/main" id="{110BB66D-06FC-7103-8DA4-A649BD1BA606}"/>
                    </a:ext>
                  </a:extLst>
                </p:cNvPr>
                <p:cNvSpPr>
                  <a:spLocks noChangeArrowheads="1"/>
                </p:cNvSpPr>
                <p:nvPr/>
              </p:nvSpPr>
              <p:spPr bwMode="auto">
                <a:xfrm>
                  <a:off x="4436366" y="3112166"/>
                  <a:ext cx="634627" cy="655835"/>
                </a:xfrm>
                <a:prstGeom prst="ellipse">
                  <a:avLst/>
                </a:prstGeom>
                <a:solidFill>
                  <a:schemeClr val="tx2"/>
                </a:solidFill>
                <a:ln w="12700">
                  <a:solidFill>
                    <a:schemeClr val="tx2"/>
                  </a:solidFill>
                  <a:round/>
                  <a:headEnd/>
                  <a:tailEnd/>
                </a:ln>
              </p:spPr>
              <p:txBody>
                <a:bodyPr wrap="none" anchor="ctr"/>
                <a:lstStyle/>
                <a:p>
                  <a:endParaRPr lang="en-US" dirty="0">
                    <a:solidFill>
                      <a:srgbClr val="FFFF00"/>
                    </a:solidFill>
                    <a:latin typeface="Arial" pitchFamily="34" charset="0"/>
                  </a:endParaRPr>
                </a:p>
              </p:txBody>
            </p:sp>
            <p:sp>
              <p:nvSpPr>
                <p:cNvPr id="16" name="Oval 9">
                  <a:extLst>
                    <a:ext uri="{FF2B5EF4-FFF2-40B4-BE49-F238E27FC236}">
                      <a16:creationId xmlns:a16="http://schemas.microsoft.com/office/drawing/2014/main" id="{F8066E8A-FE0E-EB79-1829-8FB2FB93A984}"/>
                    </a:ext>
                  </a:extLst>
                </p:cNvPr>
                <p:cNvSpPr>
                  <a:spLocks noChangeArrowheads="1"/>
                </p:cNvSpPr>
                <p:nvPr/>
              </p:nvSpPr>
              <p:spPr bwMode="auto">
                <a:xfrm>
                  <a:off x="4527663" y="3200062"/>
                  <a:ext cx="445352" cy="516104"/>
                </a:xfrm>
                <a:prstGeom prst="ellipse">
                  <a:avLst/>
                </a:prstGeom>
                <a:solidFill>
                  <a:schemeClr val="bg1">
                    <a:lumMod val="50000"/>
                  </a:schemeClr>
                </a:solidFill>
                <a:ln w="12700">
                  <a:solidFill>
                    <a:schemeClr val="tx2"/>
                  </a:solidFill>
                  <a:round/>
                  <a:headEnd/>
                  <a:tailEnd/>
                </a:ln>
              </p:spPr>
              <p:txBody>
                <a:bodyPr wrap="none" anchor="ctr"/>
                <a:lstStyle/>
                <a:p>
                  <a:endParaRPr lang="en-US" dirty="0">
                    <a:solidFill>
                      <a:srgbClr val="FFFF00"/>
                    </a:solidFill>
                    <a:latin typeface="Arial" pitchFamily="34" charset="0"/>
                  </a:endParaRPr>
                </a:p>
              </p:txBody>
            </p:sp>
            <p:sp>
              <p:nvSpPr>
                <p:cNvPr id="17" name="Oval 10">
                  <a:extLst>
                    <a:ext uri="{FF2B5EF4-FFF2-40B4-BE49-F238E27FC236}">
                      <a16:creationId xmlns:a16="http://schemas.microsoft.com/office/drawing/2014/main" id="{6F539CDB-EF75-C264-1198-D1D11BFFAC46}"/>
                    </a:ext>
                  </a:extLst>
                </p:cNvPr>
                <p:cNvSpPr>
                  <a:spLocks noChangeArrowheads="1"/>
                </p:cNvSpPr>
                <p:nvPr/>
              </p:nvSpPr>
              <p:spPr bwMode="auto">
                <a:xfrm>
                  <a:off x="4440819" y="3375853"/>
                  <a:ext cx="630174" cy="642313"/>
                </a:xfrm>
                <a:prstGeom prst="ellipse">
                  <a:avLst/>
                </a:prstGeom>
                <a:solidFill>
                  <a:schemeClr val="tx2"/>
                </a:solidFill>
                <a:ln w="12700">
                  <a:solidFill>
                    <a:schemeClr val="tx2"/>
                  </a:solidFill>
                  <a:round/>
                  <a:headEnd/>
                  <a:tailEnd/>
                </a:ln>
              </p:spPr>
              <p:txBody>
                <a:bodyPr wrap="none" anchor="ctr"/>
                <a:lstStyle/>
                <a:p>
                  <a:endParaRPr lang="en-US" dirty="0">
                    <a:solidFill>
                      <a:srgbClr val="FFFF00"/>
                    </a:solidFill>
                    <a:latin typeface="Arial" pitchFamily="34" charset="0"/>
                  </a:endParaRPr>
                </a:p>
              </p:txBody>
            </p:sp>
            <p:sp>
              <p:nvSpPr>
                <p:cNvPr id="18" name="Oval 11">
                  <a:extLst>
                    <a:ext uri="{FF2B5EF4-FFF2-40B4-BE49-F238E27FC236}">
                      <a16:creationId xmlns:a16="http://schemas.microsoft.com/office/drawing/2014/main" id="{FD54F967-2A67-E447-9ECA-750DA426970C}"/>
                    </a:ext>
                  </a:extLst>
                </p:cNvPr>
                <p:cNvSpPr>
                  <a:spLocks noChangeArrowheads="1"/>
                </p:cNvSpPr>
                <p:nvPr/>
              </p:nvSpPr>
              <p:spPr bwMode="auto">
                <a:xfrm>
                  <a:off x="4639001" y="3508823"/>
                  <a:ext cx="227130" cy="220865"/>
                </a:xfrm>
                <a:prstGeom prst="ellipse">
                  <a:avLst/>
                </a:prstGeom>
                <a:solidFill>
                  <a:schemeClr val="bg1">
                    <a:lumMod val="50000"/>
                  </a:schemeClr>
                </a:solidFill>
                <a:ln w="12700">
                  <a:solidFill>
                    <a:schemeClr val="tx2"/>
                  </a:solidFill>
                  <a:round/>
                  <a:headEnd/>
                  <a:tailEnd/>
                </a:ln>
              </p:spPr>
              <p:txBody>
                <a:bodyPr wrap="none" anchor="ctr"/>
                <a:lstStyle/>
                <a:p>
                  <a:endParaRPr lang="en-US" dirty="0">
                    <a:solidFill>
                      <a:srgbClr val="FFFF00"/>
                    </a:solidFill>
                    <a:latin typeface="Arial" pitchFamily="34" charset="0"/>
                  </a:endParaRPr>
                </a:p>
              </p:txBody>
            </p:sp>
            <p:sp>
              <p:nvSpPr>
                <p:cNvPr id="19" name="AutoShape 12">
                  <a:extLst>
                    <a:ext uri="{FF2B5EF4-FFF2-40B4-BE49-F238E27FC236}">
                      <a16:creationId xmlns:a16="http://schemas.microsoft.com/office/drawing/2014/main" id="{9AD86B66-3B66-BD3D-4FD5-D2150236AA08}"/>
                    </a:ext>
                  </a:extLst>
                </p:cNvPr>
                <p:cNvSpPr>
                  <a:spLocks noChangeArrowheads="1"/>
                </p:cNvSpPr>
                <p:nvPr/>
              </p:nvSpPr>
              <p:spPr bwMode="auto">
                <a:xfrm flipV="1">
                  <a:off x="4685763" y="3691375"/>
                  <a:ext cx="151420" cy="191567"/>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4447 w 21600"/>
                    <a:gd name="T13" fmla="*/ 4574 h 21600"/>
                    <a:gd name="T14" fmla="*/ 17153 w 21600"/>
                    <a:gd name="T15" fmla="*/ 17026 h 21600"/>
                  </a:gdLst>
                  <a:ahLst/>
                  <a:cxnLst>
                    <a:cxn ang="T8">
                      <a:pos x="T0" y="T1"/>
                    </a:cxn>
                    <a:cxn ang="T9">
                      <a:pos x="T2" y="T3"/>
                    </a:cxn>
                    <a:cxn ang="T10">
                      <a:pos x="T4" y="T5"/>
                    </a:cxn>
                    <a:cxn ang="T11">
                      <a:pos x="T6" y="T7"/>
                    </a:cxn>
                  </a:cxnLst>
                  <a:rect l="T12" t="T13" r="T14" b="T15"/>
                  <a:pathLst>
                    <a:path w="21600" h="21600">
                      <a:moveTo>
                        <a:pt x="0" y="0"/>
                      </a:moveTo>
                      <a:lnTo>
                        <a:pt x="5399" y="21600"/>
                      </a:lnTo>
                      <a:lnTo>
                        <a:pt x="16201" y="21600"/>
                      </a:lnTo>
                      <a:lnTo>
                        <a:pt x="21600" y="0"/>
                      </a:lnTo>
                      <a:close/>
                    </a:path>
                  </a:pathLst>
                </a:custGeom>
                <a:solidFill>
                  <a:schemeClr val="bg1">
                    <a:lumMod val="50000"/>
                  </a:schemeClr>
                </a:solidFill>
                <a:ln w="12700">
                  <a:noFill/>
                  <a:miter lim="800000"/>
                  <a:headEnd/>
                  <a:tailEnd/>
                </a:ln>
              </p:spPr>
              <p:txBody>
                <a:bodyPr wrap="none" anchor="ctr"/>
                <a:lstStyle/>
                <a:p>
                  <a:endParaRPr lang="en-US" dirty="0">
                    <a:solidFill>
                      <a:srgbClr val="FFFF00"/>
                    </a:solidFill>
                    <a:latin typeface="Arial" pitchFamily="34" charset="0"/>
                  </a:endParaRPr>
                </a:p>
              </p:txBody>
            </p:sp>
          </p:grpSp>
        </p:grpSp>
        <p:sp>
          <p:nvSpPr>
            <p:cNvPr id="8" name="TextBox 7">
              <a:extLst>
                <a:ext uri="{FF2B5EF4-FFF2-40B4-BE49-F238E27FC236}">
                  <a16:creationId xmlns:a16="http://schemas.microsoft.com/office/drawing/2014/main" id="{44996A09-85A9-1CE8-4825-7A71606CD24F}"/>
                </a:ext>
              </a:extLst>
            </p:cNvPr>
            <p:cNvSpPr txBox="1"/>
            <p:nvPr/>
          </p:nvSpPr>
          <p:spPr>
            <a:xfrm>
              <a:off x="3537209" y="3346328"/>
              <a:ext cx="545316" cy="246221"/>
            </a:xfrm>
            <a:prstGeom prst="rect">
              <a:avLst/>
            </a:prstGeom>
            <a:noFill/>
          </p:spPr>
          <p:txBody>
            <a:bodyPr wrap="none" rtlCol="0">
              <a:spAutoFit/>
            </a:bodyPr>
            <a:lstStyle/>
            <a:p>
              <a:r>
                <a:rPr lang="en-US" sz="1000" dirty="0">
                  <a:solidFill>
                    <a:srgbClr val="FFFF00"/>
                  </a:solidFill>
                  <a:latin typeface="Courier New" pitchFamily="49" charset="0"/>
                </a:rPr>
                <a:t>tail</a:t>
              </a:r>
              <a:endParaRPr lang="en-US" dirty="0">
                <a:solidFill>
                  <a:srgbClr val="FFFF00"/>
                </a:solidFill>
                <a:latin typeface="Courier New" pitchFamily="49" charset="0"/>
              </a:endParaRPr>
            </a:p>
          </p:txBody>
        </p:sp>
        <p:sp>
          <p:nvSpPr>
            <p:cNvPr id="9" name="Freeform: Shape 8">
              <a:extLst>
                <a:ext uri="{FF2B5EF4-FFF2-40B4-BE49-F238E27FC236}">
                  <a16:creationId xmlns:a16="http://schemas.microsoft.com/office/drawing/2014/main" id="{6E8B73E2-AA98-FA38-B4B7-1ED39FF17F20}"/>
                </a:ext>
              </a:extLst>
            </p:cNvPr>
            <p:cNvSpPr/>
            <p:nvPr/>
          </p:nvSpPr>
          <p:spPr bwMode="auto">
            <a:xfrm>
              <a:off x="3187479" y="3409538"/>
              <a:ext cx="349731" cy="166633"/>
            </a:xfrm>
            <a:custGeom>
              <a:avLst/>
              <a:gdLst>
                <a:gd name="connsiteX0" fmla="*/ 1098596 w 1098596"/>
                <a:gd name="connsiteY0" fmla="*/ 13895 h 579639"/>
                <a:gd name="connsiteX1" fmla="*/ 302607 w 1098596"/>
                <a:gd name="connsiteY1" fmla="*/ 73101 h 579639"/>
                <a:gd name="connsiteX2" fmla="*/ 0 w 1098596"/>
                <a:gd name="connsiteY2" fmla="*/ 579639 h 579639"/>
              </a:gdLst>
              <a:ahLst/>
              <a:cxnLst>
                <a:cxn ang="0">
                  <a:pos x="connsiteX0" y="connsiteY0"/>
                </a:cxn>
                <a:cxn ang="0">
                  <a:pos x="connsiteX1" y="connsiteY1"/>
                </a:cxn>
                <a:cxn ang="0">
                  <a:pos x="connsiteX2" y="connsiteY2"/>
                </a:cxn>
              </a:cxnLst>
              <a:rect l="l" t="t" r="r" b="b"/>
              <a:pathLst>
                <a:path w="1098596" h="579639">
                  <a:moveTo>
                    <a:pt x="1098596" y="13895"/>
                  </a:moveTo>
                  <a:cubicBezTo>
                    <a:pt x="792151" y="-3648"/>
                    <a:pt x="485706" y="-21190"/>
                    <a:pt x="302607" y="73101"/>
                  </a:cubicBezTo>
                  <a:cubicBezTo>
                    <a:pt x="119508" y="167392"/>
                    <a:pt x="59754" y="373515"/>
                    <a:pt x="0" y="579639"/>
                  </a:cubicBezTo>
                </a:path>
              </a:pathLst>
            </a:custGeom>
            <a:noFill/>
            <a:ln w="19050" cap="flat" cmpd="sng" algn="ctr">
              <a:solidFill>
                <a:srgbClr val="FFFF00"/>
              </a:solidFill>
              <a:prstDash val="solid"/>
              <a:round/>
              <a:headEnd type="none" w="med" len="med"/>
              <a:tailEnd type="triangle" w="med" len="med"/>
            </a:ln>
            <a:effectLst/>
          </p:spPr>
          <p:txBody>
            <a:bodyPr rtlCol="0" anchor="ctr"/>
            <a:lstStyle/>
            <a:p>
              <a:pPr algn="ctr"/>
              <a:endParaRPr lang="en-US"/>
            </a:p>
          </p:txBody>
        </p:sp>
        <p:sp>
          <p:nvSpPr>
            <p:cNvPr id="10" name="TextBox 9">
              <a:extLst>
                <a:ext uri="{FF2B5EF4-FFF2-40B4-BE49-F238E27FC236}">
                  <a16:creationId xmlns:a16="http://schemas.microsoft.com/office/drawing/2014/main" id="{7D3B2704-4D8C-7E63-1013-3F0BA0141ADE}"/>
                </a:ext>
              </a:extLst>
            </p:cNvPr>
            <p:cNvSpPr txBox="1"/>
            <p:nvPr/>
          </p:nvSpPr>
          <p:spPr>
            <a:xfrm>
              <a:off x="2684107" y="3286427"/>
              <a:ext cx="261610" cy="246221"/>
            </a:xfrm>
            <a:prstGeom prst="rect">
              <a:avLst/>
            </a:prstGeom>
            <a:noFill/>
          </p:spPr>
          <p:txBody>
            <a:bodyPr wrap="none" rtlCol="0">
              <a:spAutoFit/>
            </a:bodyPr>
            <a:lstStyle/>
            <a:p>
              <a:r>
                <a:rPr lang="en-US" sz="1000" dirty="0">
                  <a:solidFill>
                    <a:schemeClr val="tx2"/>
                  </a:solidFill>
                  <a:latin typeface="Courier New" pitchFamily="49" charset="0"/>
                </a:rPr>
                <a:t>x</a:t>
              </a:r>
              <a:endParaRPr lang="en-US" dirty="0">
                <a:solidFill>
                  <a:schemeClr val="tx2"/>
                </a:solidFill>
                <a:latin typeface="Courier New" pitchFamily="49" charset="0"/>
              </a:endParaRPr>
            </a:p>
          </p:txBody>
        </p:sp>
        <p:sp>
          <p:nvSpPr>
            <p:cNvPr id="11" name="TextBox 10">
              <a:extLst>
                <a:ext uri="{FF2B5EF4-FFF2-40B4-BE49-F238E27FC236}">
                  <a16:creationId xmlns:a16="http://schemas.microsoft.com/office/drawing/2014/main" id="{E035A30A-F429-C4DC-D9BC-F811D5D63F03}"/>
                </a:ext>
              </a:extLst>
            </p:cNvPr>
            <p:cNvSpPr txBox="1"/>
            <p:nvPr/>
          </p:nvSpPr>
          <p:spPr>
            <a:xfrm>
              <a:off x="2981253" y="3494585"/>
              <a:ext cx="261610" cy="246221"/>
            </a:xfrm>
            <a:prstGeom prst="rect">
              <a:avLst/>
            </a:prstGeom>
            <a:noFill/>
          </p:spPr>
          <p:txBody>
            <a:bodyPr wrap="none" rtlCol="0">
              <a:spAutoFit/>
            </a:bodyPr>
            <a:lstStyle/>
            <a:p>
              <a:r>
                <a:rPr lang="en-US" sz="1000" dirty="0">
                  <a:solidFill>
                    <a:schemeClr val="tx2"/>
                  </a:solidFill>
                  <a:latin typeface="Courier New" pitchFamily="49" charset="0"/>
                </a:rPr>
                <a:t>y</a:t>
              </a:r>
              <a:endParaRPr lang="en-US" dirty="0">
                <a:solidFill>
                  <a:schemeClr val="tx2"/>
                </a:solidFill>
                <a:latin typeface="Courier New" pitchFamily="49" charset="0"/>
              </a:endParaRPr>
            </a:p>
          </p:txBody>
        </p:sp>
      </p:grpSp>
      <p:grpSp>
        <p:nvGrpSpPr>
          <p:cNvPr id="52" name="Group 51">
            <a:extLst>
              <a:ext uri="{FF2B5EF4-FFF2-40B4-BE49-F238E27FC236}">
                <a16:creationId xmlns:a16="http://schemas.microsoft.com/office/drawing/2014/main" id="{1872FDC4-2DE6-179C-AEE7-4F8A5E6366E7}"/>
              </a:ext>
            </a:extLst>
          </p:cNvPr>
          <p:cNvGrpSpPr/>
          <p:nvPr/>
        </p:nvGrpSpPr>
        <p:grpSpPr>
          <a:xfrm>
            <a:off x="6028338" y="3103248"/>
            <a:ext cx="650732" cy="261610"/>
            <a:chOff x="6028338" y="3103248"/>
            <a:chExt cx="650732" cy="261610"/>
          </a:xfrm>
        </p:grpSpPr>
        <p:sp>
          <p:nvSpPr>
            <p:cNvPr id="29" name="TextBox 28">
              <a:extLst>
                <a:ext uri="{FF2B5EF4-FFF2-40B4-BE49-F238E27FC236}">
                  <a16:creationId xmlns:a16="http://schemas.microsoft.com/office/drawing/2014/main" id="{A484C2BD-79CD-041C-DEB7-EC4026EBE7EA}"/>
                </a:ext>
              </a:extLst>
            </p:cNvPr>
            <p:cNvSpPr txBox="1"/>
            <p:nvPr/>
          </p:nvSpPr>
          <p:spPr>
            <a:xfrm>
              <a:off x="6028338" y="3103248"/>
              <a:ext cx="580818" cy="261610"/>
            </a:xfrm>
            <a:prstGeom prst="rect">
              <a:avLst/>
            </a:prstGeom>
            <a:noFill/>
            <a:ln w="19050">
              <a:solidFill>
                <a:schemeClr val="tx1"/>
              </a:solidFill>
            </a:ln>
          </p:spPr>
          <p:txBody>
            <a:bodyPr wrap="none" rtlCol="0">
              <a:spAutoFit/>
            </a:bodyPr>
            <a:lstStyle/>
            <a:p>
              <a:r>
                <a:rPr lang="en-US" sz="1050" dirty="0">
                  <a:solidFill>
                    <a:srgbClr val="FFFF00"/>
                  </a:solidFill>
                  <a:latin typeface="Courier New" pitchFamily="49" charset="0"/>
                </a:rPr>
                <a:t>head</a:t>
              </a:r>
              <a:endParaRPr lang="en-US" dirty="0">
                <a:solidFill>
                  <a:srgbClr val="FFFF00"/>
                </a:solidFill>
                <a:latin typeface="Courier New" pitchFamily="49" charset="0"/>
              </a:endParaRPr>
            </a:p>
          </p:txBody>
        </p:sp>
        <p:sp>
          <p:nvSpPr>
            <p:cNvPr id="30" name="Freeform: Shape 29">
              <a:extLst>
                <a:ext uri="{FF2B5EF4-FFF2-40B4-BE49-F238E27FC236}">
                  <a16:creationId xmlns:a16="http://schemas.microsoft.com/office/drawing/2014/main" id="{C1182B1C-0A7C-B129-F510-31BC643B9B64}"/>
                </a:ext>
              </a:extLst>
            </p:cNvPr>
            <p:cNvSpPr/>
            <p:nvPr/>
          </p:nvSpPr>
          <p:spPr bwMode="auto">
            <a:xfrm flipH="1">
              <a:off x="6478019" y="3238062"/>
              <a:ext cx="201051" cy="42306"/>
            </a:xfrm>
            <a:custGeom>
              <a:avLst/>
              <a:gdLst>
                <a:gd name="connsiteX0" fmla="*/ 1098596 w 1098596"/>
                <a:gd name="connsiteY0" fmla="*/ 13895 h 579639"/>
                <a:gd name="connsiteX1" fmla="*/ 302607 w 1098596"/>
                <a:gd name="connsiteY1" fmla="*/ 73101 h 579639"/>
                <a:gd name="connsiteX2" fmla="*/ 0 w 1098596"/>
                <a:gd name="connsiteY2" fmla="*/ 579639 h 579639"/>
              </a:gdLst>
              <a:ahLst/>
              <a:cxnLst>
                <a:cxn ang="0">
                  <a:pos x="connsiteX0" y="connsiteY0"/>
                </a:cxn>
                <a:cxn ang="0">
                  <a:pos x="connsiteX1" y="connsiteY1"/>
                </a:cxn>
                <a:cxn ang="0">
                  <a:pos x="connsiteX2" y="connsiteY2"/>
                </a:cxn>
              </a:cxnLst>
              <a:rect l="l" t="t" r="r" b="b"/>
              <a:pathLst>
                <a:path w="1098596" h="579639">
                  <a:moveTo>
                    <a:pt x="1098596" y="13895"/>
                  </a:moveTo>
                  <a:cubicBezTo>
                    <a:pt x="792151" y="-3648"/>
                    <a:pt x="485706" y="-21190"/>
                    <a:pt x="302607" y="73101"/>
                  </a:cubicBezTo>
                  <a:cubicBezTo>
                    <a:pt x="119508" y="167392"/>
                    <a:pt x="59754" y="373515"/>
                    <a:pt x="0" y="579639"/>
                  </a:cubicBezTo>
                </a:path>
              </a:pathLst>
            </a:custGeom>
            <a:noFill/>
            <a:ln w="28575" cap="flat" cmpd="sng" algn="ctr">
              <a:solidFill>
                <a:srgbClr val="FFFF00"/>
              </a:solidFill>
              <a:prstDash val="solid"/>
              <a:round/>
              <a:headEnd type="none" w="med" len="med"/>
              <a:tailEnd type="triangle" w="med" len="med"/>
            </a:ln>
            <a:effectLst/>
          </p:spPr>
          <p:txBody>
            <a:bodyPr rtlCol="0" anchor="ctr"/>
            <a:lstStyle/>
            <a:p>
              <a:pPr algn="ctr"/>
              <a:endParaRPr lang="en-US"/>
            </a:p>
          </p:txBody>
        </p:sp>
      </p:grpSp>
      <p:grpSp>
        <p:nvGrpSpPr>
          <p:cNvPr id="31" name="Group 30">
            <a:extLst>
              <a:ext uri="{FF2B5EF4-FFF2-40B4-BE49-F238E27FC236}">
                <a16:creationId xmlns:a16="http://schemas.microsoft.com/office/drawing/2014/main" id="{8E606E81-791D-75A7-0A2D-EEBDBA25E85B}"/>
              </a:ext>
            </a:extLst>
          </p:cNvPr>
          <p:cNvGrpSpPr/>
          <p:nvPr/>
        </p:nvGrpSpPr>
        <p:grpSpPr>
          <a:xfrm>
            <a:off x="6458963" y="3236123"/>
            <a:ext cx="1006697" cy="878421"/>
            <a:chOff x="3117850" y="1993900"/>
            <a:chExt cx="3162300" cy="3055620"/>
          </a:xfrm>
        </p:grpSpPr>
        <p:grpSp>
          <p:nvGrpSpPr>
            <p:cNvPr id="36" name="Group 35">
              <a:extLst>
                <a:ext uri="{FF2B5EF4-FFF2-40B4-BE49-F238E27FC236}">
                  <a16:creationId xmlns:a16="http://schemas.microsoft.com/office/drawing/2014/main" id="{4AB94A2B-4333-DE06-5D2A-7C22BE32745D}"/>
                </a:ext>
              </a:extLst>
            </p:cNvPr>
            <p:cNvGrpSpPr/>
            <p:nvPr/>
          </p:nvGrpSpPr>
          <p:grpSpPr>
            <a:xfrm>
              <a:off x="3117850" y="1993900"/>
              <a:ext cx="3162300" cy="3055620"/>
              <a:chOff x="3117850" y="1993900"/>
              <a:chExt cx="3162300" cy="3055620"/>
            </a:xfrm>
          </p:grpSpPr>
          <p:pic>
            <p:nvPicPr>
              <p:cNvPr id="44" name="Picture 2" descr="magic">
                <a:extLst>
                  <a:ext uri="{FF2B5EF4-FFF2-40B4-BE49-F238E27FC236}">
                    <a16:creationId xmlns:a16="http://schemas.microsoft.com/office/drawing/2014/main" id="{08F31705-FB6E-E359-3831-05BDD9F19B8D}"/>
                  </a:ext>
                </a:extLst>
              </p:cNvPr>
              <p:cNvPicPr>
                <a:picLocks noChangeAspect="1" noChangeArrowheads="1"/>
              </p:cNvPicPr>
              <p:nvPr/>
            </p:nvPicPr>
            <p:blipFill>
              <a:blip r:embed="rId3" cstate="print"/>
              <a:srcRect/>
              <a:stretch>
                <a:fillRect/>
              </a:stretch>
            </p:blipFill>
            <p:spPr bwMode="auto">
              <a:xfrm>
                <a:off x="4635500" y="3511550"/>
                <a:ext cx="127000" cy="127000"/>
              </a:xfrm>
              <a:prstGeom prst="rect">
                <a:avLst/>
              </a:prstGeom>
              <a:noFill/>
              <a:ln w="9525" algn="ctr">
                <a:noFill/>
                <a:miter lim="800000"/>
                <a:headEnd/>
                <a:tailEnd/>
              </a:ln>
            </p:spPr>
          </p:pic>
          <p:sp>
            <p:nvSpPr>
              <p:cNvPr id="45" name="Oval 44">
                <a:extLst>
                  <a:ext uri="{FF2B5EF4-FFF2-40B4-BE49-F238E27FC236}">
                    <a16:creationId xmlns:a16="http://schemas.microsoft.com/office/drawing/2014/main" id="{28165B23-8E23-2A3A-6E33-CA3531237037}"/>
                  </a:ext>
                </a:extLst>
              </p:cNvPr>
              <p:cNvSpPr/>
              <p:nvPr/>
            </p:nvSpPr>
            <p:spPr bwMode="auto">
              <a:xfrm>
                <a:off x="3117850" y="1993900"/>
                <a:ext cx="3162300" cy="3055620"/>
              </a:xfrm>
              <a:prstGeom prst="ellipse">
                <a:avLst/>
              </a:prstGeom>
              <a:solidFill>
                <a:schemeClr val="accent5"/>
              </a:solidFill>
              <a:ln w="38100"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noAutofit/>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1" i="0" u="none" strike="noStrike" cap="none" normalizeH="0" baseline="0" dirty="0">
                  <a:ln>
                    <a:noFill/>
                  </a:ln>
                  <a:solidFill>
                    <a:srgbClr val="FFFF00"/>
                  </a:solidFill>
                  <a:effectLst/>
                  <a:latin typeface="Courier New" pitchFamily="49" charset="0"/>
                  <a:cs typeface="Arial" charset="0"/>
                </a:endParaRPr>
              </a:p>
            </p:txBody>
          </p:sp>
          <p:cxnSp>
            <p:nvCxnSpPr>
              <p:cNvPr id="46" name="Straight Connector 45">
                <a:extLst>
                  <a:ext uri="{FF2B5EF4-FFF2-40B4-BE49-F238E27FC236}">
                    <a16:creationId xmlns:a16="http://schemas.microsoft.com/office/drawing/2014/main" id="{6B4D7064-83B0-F83A-72BE-8996D11AE71B}"/>
                  </a:ext>
                </a:extLst>
              </p:cNvPr>
              <p:cNvCxnSpPr>
                <a:cxnSpLocks/>
                <a:stCxn id="45" idx="4"/>
                <a:endCxn id="45" idx="4"/>
              </p:cNvCxnSpPr>
              <p:nvPr/>
            </p:nvCxnSpPr>
            <p:spPr bwMode="auto">
              <a:xfrm>
                <a:off x="4699000" y="5049520"/>
                <a:ext cx="0" cy="0"/>
              </a:xfrm>
              <a:prstGeom prst="line">
                <a:avLst/>
              </a:prstGeom>
              <a:noFill/>
              <a:ln w="9525" cap="flat" cmpd="sng" algn="ctr">
                <a:noFill/>
                <a:prstDash val="solid"/>
                <a:round/>
                <a:headEnd type="none" w="med" len="med"/>
                <a:tailEnd type="none" w="med" len="med"/>
              </a:ln>
              <a:effectLst/>
            </p:spPr>
          </p:cxnSp>
          <p:cxnSp>
            <p:nvCxnSpPr>
              <p:cNvPr id="47" name="Straight Connector 46">
                <a:extLst>
                  <a:ext uri="{FF2B5EF4-FFF2-40B4-BE49-F238E27FC236}">
                    <a16:creationId xmlns:a16="http://schemas.microsoft.com/office/drawing/2014/main" id="{D0D6264F-B855-8C20-372F-57B428B50D39}"/>
                  </a:ext>
                </a:extLst>
              </p:cNvPr>
              <p:cNvCxnSpPr>
                <a:cxnSpLocks/>
                <a:stCxn id="45" idx="4"/>
                <a:endCxn id="45" idx="0"/>
              </p:cNvCxnSpPr>
              <p:nvPr/>
            </p:nvCxnSpPr>
            <p:spPr bwMode="auto">
              <a:xfrm flipV="1">
                <a:off x="4699000" y="1993900"/>
                <a:ext cx="0" cy="3055620"/>
              </a:xfrm>
              <a:prstGeom prst="line">
                <a:avLst/>
              </a:prstGeom>
              <a:noFill/>
              <a:ln w="38100" cap="flat" cmpd="sng" algn="ctr">
                <a:solidFill>
                  <a:schemeClr val="tx1"/>
                </a:solidFill>
                <a:prstDash val="solid"/>
                <a:round/>
                <a:headEnd type="none" w="med" len="med"/>
                <a:tailEnd type="none" w="med" len="med"/>
              </a:ln>
              <a:effectLst/>
            </p:spPr>
          </p:cxnSp>
          <p:cxnSp>
            <p:nvCxnSpPr>
              <p:cNvPr id="48" name="Straight Connector 47">
                <a:extLst>
                  <a:ext uri="{FF2B5EF4-FFF2-40B4-BE49-F238E27FC236}">
                    <a16:creationId xmlns:a16="http://schemas.microsoft.com/office/drawing/2014/main" id="{FA571003-74D0-75D5-E4C6-3FBE23DB7E7F}"/>
                  </a:ext>
                </a:extLst>
              </p:cNvPr>
              <p:cNvCxnSpPr>
                <a:cxnSpLocks/>
                <a:stCxn id="45" idx="3"/>
                <a:endCxn id="45" idx="7"/>
              </p:cNvCxnSpPr>
              <p:nvPr/>
            </p:nvCxnSpPr>
            <p:spPr bwMode="auto">
              <a:xfrm flipV="1">
                <a:off x="3580958" y="2441385"/>
                <a:ext cx="2236084" cy="2160650"/>
              </a:xfrm>
              <a:prstGeom prst="line">
                <a:avLst/>
              </a:prstGeom>
              <a:noFill/>
              <a:ln w="38100" cap="flat" cmpd="sng" algn="ctr">
                <a:solidFill>
                  <a:schemeClr val="tx1"/>
                </a:solidFill>
                <a:prstDash val="solid"/>
                <a:round/>
                <a:headEnd type="none" w="med" len="med"/>
                <a:tailEnd type="none" w="med" len="med"/>
              </a:ln>
              <a:effectLst/>
            </p:spPr>
          </p:cxnSp>
          <p:cxnSp>
            <p:nvCxnSpPr>
              <p:cNvPr id="49" name="Straight Connector 48">
                <a:extLst>
                  <a:ext uri="{FF2B5EF4-FFF2-40B4-BE49-F238E27FC236}">
                    <a16:creationId xmlns:a16="http://schemas.microsoft.com/office/drawing/2014/main" id="{34422981-0253-DCC3-3F03-986640F4A896}"/>
                  </a:ext>
                </a:extLst>
              </p:cNvPr>
              <p:cNvCxnSpPr>
                <a:cxnSpLocks/>
                <a:stCxn id="45" idx="2"/>
              </p:cNvCxnSpPr>
              <p:nvPr/>
            </p:nvCxnSpPr>
            <p:spPr bwMode="auto">
              <a:xfrm flipV="1">
                <a:off x="3117850" y="3511550"/>
                <a:ext cx="3162300" cy="10160"/>
              </a:xfrm>
              <a:prstGeom prst="line">
                <a:avLst/>
              </a:prstGeom>
              <a:noFill/>
              <a:ln w="38100" cap="flat" cmpd="sng" algn="ctr">
                <a:solidFill>
                  <a:schemeClr val="tx1"/>
                </a:solidFill>
                <a:prstDash val="solid"/>
                <a:round/>
                <a:headEnd type="none" w="med" len="med"/>
                <a:tailEnd type="none" w="med" len="med"/>
              </a:ln>
              <a:effectLst/>
            </p:spPr>
          </p:cxnSp>
          <p:cxnSp>
            <p:nvCxnSpPr>
              <p:cNvPr id="50" name="Straight Connector 49">
                <a:extLst>
                  <a:ext uri="{FF2B5EF4-FFF2-40B4-BE49-F238E27FC236}">
                    <a16:creationId xmlns:a16="http://schemas.microsoft.com/office/drawing/2014/main" id="{C16A009D-1C86-27DA-13E8-10911C6E0052}"/>
                  </a:ext>
                </a:extLst>
              </p:cNvPr>
              <p:cNvCxnSpPr>
                <a:cxnSpLocks/>
                <a:stCxn id="45" idx="1"/>
                <a:endCxn id="45" idx="5"/>
              </p:cNvCxnSpPr>
              <p:nvPr/>
            </p:nvCxnSpPr>
            <p:spPr bwMode="auto">
              <a:xfrm>
                <a:off x="3580958" y="2441385"/>
                <a:ext cx="2236084" cy="2160650"/>
              </a:xfrm>
              <a:prstGeom prst="line">
                <a:avLst/>
              </a:prstGeom>
              <a:noFill/>
              <a:ln w="38100" cap="flat" cmpd="sng" algn="ctr">
                <a:solidFill>
                  <a:schemeClr val="tx1"/>
                </a:solidFill>
                <a:prstDash val="solid"/>
                <a:round/>
                <a:headEnd type="none" w="med" len="med"/>
                <a:tailEnd type="none" w="med" len="med"/>
              </a:ln>
              <a:effectLst/>
            </p:spPr>
          </p:cxnSp>
          <p:sp>
            <p:nvSpPr>
              <p:cNvPr id="51" name="Oval 50">
                <a:extLst>
                  <a:ext uri="{FF2B5EF4-FFF2-40B4-BE49-F238E27FC236}">
                    <a16:creationId xmlns:a16="http://schemas.microsoft.com/office/drawing/2014/main" id="{874C5AD1-6F65-F0E9-C197-B16B762CCB75}"/>
                  </a:ext>
                </a:extLst>
              </p:cNvPr>
              <p:cNvSpPr/>
              <p:nvPr/>
            </p:nvSpPr>
            <p:spPr bwMode="auto">
              <a:xfrm>
                <a:off x="3549650" y="2423160"/>
                <a:ext cx="2298700" cy="2197100"/>
              </a:xfrm>
              <a:prstGeom prst="ellipse">
                <a:avLst/>
              </a:prstGeom>
              <a:solidFill>
                <a:schemeClr val="tx2"/>
              </a:solidFill>
              <a:ln w="3810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noAutofit/>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1" i="0" u="none" strike="noStrike" cap="none" normalizeH="0" baseline="0" dirty="0">
                  <a:ln>
                    <a:noFill/>
                  </a:ln>
                  <a:solidFill>
                    <a:srgbClr val="FFFF00"/>
                  </a:solidFill>
                  <a:effectLst/>
                  <a:latin typeface="Courier New" pitchFamily="49" charset="0"/>
                  <a:cs typeface="Arial" charset="0"/>
                </a:endParaRPr>
              </a:p>
            </p:txBody>
          </p:sp>
        </p:grpSp>
        <p:sp>
          <p:nvSpPr>
            <p:cNvPr id="37" name="Oval 7">
              <a:extLst>
                <a:ext uri="{FF2B5EF4-FFF2-40B4-BE49-F238E27FC236}">
                  <a16:creationId xmlns:a16="http://schemas.microsoft.com/office/drawing/2014/main" id="{C40A989C-6C11-0B05-5E6C-9E95D2F33593}"/>
                </a:ext>
              </a:extLst>
            </p:cNvPr>
            <p:cNvSpPr>
              <a:spLocks noChangeArrowheads="1"/>
            </p:cNvSpPr>
            <p:nvPr/>
          </p:nvSpPr>
          <p:spPr bwMode="auto">
            <a:xfrm>
              <a:off x="4251544" y="3026525"/>
              <a:ext cx="999816" cy="1068268"/>
            </a:xfrm>
            <a:prstGeom prst="ellipse">
              <a:avLst/>
            </a:prstGeom>
            <a:solidFill>
              <a:schemeClr val="tx2"/>
            </a:solidFill>
            <a:ln w="12700">
              <a:noFill/>
              <a:round/>
              <a:headEnd/>
              <a:tailEnd/>
            </a:ln>
          </p:spPr>
          <p:txBody>
            <a:bodyPr wrap="none" anchor="ctr"/>
            <a:lstStyle/>
            <a:p>
              <a:endParaRPr lang="en-US" dirty="0">
                <a:solidFill>
                  <a:srgbClr val="FFFF00"/>
                </a:solidFill>
                <a:latin typeface="Arial" pitchFamily="34" charset="0"/>
              </a:endParaRPr>
            </a:p>
          </p:txBody>
        </p:sp>
        <p:grpSp>
          <p:nvGrpSpPr>
            <p:cNvPr id="38" name="Group 37">
              <a:extLst>
                <a:ext uri="{FF2B5EF4-FFF2-40B4-BE49-F238E27FC236}">
                  <a16:creationId xmlns:a16="http://schemas.microsoft.com/office/drawing/2014/main" id="{0BFA9A18-CB82-831C-89A1-5145647206E2}"/>
                </a:ext>
              </a:extLst>
            </p:cNvPr>
            <p:cNvGrpSpPr/>
            <p:nvPr/>
          </p:nvGrpSpPr>
          <p:grpSpPr>
            <a:xfrm>
              <a:off x="4381687" y="3068710"/>
              <a:ext cx="634627" cy="906000"/>
              <a:chOff x="4436366" y="3112166"/>
              <a:chExt cx="634627" cy="906000"/>
            </a:xfrm>
            <a:effectLst>
              <a:glow rad="228600">
                <a:schemeClr val="accent3">
                  <a:satMod val="175000"/>
                  <a:alpha val="40000"/>
                </a:schemeClr>
              </a:glow>
            </a:effectLst>
          </p:grpSpPr>
          <p:sp>
            <p:nvSpPr>
              <p:cNvPr id="39" name="Oval 8">
                <a:extLst>
                  <a:ext uri="{FF2B5EF4-FFF2-40B4-BE49-F238E27FC236}">
                    <a16:creationId xmlns:a16="http://schemas.microsoft.com/office/drawing/2014/main" id="{43371A87-D975-8DAD-8B21-449AA5D4B804}"/>
                  </a:ext>
                </a:extLst>
              </p:cNvPr>
              <p:cNvSpPr>
                <a:spLocks noChangeArrowheads="1"/>
              </p:cNvSpPr>
              <p:nvPr/>
            </p:nvSpPr>
            <p:spPr bwMode="auto">
              <a:xfrm>
                <a:off x="4436366" y="3112166"/>
                <a:ext cx="634627" cy="655835"/>
              </a:xfrm>
              <a:prstGeom prst="ellipse">
                <a:avLst/>
              </a:prstGeom>
              <a:solidFill>
                <a:schemeClr val="tx2"/>
              </a:solidFill>
              <a:ln w="12700">
                <a:solidFill>
                  <a:schemeClr val="tx2"/>
                </a:solidFill>
                <a:round/>
                <a:headEnd/>
                <a:tailEnd/>
              </a:ln>
            </p:spPr>
            <p:txBody>
              <a:bodyPr wrap="none" anchor="ctr"/>
              <a:lstStyle/>
              <a:p>
                <a:endParaRPr lang="en-US" dirty="0">
                  <a:solidFill>
                    <a:srgbClr val="FFFF00"/>
                  </a:solidFill>
                  <a:latin typeface="Arial" pitchFamily="34" charset="0"/>
                </a:endParaRPr>
              </a:p>
            </p:txBody>
          </p:sp>
          <p:sp>
            <p:nvSpPr>
              <p:cNvPr id="40" name="Oval 9">
                <a:extLst>
                  <a:ext uri="{FF2B5EF4-FFF2-40B4-BE49-F238E27FC236}">
                    <a16:creationId xmlns:a16="http://schemas.microsoft.com/office/drawing/2014/main" id="{D50CD21D-B9DD-E956-555F-2E6FB848286C}"/>
                  </a:ext>
                </a:extLst>
              </p:cNvPr>
              <p:cNvSpPr>
                <a:spLocks noChangeArrowheads="1"/>
              </p:cNvSpPr>
              <p:nvPr/>
            </p:nvSpPr>
            <p:spPr bwMode="auto">
              <a:xfrm>
                <a:off x="4527663" y="3200062"/>
                <a:ext cx="445352" cy="516104"/>
              </a:xfrm>
              <a:prstGeom prst="ellipse">
                <a:avLst/>
              </a:prstGeom>
              <a:solidFill>
                <a:schemeClr val="bg1">
                  <a:lumMod val="50000"/>
                </a:schemeClr>
              </a:solidFill>
              <a:ln w="12700">
                <a:solidFill>
                  <a:schemeClr val="tx2"/>
                </a:solidFill>
                <a:round/>
                <a:headEnd/>
                <a:tailEnd/>
              </a:ln>
            </p:spPr>
            <p:txBody>
              <a:bodyPr wrap="none" anchor="ctr"/>
              <a:lstStyle/>
              <a:p>
                <a:endParaRPr lang="en-US" dirty="0">
                  <a:solidFill>
                    <a:srgbClr val="FFFF00"/>
                  </a:solidFill>
                  <a:latin typeface="Arial" pitchFamily="34" charset="0"/>
                </a:endParaRPr>
              </a:p>
            </p:txBody>
          </p:sp>
          <p:sp>
            <p:nvSpPr>
              <p:cNvPr id="41" name="Oval 10">
                <a:extLst>
                  <a:ext uri="{FF2B5EF4-FFF2-40B4-BE49-F238E27FC236}">
                    <a16:creationId xmlns:a16="http://schemas.microsoft.com/office/drawing/2014/main" id="{DECA56D7-F426-B869-91C3-B25C345A8D05}"/>
                  </a:ext>
                </a:extLst>
              </p:cNvPr>
              <p:cNvSpPr>
                <a:spLocks noChangeArrowheads="1"/>
              </p:cNvSpPr>
              <p:nvPr/>
            </p:nvSpPr>
            <p:spPr bwMode="auto">
              <a:xfrm>
                <a:off x="4440819" y="3375853"/>
                <a:ext cx="630174" cy="642313"/>
              </a:xfrm>
              <a:prstGeom prst="ellipse">
                <a:avLst/>
              </a:prstGeom>
              <a:solidFill>
                <a:schemeClr val="tx2"/>
              </a:solidFill>
              <a:ln w="12700">
                <a:solidFill>
                  <a:schemeClr val="tx2"/>
                </a:solidFill>
                <a:round/>
                <a:headEnd/>
                <a:tailEnd/>
              </a:ln>
            </p:spPr>
            <p:txBody>
              <a:bodyPr wrap="none" anchor="ctr"/>
              <a:lstStyle/>
              <a:p>
                <a:endParaRPr lang="en-US" dirty="0">
                  <a:solidFill>
                    <a:srgbClr val="FFFF00"/>
                  </a:solidFill>
                  <a:latin typeface="Arial" pitchFamily="34" charset="0"/>
                </a:endParaRPr>
              </a:p>
            </p:txBody>
          </p:sp>
          <p:sp>
            <p:nvSpPr>
              <p:cNvPr id="42" name="Oval 11">
                <a:extLst>
                  <a:ext uri="{FF2B5EF4-FFF2-40B4-BE49-F238E27FC236}">
                    <a16:creationId xmlns:a16="http://schemas.microsoft.com/office/drawing/2014/main" id="{0D452CAF-3050-8B70-6C82-FEFD23846467}"/>
                  </a:ext>
                </a:extLst>
              </p:cNvPr>
              <p:cNvSpPr>
                <a:spLocks noChangeArrowheads="1"/>
              </p:cNvSpPr>
              <p:nvPr/>
            </p:nvSpPr>
            <p:spPr bwMode="auto">
              <a:xfrm>
                <a:off x="4639001" y="3508823"/>
                <a:ext cx="227130" cy="220865"/>
              </a:xfrm>
              <a:prstGeom prst="ellipse">
                <a:avLst/>
              </a:prstGeom>
              <a:solidFill>
                <a:schemeClr val="bg1">
                  <a:lumMod val="50000"/>
                </a:schemeClr>
              </a:solidFill>
              <a:ln w="12700">
                <a:solidFill>
                  <a:schemeClr val="tx2"/>
                </a:solidFill>
                <a:round/>
                <a:headEnd/>
                <a:tailEnd/>
              </a:ln>
            </p:spPr>
            <p:txBody>
              <a:bodyPr wrap="none" anchor="ctr"/>
              <a:lstStyle/>
              <a:p>
                <a:endParaRPr lang="en-US" dirty="0">
                  <a:solidFill>
                    <a:srgbClr val="FFFF00"/>
                  </a:solidFill>
                  <a:latin typeface="Arial" pitchFamily="34" charset="0"/>
                </a:endParaRPr>
              </a:p>
            </p:txBody>
          </p:sp>
          <p:sp>
            <p:nvSpPr>
              <p:cNvPr id="43" name="AutoShape 12">
                <a:extLst>
                  <a:ext uri="{FF2B5EF4-FFF2-40B4-BE49-F238E27FC236}">
                    <a16:creationId xmlns:a16="http://schemas.microsoft.com/office/drawing/2014/main" id="{CF440C89-CC60-1F9E-5A2C-645C359707E0}"/>
                  </a:ext>
                </a:extLst>
              </p:cNvPr>
              <p:cNvSpPr>
                <a:spLocks noChangeArrowheads="1"/>
              </p:cNvSpPr>
              <p:nvPr/>
            </p:nvSpPr>
            <p:spPr bwMode="auto">
              <a:xfrm flipV="1">
                <a:off x="4685763" y="3691375"/>
                <a:ext cx="151420" cy="191567"/>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4447 w 21600"/>
                  <a:gd name="T13" fmla="*/ 4574 h 21600"/>
                  <a:gd name="T14" fmla="*/ 17153 w 21600"/>
                  <a:gd name="T15" fmla="*/ 17026 h 21600"/>
                </a:gdLst>
                <a:ahLst/>
                <a:cxnLst>
                  <a:cxn ang="T8">
                    <a:pos x="T0" y="T1"/>
                  </a:cxn>
                  <a:cxn ang="T9">
                    <a:pos x="T2" y="T3"/>
                  </a:cxn>
                  <a:cxn ang="T10">
                    <a:pos x="T4" y="T5"/>
                  </a:cxn>
                  <a:cxn ang="T11">
                    <a:pos x="T6" y="T7"/>
                  </a:cxn>
                </a:cxnLst>
                <a:rect l="T12" t="T13" r="T14" b="T15"/>
                <a:pathLst>
                  <a:path w="21600" h="21600">
                    <a:moveTo>
                      <a:pt x="0" y="0"/>
                    </a:moveTo>
                    <a:lnTo>
                      <a:pt x="5399" y="21600"/>
                    </a:lnTo>
                    <a:lnTo>
                      <a:pt x="16201" y="21600"/>
                    </a:lnTo>
                    <a:lnTo>
                      <a:pt x="21600" y="0"/>
                    </a:lnTo>
                    <a:close/>
                  </a:path>
                </a:pathLst>
              </a:custGeom>
              <a:solidFill>
                <a:schemeClr val="bg1">
                  <a:lumMod val="50000"/>
                </a:schemeClr>
              </a:solidFill>
              <a:ln w="12700">
                <a:noFill/>
                <a:miter lim="800000"/>
                <a:headEnd/>
                <a:tailEnd/>
              </a:ln>
            </p:spPr>
            <p:txBody>
              <a:bodyPr wrap="none" anchor="ctr"/>
              <a:lstStyle/>
              <a:p>
                <a:endParaRPr lang="en-US" dirty="0">
                  <a:solidFill>
                    <a:srgbClr val="FFFF00"/>
                  </a:solidFill>
                  <a:latin typeface="Arial" pitchFamily="34" charset="0"/>
                </a:endParaRPr>
              </a:p>
            </p:txBody>
          </p:sp>
        </p:grpSp>
      </p:grpSp>
      <p:sp>
        <p:nvSpPr>
          <p:cNvPr id="32" name="TextBox 31">
            <a:extLst>
              <a:ext uri="{FF2B5EF4-FFF2-40B4-BE49-F238E27FC236}">
                <a16:creationId xmlns:a16="http://schemas.microsoft.com/office/drawing/2014/main" id="{F4326742-ABA2-DBDB-652A-5EAE4C768B40}"/>
              </a:ext>
            </a:extLst>
          </p:cNvPr>
          <p:cNvSpPr txBox="1"/>
          <p:nvPr/>
        </p:nvSpPr>
        <p:spPr>
          <a:xfrm>
            <a:off x="7806996" y="3241654"/>
            <a:ext cx="545316" cy="246221"/>
          </a:xfrm>
          <a:prstGeom prst="rect">
            <a:avLst/>
          </a:prstGeom>
          <a:noFill/>
        </p:spPr>
        <p:txBody>
          <a:bodyPr wrap="none" rtlCol="0">
            <a:spAutoFit/>
          </a:bodyPr>
          <a:lstStyle/>
          <a:p>
            <a:r>
              <a:rPr lang="en-US" sz="1000" dirty="0">
                <a:solidFill>
                  <a:srgbClr val="FFFF00"/>
                </a:solidFill>
                <a:latin typeface="Courier New" pitchFamily="49" charset="0"/>
              </a:rPr>
              <a:t>tail</a:t>
            </a:r>
            <a:endParaRPr lang="en-US" dirty="0">
              <a:solidFill>
                <a:srgbClr val="FFFF00"/>
              </a:solidFill>
              <a:latin typeface="Courier New" pitchFamily="49" charset="0"/>
            </a:endParaRPr>
          </a:p>
        </p:txBody>
      </p:sp>
      <p:sp>
        <p:nvSpPr>
          <p:cNvPr id="33" name="Freeform: Shape 32">
            <a:extLst>
              <a:ext uri="{FF2B5EF4-FFF2-40B4-BE49-F238E27FC236}">
                <a16:creationId xmlns:a16="http://schemas.microsoft.com/office/drawing/2014/main" id="{BECC94D5-3BF9-4C96-97BA-F90CAFAD0B4A}"/>
              </a:ext>
            </a:extLst>
          </p:cNvPr>
          <p:cNvSpPr/>
          <p:nvPr/>
        </p:nvSpPr>
        <p:spPr bwMode="auto">
          <a:xfrm>
            <a:off x="7457266" y="3304864"/>
            <a:ext cx="349731" cy="166633"/>
          </a:xfrm>
          <a:custGeom>
            <a:avLst/>
            <a:gdLst>
              <a:gd name="connsiteX0" fmla="*/ 1098596 w 1098596"/>
              <a:gd name="connsiteY0" fmla="*/ 13895 h 579639"/>
              <a:gd name="connsiteX1" fmla="*/ 302607 w 1098596"/>
              <a:gd name="connsiteY1" fmla="*/ 73101 h 579639"/>
              <a:gd name="connsiteX2" fmla="*/ 0 w 1098596"/>
              <a:gd name="connsiteY2" fmla="*/ 579639 h 579639"/>
            </a:gdLst>
            <a:ahLst/>
            <a:cxnLst>
              <a:cxn ang="0">
                <a:pos x="connsiteX0" y="connsiteY0"/>
              </a:cxn>
              <a:cxn ang="0">
                <a:pos x="connsiteX1" y="connsiteY1"/>
              </a:cxn>
              <a:cxn ang="0">
                <a:pos x="connsiteX2" y="connsiteY2"/>
              </a:cxn>
            </a:cxnLst>
            <a:rect l="l" t="t" r="r" b="b"/>
            <a:pathLst>
              <a:path w="1098596" h="579639">
                <a:moveTo>
                  <a:pt x="1098596" y="13895"/>
                </a:moveTo>
                <a:cubicBezTo>
                  <a:pt x="792151" y="-3648"/>
                  <a:pt x="485706" y="-21190"/>
                  <a:pt x="302607" y="73101"/>
                </a:cubicBezTo>
                <a:cubicBezTo>
                  <a:pt x="119508" y="167392"/>
                  <a:pt x="59754" y="373515"/>
                  <a:pt x="0" y="579639"/>
                </a:cubicBezTo>
              </a:path>
            </a:pathLst>
          </a:custGeom>
          <a:noFill/>
          <a:ln w="19050" cap="flat" cmpd="sng" algn="ctr">
            <a:solidFill>
              <a:srgbClr val="FFFF00"/>
            </a:solidFill>
            <a:prstDash val="solid"/>
            <a:round/>
            <a:headEnd type="none" w="med" len="med"/>
            <a:tailEnd type="triangle" w="med" len="med"/>
          </a:ln>
          <a:effectLst/>
        </p:spPr>
        <p:txBody>
          <a:bodyPr rtlCol="0" anchor="ctr"/>
          <a:lstStyle/>
          <a:p>
            <a:pPr algn="ctr"/>
            <a:endParaRPr lang="en-US"/>
          </a:p>
        </p:txBody>
      </p:sp>
      <p:sp>
        <p:nvSpPr>
          <p:cNvPr id="34" name="TextBox 33">
            <a:extLst>
              <a:ext uri="{FF2B5EF4-FFF2-40B4-BE49-F238E27FC236}">
                <a16:creationId xmlns:a16="http://schemas.microsoft.com/office/drawing/2014/main" id="{1572BFDD-40BE-06E4-A6F4-4BF73B69F5FE}"/>
              </a:ext>
            </a:extLst>
          </p:cNvPr>
          <p:cNvSpPr txBox="1"/>
          <p:nvPr/>
        </p:nvSpPr>
        <p:spPr>
          <a:xfrm>
            <a:off x="6953894" y="3181753"/>
            <a:ext cx="261610" cy="246221"/>
          </a:xfrm>
          <a:prstGeom prst="rect">
            <a:avLst/>
          </a:prstGeom>
          <a:noFill/>
        </p:spPr>
        <p:txBody>
          <a:bodyPr wrap="none" rtlCol="0">
            <a:spAutoFit/>
          </a:bodyPr>
          <a:lstStyle/>
          <a:p>
            <a:r>
              <a:rPr lang="en-US" sz="1000" dirty="0">
                <a:solidFill>
                  <a:schemeClr val="tx2"/>
                </a:solidFill>
                <a:latin typeface="Courier New" pitchFamily="49" charset="0"/>
              </a:rPr>
              <a:t>x</a:t>
            </a:r>
            <a:endParaRPr lang="en-US" dirty="0">
              <a:solidFill>
                <a:schemeClr val="tx2"/>
              </a:solidFill>
              <a:latin typeface="Courier New" pitchFamily="49" charset="0"/>
            </a:endParaRPr>
          </a:p>
        </p:txBody>
      </p:sp>
      <p:sp>
        <p:nvSpPr>
          <p:cNvPr id="35" name="TextBox 34">
            <a:extLst>
              <a:ext uri="{FF2B5EF4-FFF2-40B4-BE49-F238E27FC236}">
                <a16:creationId xmlns:a16="http://schemas.microsoft.com/office/drawing/2014/main" id="{F94E9E9F-3D0D-7A12-F559-33A6A7653E3E}"/>
              </a:ext>
            </a:extLst>
          </p:cNvPr>
          <p:cNvSpPr txBox="1"/>
          <p:nvPr/>
        </p:nvSpPr>
        <p:spPr>
          <a:xfrm>
            <a:off x="7251040" y="3389911"/>
            <a:ext cx="261610" cy="246221"/>
          </a:xfrm>
          <a:prstGeom prst="rect">
            <a:avLst/>
          </a:prstGeom>
          <a:noFill/>
        </p:spPr>
        <p:txBody>
          <a:bodyPr wrap="none" rtlCol="0">
            <a:spAutoFit/>
          </a:bodyPr>
          <a:lstStyle/>
          <a:p>
            <a:r>
              <a:rPr lang="en-US" sz="1000" dirty="0">
                <a:solidFill>
                  <a:schemeClr val="tx2"/>
                </a:solidFill>
                <a:latin typeface="Courier New" pitchFamily="49" charset="0"/>
              </a:rPr>
              <a:t>y</a:t>
            </a:r>
            <a:endParaRPr lang="en-US" dirty="0">
              <a:solidFill>
                <a:schemeClr val="tx2"/>
              </a:solidFill>
              <a:latin typeface="Courier New" pitchFamily="49" charset="0"/>
            </a:endParaRPr>
          </a:p>
        </p:txBody>
      </p:sp>
    </p:spTree>
    <p:extLst>
      <p:ext uri="{BB962C8B-B14F-4D97-AF65-F5344CB8AC3E}">
        <p14:creationId xmlns:p14="http://schemas.microsoft.com/office/powerpoint/2010/main" val="37716805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0" presetClass="path" presetSubtype="0" accel="50000" decel="50000" fill="hold" nodeType="clickEffect">
                                  <p:stCondLst>
                                    <p:cond delay="0"/>
                                  </p:stCondLst>
                                  <p:childTnLst>
                                    <p:animMotion origin="layout" path="M -0.01354 0.01088 L 0.06285 -0.00533 " pathEditMode="relative" ptsTypes="AA">
                                      <p:cBhvr>
                                        <p:cTn id="6" dur="2000" fill="hold"/>
                                        <p:tgtEl>
                                          <p:spTgt spid="52"/>
                                        </p:tgtEl>
                                        <p:attrNameLst>
                                          <p:attrName>ppt_x</p:attrName>
                                          <p:attrName>ppt_y</p:attrName>
                                        </p:attrNameLst>
                                      </p:cBhvr>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 name="Rectangle 4"/>
          <p:cNvSpPr>
            <a:spLocks noChangeArrowheads="1"/>
          </p:cNvSpPr>
          <p:nvPr/>
        </p:nvSpPr>
        <p:spPr bwMode="auto">
          <a:xfrm>
            <a:off x="723900" y="1612900"/>
            <a:ext cx="7937500" cy="3293209"/>
          </a:xfrm>
          <a:prstGeom prst="rect">
            <a:avLst/>
          </a:prstGeom>
          <a:solidFill>
            <a:schemeClr val="tx1"/>
          </a:solidFill>
          <a:ln w="9525">
            <a:noFill/>
            <a:miter lim="800000"/>
            <a:headEnd/>
            <a:tailEnd/>
          </a:ln>
        </p:spPr>
        <p:txBody>
          <a:bodyPr>
            <a:spAutoFit/>
          </a:bodyPr>
          <a:lstStyle/>
          <a:p>
            <a:r>
              <a:rPr lang="en-US" sz="1600" b="0" dirty="0">
                <a:solidFill>
                  <a:srgbClr val="569CD6"/>
                </a:solidFill>
                <a:effectLst/>
                <a:latin typeface="Consolas" panose="020B0609020204030204" pitchFamily="49" charset="0"/>
              </a:rPr>
              <a:t>public</a:t>
            </a:r>
            <a:r>
              <a:rPr lang="en-US" sz="1600" b="0" dirty="0">
                <a:solidFill>
                  <a:srgbClr val="D4D4D4"/>
                </a:solidFill>
                <a:effectLst/>
                <a:latin typeface="Consolas" panose="020B0609020204030204" pitchFamily="49" charset="0"/>
              </a:rPr>
              <a:t> </a:t>
            </a:r>
            <a:r>
              <a:rPr lang="en-US" sz="1600" b="0" dirty="0">
                <a:solidFill>
                  <a:srgbClr val="4EC9B0"/>
                </a:solidFill>
                <a:effectLst/>
                <a:latin typeface="Consolas" panose="020B0609020204030204" pitchFamily="49" charset="0"/>
              </a:rPr>
              <a:t>T</a:t>
            </a:r>
            <a:r>
              <a:rPr lang="en-US" sz="1600" b="0" dirty="0">
                <a:solidFill>
                  <a:srgbClr val="D4D4D4"/>
                </a:solidFill>
                <a:effectLst/>
                <a:latin typeface="Consolas" panose="020B0609020204030204" pitchFamily="49" charset="0"/>
              </a:rPr>
              <a:t> </a:t>
            </a:r>
            <a:r>
              <a:rPr lang="en-US" sz="1600" b="0" dirty="0" err="1">
                <a:solidFill>
                  <a:srgbClr val="DCDCAA"/>
                </a:solidFill>
                <a:effectLst/>
                <a:latin typeface="Consolas" panose="020B0609020204030204" pitchFamily="49" charset="0"/>
              </a:rPr>
              <a:t>deq</a:t>
            </a:r>
            <a:r>
              <a:rPr lang="en-US" sz="1600" b="0" dirty="0">
                <a:solidFill>
                  <a:srgbClr val="D4D4D4"/>
                </a:solidFill>
                <a:effectLst/>
                <a:latin typeface="Consolas" panose="020B0609020204030204" pitchFamily="49" charset="0"/>
              </a:rPr>
              <a:t>() throws </a:t>
            </a:r>
            <a:r>
              <a:rPr lang="en-US" sz="1600" b="0" dirty="0" err="1">
                <a:solidFill>
                  <a:srgbClr val="D4D4D4"/>
                </a:solidFill>
                <a:effectLst/>
                <a:latin typeface="Consolas" panose="020B0609020204030204" pitchFamily="49" charset="0"/>
              </a:rPr>
              <a:t>EmptyException</a:t>
            </a:r>
            <a:r>
              <a:rPr lang="en-US" sz="1600" b="0" dirty="0">
                <a:solidFill>
                  <a:srgbClr val="D4D4D4"/>
                </a:solidFill>
                <a:effectLst/>
                <a:latin typeface="Consolas" panose="020B0609020204030204" pitchFamily="49" charset="0"/>
              </a:rPr>
              <a:t> {</a:t>
            </a:r>
          </a:p>
          <a:p>
            <a:r>
              <a:rPr lang="en-US" sz="1600" b="0" dirty="0">
                <a:solidFill>
                  <a:srgbClr val="D4D4D4"/>
                </a:solidFill>
                <a:effectLst/>
                <a:latin typeface="Consolas" panose="020B0609020204030204" pitchFamily="49" charset="0"/>
              </a:rPr>
              <a:t>    </a:t>
            </a:r>
            <a:r>
              <a:rPr lang="en-US" sz="1600" b="0" dirty="0" err="1">
                <a:solidFill>
                  <a:srgbClr val="9CDCFE"/>
                </a:solidFill>
                <a:effectLst/>
                <a:latin typeface="Consolas" panose="020B0609020204030204" pitchFamily="49" charset="0"/>
              </a:rPr>
              <a:t>lock</a:t>
            </a:r>
            <a:r>
              <a:rPr lang="en-US" sz="1600" b="0" dirty="0" err="1">
                <a:solidFill>
                  <a:srgbClr val="D4D4D4"/>
                </a:solidFill>
                <a:effectLst/>
                <a:latin typeface="Consolas" panose="020B0609020204030204" pitchFamily="49" charset="0"/>
              </a:rPr>
              <a:t>.</a:t>
            </a:r>
            <a:r>
              <a:rPr lang="en-US" sz="1600" b="0" dirty="0" err="1">
                <a:solidFill>
                  <a:srgbClr val="DCDCAA"/>
                </a:solidFill>
                <a:effectLst/>
                <a:latin typeface="Consolas" panose="020B0609020204030204" pitchFamily="49" charset="0"/>
              </a:rPr>
              <a:t>lock</a:t>
            </a:r>
            <a:r>
              <a:rPr lang="en-US" sz="1600" b="0" dirty="0">
                <a:solidFill>
                  <a:srgbClr val="D4D4D4"/>
                </a:solidFill>
                <a:effectLst/>
                <a:latin typeface="Consolas" panose="020B0609020204030204" pitchFamily="49" charset="0"/>
              </a:rPr>
              <a:t>();             </a:t>
            </a:r>
          </a:p>
          <a:p>
            <a:r>
              <a:rPr lang="en-US" sz="1600" b="0" dirty="0">
                <a:solidFill>
                  <a:srgbClr val="D4D4D4"/>
                </a:solidFill>
                <a:effectLst/>
                <a:latin typeface="Consolas" panose="020B0609020204030204" pitchFamily="49" charset="0"/>
              </a:rPr>
              <a:t>    </a:t>
            </a:r>
            <a:r>
              <a:rPr lang="en-US" sz="1600" b="0" dirty="0">
                <a:solidFill>
                  <a:srgbClr val="C586C0"/>
                </a:solidFill>
                <a:effectLst/>
                <a:latin typeface="Consolas" panose="020B0609020204030204" pitchFamily="49" charset="0"/>
              </a:rPr>
              <a:t>try</a:t>
            </a:r>
            <a:r>
              <a:rPr lang="en-US" sz="1600" b="0" dirty="0">
                <a:solidFill>
                  <a:srgbClr val="D4D4D4"/>
                </a:solidFill>
                <a:effectLst/>
                <a:latin typeface="Consolas" panose="020B0609020204030204" pitchFamily="49" charset="0"/>
              </a:rPr>
              <a:t> {      </a:t>
            </a:r>
          </a:p>
          <a:p>
            <a:r>
              <a:rPr lang="en-US" sz="1600" b="0" dirty="0">
                <a:solidFill>
                  <a:srgbClr val="D4D4D4"/>
                </a:solidFill>
                <a:effectLst/>
                <a:latin typeface="Consolas" panose="020B0609020204030204" pitchFamily="49" charset="0"/>
              </a:rPr>
              <a:t>      </a:t>
            </a:r>
            <a:r>
              <a:rPr lang="en-US" sz="1600" b="0" dirty="0">
                <a:solidFill>
                  <a:srgbClr val="C586C0"/>
                </a:solidFill>
                <a:effectLst/>
                <a:latin typeface="Consolas" panose="020B0609020204030204" pitchFamily="49" charset="0"/>
              </a:rPr>
              <a:t>if</a:t>
            </a:r>
            <a:r>
              <a:rPr lang="en-US" sz="1600" b="0" dirty="0">
                <a:solidFill>
                  <a:srgbClr val="D4D4D4"/>
                </a:solidFill>
                <a:effectLst/>
                <a:latin typeface="Consolas" panose="020B0609020204030204" pitchFamily="49" charset="0"/>
              </a:rPr>
              <a:t> (tail == head)        </a:t>
            </a:r>
          </a:p>
          <a:p>
            <a:r>
              <a:rPr lang="en-US" sz="1600" b="0" dirty="0">
                <a:solidFill>
                  <a:srgbClr val="D4D4D4"/>
                </a:solidFill>
                <a:effectLst/>
                <a:latin typeface="Consolas" panose="020B0609020204030204" pitchFamily="49" charset="0"/>
              </a:rPr>
              <a:t>         </a:t>
            </a:r>
            <a:r>
              <a:rPr lang="en-US" sz="1600" b="0" dirty="0">
                <a:solidFill>
                  <a:srgbClr val="C586C0"/>
                </a:solidFill>
                <a:effectLst/>
                <a:latin typeface="Consolas" panose="020B0609020204030204" pitchFamily="49" charset="0"/>
              </a:rPr>
              <a:t>throw</a:t>
            </a:r>
            <a:r>
              <a:rPr lang="en-US" sz="1600" b="0" dirty="0">
                <a:solidFill>
                  <a:srgbClr val="D4D4D4"/>
                </a:solidFill>
                <a:effectLst/>
                <a:latin typeface="Consolas" panose="020B0609020204030204" pitchFamily="49" charset="0"/>
              </a:rPr>
              <a:t> </a:t>
            </a:r>
            <a:r>
              <a:rPr lang="en-US" sz="1600" b="0" dirty="0">
                <a:solidFill>
                  <a:srgbClr val="C586C0"/>
                </a:solidFill>
                <a:effectLst/>
                <a:latin typeface="Consolas" panose="020B0609020204030204" pitchFamily="49" charset="0"/>
              </a:rPr>
              <a:t>new</a:t>
            </a:r>
            <a:r>
              <a:rPr lang="en-US" sz="1600" b="0" dirty="0">
                <a:solidFill>
                  <a:srgbClr val="D4D4D4"/>
                </a:solidFill>
                <a:effectLst/>
                <a:latin typeface="Consolas" panose="020B0609020204030204" pitchFamily="49" charset="0"/>
              </a:rPr>
              <a:t> </a:t>
            </a:r>
            <a:r>
              <a:rPr lang="en-US" sz="1600" b="0" dirty="0" err="1">
                <a:solidFill>
                  <a:srgbClr val="DCDCAA"/>
                </a:solidFill>
                <a:effectLst/>
                <a:latin typeface="Consolas" panose="020B0609020204030204" pitchFamily="49" charset="0"/>
              </a:rPr>
              <a:t>EmptyException</a:t>
            </a:r>
            <a:r>
              <a:rPr lang="en-US" sz="1600" b="0" dirty="0">
                <a:solidFill>
                  <a:srgbClr val="D4D4D4"/>
                </a:solidFill>
                <a:effectLst/>
                <a:latin typeface="Consolas" panose="020B0609020204030204" pitchFamily="49" charset="0"/>
              </a:rPr>
              <a:t>();      </a:t>
            </a:r>
          </a:p>
          <a:p>
            <a:r>
              <a:rPr lang="en-US" sz="1600" b="0" dirty="0">
                <a:solidFill>
                  <a:srgbClr val="D4D4D4"/>
                </a:solidFill>
                <a:effectLst/>
                <a:latin typeface="Consolas" panose="020B0609020204030204" pitchFamily="49" charset="0"/>
              </a:rPr>
              <a:t>      </a:t>
            </a:r>
            <a:r>
              <a:rPr lang="en-US" sz="1600" b="0" dirty="0">
                <a:solidFill>
                  <a:srgbClr val="4EC9B0"/>
                </a:solidFill>
                <a:effectLst/>
                <a:latin typeface="Consolas" panose="020B0609020204030204" pitchFamily="49" charset="0"/>
              </a:rPr>
              <a:t>T</a:t>
            </a:r>
            <a:r>
              <a:rPr lang="en-US" sz="1600" b="0" dirty="0">
                <a:solidFill>
                  <a:srgbClr val="D4D4D4"/>
                </a:solidFill>
                <a:effectLst/>
                <a:latin typeface="Consolas" panose="020B0609020204030204" pitchFamily="49" charset="0"/>
              </a:rPr>
              <a:t> </a:t>
            </a:r>
            <a:r>
              <a:rPr lang="en-US" sz="1600" b="0" dirty="0">
                <a:solidFill>
                  <a:srgbClr val="9CDCFE"/>
                </a:solidFill>
                <a:effectLst/>
                <a:latin typeface="Consolas" panose="020B0609020204030204" pitchFamily="49" charset="0"/>
              </a:rPr>
              <a:t>x</a:t>
            </a:r>
            <a:r>
              <a:rPr lang="en-US" sz="1600" b="0" dirty="0">
                <a:solidFill>
                  <a:srgbClr val="D4D4D4"/>
                </a:solidFill>
                <a:effectLst/>
                <a:latin typeface="Consolas" panose="020B0609020204030204" pitchFamily="49" charset="0"/>
              </a:rPr>
              <a:t> = items[head % </a:t>
            </a:r>
            <a:r>
              <a:rPr lang="en-US" sz="1600" b="0" dirty="0" err="1">
                <a:solidFill>
                  <a:srgbClr val="9CDCFE"/>
                </a:solidFill>
                <a:effectLst/>
                <a:latin typeface="Consolas" panose="020B0609020204030204" pitchFamily="49" charset="0"/>
              </a:rPr>
              <a:t>items</a:t>
            </a:r>
            <a:r>
              <a:rPr lang="en-US" sz="1600" b="0" dirty="0" err="1">
                <a:solidFill>
                  <a:srgbClr val="D4D4D4"/>
                </a:solidFill>
                <a:effectLst/>
                <a:latin typeface="Consolas" panose="020B0609020204030204" pitchFamily="49" charset="0"/>
              </a:rPr>
              <a:t>.</a:t>
            </a:r>
            <a:r>
              <a:rPr lang="en-US" sz="1600" b="0" dirty="0" err="1">
                <a:solidFill>
                  <a:srgbClr val="9CDCFE"/>
                </a:solidFill>
                <a:effectLst/>
                <a:latin typeface="Consolas" panose="020B0609020204030204" pitchFamily="49" charset="0"/>
              </a:rPr>
              <a:t>length</a:t>
            </a:r>
            <a:r>
              <a:rPr lang="en-US" sz="1600" b="0" dirty="0">
                <a:solidFill>
                  <a:srgbClr val="D4D4D4"/>
                </a:solidFill>
                <a:effectLst/>
                <a:latin typeface="Consolas" panose="020B0609020204030204" pitchFamily="49" charset="0"/>
              </a:rPr>
              <a:t>];      </a:t>
            </a:r>
          </a:p>
          <a:p>
            <a:r>
              <a:rPr lang="en-US" sz="1600" b="0" dirty="0">
                <a:solidFill>
                  <a:srgbClr val="D4D4D4"/>
                </a:solidFill>
                <a:effectLst/>
                <a:latin typeface="Consolas" panose="020B0609020204030204" pitchFamily="49" charset="0"/>
              </a:rPr>
              <a:t>      head++;      </a:t>
            </a:r>
          </a:p>
          <a:p>
            <a:r>
              <a:rPr lang="en-US" sz="1600" b="0" dirty="0">
                <a:solidFill>
                  <a:srgbClr val="D4D4D4"/>
                </a:solidFill>
                <a:effectLst/>
                <a:latin typeface="Consolas" panose="020B0609020204030204" pitchFamily="49" charset="0"/>
              </a:rPr>
              <a:t>      </a:t>
            </a:r>
            <a:r>
              <a:rPr lang="en-US" sz="1600" b="0" dirty="0">
                <a:solidFill>
                  <a:srgbClr val="C586C0"/>
                </a:solidFill>
                <a:effectLst/>
                <a:latin typeface="Consolas" panose="020B0609020204030204" pitchFamily="49" charset="0"/>
              </a:rPr>
              <a:t>return</a:t>
            </a:r>
            <a:r>
              <a:rPr lang="en-US" sz="1600" b="0" dirty="0">
                <a:solidFill>
                  <a:srgbClr val="D4D4D4"/>
                </a:solidFill>
                <a:effectLst/>
                <a:latin typeface="Consolas" panose="020B0609020204030204" pitchFamily="49" charset="0"/>
              </a:rPr>
              <a:t> x;    </a:t>
            </a:r>
          </a:p>
          <a:p>
            <a:r>
              <a:rPr lang="en-US" sz="1600" b="0" dirty="0">
                <a:solidFill>
                  <a:srgbClr val="D4D4D4"/>
                </a:solidFill>
                <a:effectLst/>
                <a:latin typeface="Consolas" panose="020B0609020204030204" pitchFamily="49" charset="0"/>
              </a:rPr>
              <a:t>    } </a:t>
            </a:r>
            <a:r>
              <a:rPr lang="en-US" sz="1600" b="0" dirty="0">
                <a:solidFill>
                  <a:srgbClr val="C586C0"/>
                </a:solidFill>
                <a:effectLst/>
                <a:latin typeface="Consolas" panose="020B0609020204030204" pitchFamily="49" charset="0"/>
              </a:rPr>
              <a:t>finally</a:t>
            </a:r>
            <a:r>
              <a:rPr lang="en-US" sz="1600" b="0" dirty="0">
                <a:solidFill>
                  <a:srgbClr val="D4D4D4"/>
                </a:solidFill>
                <a:effectLst/>
                <a:latin typeface="Consolas" panose="020B0609020204030204" pitchFamily="49" charset="0"/>
              </a:rPr>
              <a:t> {      </a:t>
            </a:r>
          </a:p>
          <a:p>
            <a:r>
              <a:rPr lang="en-US" sz="1600" b="0" dirty="0">
                <a:solidFill>
                  <a:srgbClr val="D4D4D4"/>
                </a:solidFill>
                <a:effectLst/>
                <a:latin typeface="Consolas" panose="020B0609020204030204" pitchFamily="49" charset="0"/>
              </a:rPr>
              <a:t>      </a:t>
            </a:r>
            <a:r>
              <a:rPr lang="en-US" sz="1600" b="0" dirty="0" err="1">
                <a:solidFill>
                  <a:srgbClr val="9CDCFE"/>
                </a:solidFill>
                <a:effectLst/>
                <a:latin typeface="Consolas" panose="020B0609020204030204" pitchFamily="49" charset="0"/>
              </a:rPr>
              <a:t>lock</a:t>
            </a:r>
            <a:r>
              <a:rPr lang="en-US" sz="1600" b="0" dirty="0" err="1">
                <a:solidFill>
                  <a:srgbClr val="D4D4D4"/>
                </a:solidFill>
                <a:effectLst/>
                <a:latin typeface="Consolas" panose="020B0609020204030204" pitchFamily="49" charset="0"/>
              </a:rPr>
              <a:t>.</a:t>
            </a:r>
            <a:r>
              <a:rPr lang="en-US" sz="1600" b="0" dirty="0" err="1">
                <a:solidFill>
                  <a:srgbClr val="DCDCAA"/>
                </a:solidFill>
                <a:effectLst/>
                <a:latin typeface="Consolas" panose="020B0609020204030204" pitchFamily="49" charset="0"/>
              </a:rPr>
              <a:t>unlock</a:t>
            </a:r>
            <a:r>
              <a:rPr lang="en-US" sz="1600" b="0" dirty="0">
                <a:solidFill>
                  <a:srgbClr val="D4D4D4"/>
                </a:solidFill>
                <a:effectLst/>
                <a:latin typeface="Consolas" panose="020B0609020204030204" pitchFamily="49" charset="0"/>
              </a:rPr>
              <a:t>();    </a:t>
            </a:r>
          </a:p>
          <a:p>
            <a:r>
              <a:rPr lang="en-US" sz="1600" b="0" dirty="0">
                <a:solidFill>
                  <a:srgbClr val="D4D4D4"/>
                </a:solidFill>
                <a:effectLst/>
                <a:latin typeface="Consolas" panose="020B0609020204030204" pitchFamily="49" charset="0"/>
              </a:rPr>
              <a:t>    }  </a:t>
            </a:r>
          </a:p>
          <a:p>
            <a:r>
              <a:rPr lang="en-US" sz="1600" b="0" dirty="0">
                <a:solidFill>
                  <a:srgbClr val="D4D4D4"/>
                </a:solidFill>
                <a:effectLst/>
                <a:latin typeface="Consolas" panose="020B0609020204030204" pitchFamily="49" charset="0"/>
              </a:rPr>
              <a:t>  } </a:t>
            </a:r>
          </a:p>
          <a:p>
            <a:r>
              <a:rPr lang="en-US" sz="1600" b="0" dirty="0">
                <a:solidFill>
                  <a:srgbClr val="D4D4D4"/>
                </a:solidFill>
                <a:effectLst/>
                <a:latin typeface="Consolas" panose="020B0609020204030204" pitchFamily="49" charset="0"/>
              </a:rPr>
              <a:t>  </a:t>
            </a:r>
          </a:p>
        </p:txBody>
      </p:sp>
      <p:sp>
        <p:nvSpPr>
          <p:cNvPr id="6" name="Footer Placeholder 2"/>
          <p:cNvSpPr>
            <a:spLocks noGrp="1"/>
          </p:cNvSpPr>
          <p:nvPr>
            <p:ph type="ftr" sz="quarter" idx="10"/>
          </p:nvPr>
        </p:nvSpPr>
        <p:spPr>
          <a:xfrm>
            <a:off x="3124200" y="6248400"/>
            <a:ext cx="2895600" cy="457200"/>
          </a:xfrm>
        </p:spPr>
        <p:txBody>
          <a:bodyPr/>
          <a:lstStyle/>
          <a:p>
            <a:pPr>
              <a:defRPr/>
            </a:pPr>
            <a:r>
              <a:rPr lang="en-US" b="0" dirty="0">
                <a:solidFill>
                  <a:schemeClr val="tx1"/>
                </a:solidFill>
                <a:latin typeface="Arial" pitchFamily="34" charset="0"/>
                <a:cs typeface="+mn-cs"/>
              </a:rPr>
              <a:t>Art of Multiprocessor Programming</a:t>
            </a:r>
          </a:p>
        </p:txBody>
      </p:sp>
      <p:sp>
        <p:nvSpPr>
          <p:cNvPr id="7" name="Slide Number Placeholder 3"/>
          <p:cNvSpPr>
            <a:spLocks noGrp="1"/>
          </p:cNvSpPr>
          <p:nvPr>
            <p:ph type="sldNum" sz="quarter" idx="11"/>
          </p:nvPr>
        </p:nvSpPr>
        <p:spPr>
          <a:xfrm>
            <a:off x="6553200" y="6248400"/>
            <a:ext cx="1905000" cy="457200"/>
          </a:xfrm>
        </p:spPr>
        <p:txBody>
          <a:bodyPr/>
          <a:lstStyle/>
          <a:p>
            <a:pPr>
              <a:defRPr/>
            </a:pPr>
            <a:fld id="{28817707-9753-424A-BC42-5CBE2A43B791}" type="slidenum">
              <a:rPr lang="x-none" b="0">
                <a:solidFill>
                  <a:schemeClr val="tx1"/>
                </a:solidFill>
                <a:latin typeface="Arial" pitchFamily="34" charset="0"/>
                <a:cs typeface="+mn-cs"/>
              </a:rPr>
              <a:pPr>
                <a:defRPr/>
              </a:pPr>
              <a:t>21</a:t>
            </a:fld>
            <a:endParaRPr lang="en-US" b="0" dirty="0">
              <a:solidFill>
                <a:schemeClr val="tx1"/>
              </a:solidFill>
              <a:latin typeface="Arial" pitchFamily="34" charset="0"/>
              <a:cs typeface="+mn-cs"/>
            </a:endParaRPr>
          </a:p>
        </p:txBody>
      </p:sp>
      <p:sp>
        <p:nvSpPr>
          <p:cNvPr id="15365" name="Rectangle 3"/>
          <p:cNvSpPr>
            <a:spLocks noGrp="1" noChangeArrowheads="1"/>
          </p:cNvSpPr>
          <p:nvPr>
            <p:ph type="title" idx="4294967295"/>
          </p:nvPr>
        </p:nvSpPr>
        <p:spPr>
          <a:xfrm>
            <a:off x="671513" y="233363"/>
            <a:ext cx="7772400" cy="1143000"/>
          </a:xfrm>
        </p:spPr>
        <p:txBody>
          <a:bodyPr/>
          <a:lstStyle/>
          <a:p>
            <a:pPr eaLnBrk="1" hangingPunct="1"/>
            <a:r>
              <a:rPr lang="en-US" dirty="0"/>
              <a:t>Implementation: </a:t>
            </a:r>
            <a:r>
              <a:rPr lang="en-US" b="1" dirty="0" err="1">
                <a:latin typeface="Courier New" pitchFamily="49" charset="0"/>
                <a:cs typeface="Courier New" pitchFamily="49" charset="0"/>
              </a:rPr>
              <a:t>deq</a:t>
            </a:r>
            <a:r>
              <a:rPr lang="en-US" b="1" dirty="0">
                <a:solidFill>
                  <a:schemeClr val="tx1"/>
                </a:solidFill>
                <a:latin typeface="Courier New" pitchFamily="49" charset="0"/>
                <a:cs typeface="Courier New" pitchFamily="49" charset="0"/>
              </a:rPr>
              <a:t>()</a:t>
            </a:r>
            <a:endParaRPr lang="en-US" dirty="0">
              <a:solidFill>
                <a:srgbClr val="FF3300"/>
              </a:solidFill>
            </a:endParaRPr>
          </a:p>
        </p:txBody>
      </p:sp>
      <p:sp>
        <p:nvSpPr>
          <p:cNvPr id="15368" name="AutoShape 6"/>
          <p:cNvSpPr>
            <a:spLocks noChangeArrowheads="1"/>
          </p:cNvSpPr>
          <p:nvPr/>
        </p:nvSpPr>
        <p:spPr bwMode="auto">
          <a:xfrm>
            <a:off x="1231900" y="3333750"/>
            <a:ext cx="1663700" cy="406400"/>
          </a:xfrm>
          <a:prstGeom prst="wedgeRoundRectCallout">
            <a:avLst>
              <a:gd name="adj1" fmla="val 54382"/>
              <a:gd name="adj2" fmla="val 247065"/>
              <a:gd name="adj3" fmla="val 16667"/>
            </a:avLst>
          </a:prstGeom>
          <a:noFill/>
          <a:ln w="38100">
            <a:solidFill>
              <a:srgbClr val="FF0000"/>
            </a:solidFill>
            <a:miter lim="800000"/>
            <a:headEnd/>
            <a:tailEnd/>
          </a:ln>
        </p:spPr>
        <p:txBody>
          <a:bodyPr anchor="ctr"/>
          <a:lstStyle/>
          <a:p>
            <a:pPr algn="ctr"/>
            <a:endParaRPr lang="en-US" sz="2800" b="0" dirty="0">
              <a:latin typeface="Arial" pitchFamily="34" charset="0"/>
            </a:endParaRPr>
          </a:p>
        </p:txBody>
      </p:sp>
      <p:sp>
        <p:nvSpPr>
          <p:cNvPr id="15369" name="Text Box 7"/>
          <p:cNvSpPr txBox="1">
            <a:spLocks noChangeArrowheads="1"/>
          </p:cNvSpPr>
          <p:nvPr/>
        </p:nvSpPr>
        <p:spPr bwMode="auto">
          <a:xfrm>
            <a:off x="2174513" y="4710419"/>
            <a:ext cx="2383200" cy="519113"/>
          </a:xfrm>
          <a:prstGeom prst="rect">
            <a:avLst/>
          </a:prstGeom>
          <a:noFill/>
          <a:ln w="38100">
            <a:solidFill>
              <a:srgbClr val="FF0000"/>
            </a:solidFill>
            <a:miter lim="800000"/>
            <a:headEnd/>
            <a:tailEnd/>
          </a:ln>
        </p:spPr>
        <p:txBody>
          <a:bodyPr wrap="square">
            <a:spAutoFit/>
          </a:bodyPr>
          <a:lstStyle/>
          <a:p>
            <a:pPr algn="ctr"/>
            <a:r>
              <a:rPr lang="en-US" sz="2800" b="0" dirty="0">
                <a:solidFill>
                  <a:srgbClr val="FFFF00"/>
                </a:solidFill>
                <a:latin typeface="Arial" pitchFamily="34" charset="0"/>
              </a:rPr>
              <a:t>Return result</a:t>
            </a:r>
          </a:p>
        </p:txBody>
      </p:sp>
      <p:grpSp>
        <p:nvGrpSpPr>
          <p:cNvPr id="34" name="Group 33">
            <a:extLst>
              <a:ext uri="{FF2B5EF4-FFF2-40B4-BE49-F238E27FC236}">
                <a16:creationId xmlns:a16="http://schemas.microsoft.com/office/drawing/2014/main" id="{E2D9D726-4623-913A-21E2-B76883E86AED}"/>
              </a:ext>
            </a:extLst>
          </p:cNvPr>
          <p:cNvGrpSpPr/>
          <p:nvPr/>
        </p:nvGrpSpPr>
        <p:grpSpPr>
          <a:xfrm>
            <a:off x="6028338" y="3103248"/>
            <a:ext cx="650732" cy="261610"/>
            <a:chOff x="6028338" y="3103248"/>
            <a:chExt cx="650732" cy="261610"/>
          </a:xfrm>
        </p:grpSpPr>
        <p:sp>
          <p:nvSpPr>
            <p:cNvPr id="35" name="TextBox 34">
              <a:extLst>
                <a:ext uri="{FF2B5EF4-FFF2-40B4-BE49-F238E27FC236}">
                  <a16:creationId xmlns:a16="http://schemas.microsoft.com/office/drawing/2014/main" id="{4C48AA76-8388-B780-52E2-868FAB6D10BC}"/>
                </a:ext>
              </a:extLst>
            </p:cNvPr>
            <p:cNvSpPr txBox="1"/>
            <p:nvPr/>
          </p:nvSpPr>
          <p:spPr>
            <a:xfrm>
              <a:off x="6028338" y="3103248"/>
              <a:ext cx="580818" cy="261610"/>
            </a:xfrm>
            <a:prstGeom prst="rect">
              <a:avLst/>
            </a:prstGeom>
            <a:noFill/>
            <a:ln w="19050">
              <a:solidFill>
                <a:schemeClr val="tx1"/>
              </a:solidFill>
            </a:ln>
          </p:spPr>
          <p:txBody>
            <a:bodyPr wrap="none" rtlCol="0">
              <a:spAutoFit/>
            </a:bodyPr>
            <a:lstStyle/>
            <a:p>
              <a:r>
                <a:rPr lang="en-US" sz="1050" dirty="0">
                  <a:solidFill>
                    <a:srgbClr val="FFFF00"/>
                  </a:solidFill>
                  <a:latin typeface="Courier New" pitchFamily="49" charset="0"/>
                </a:rPr>
                <a:t>head</a:t>
              </a:r>
              <a:endParaRPr lang="en-US" dirty="0">
                <a:solidFill>
                  <a:srgbClr val="FFFF00"/>
                </a:solidFill>
                <a:latin typeface="Courier New" pitchFamily="49" charset="0"/>
              </a:endParaRPr>
            </a:p>
          </p:txBody>
        </p:sp>
        <p:sp>
          <p:nvSpPr>
            <p:cNvPr id="36" name="Freeform: Shape 35">
              <a:extLst>
                <a:ext uri="{FF2B5EF4-FFF2-40B4-BE49-F238E27FC236}">
                  <a16:creationId xmlns:a16="http://schemas.microsoft.com/office/drawing/2014/main" id="{83652F41-99B4-48F0-F6AC-451273AE14B2}"/>
                </a:ext>
              </a:extLst>
            </p:cNvPr>
            <p:cNvSpPr/>
            <p:nvPr/>
          </p:nvSpPr>
          <p:spPr bwMode="auto">
            <a:xfrm flipH="1">
              <a:off x="6478019" y="3238062"/>
              <a:ext cx="201051" cy="42306"/>
            </a:xfrm>
            <a:custGeom>
              <a:avLst/>
              <a:gdLst>
                <a:gd name="connsiteX0" fmla="*/ 1098596 w 1098596"/>
                <a:gd name="connsiteY0" fmla="*/ 13895 h 579639"/>
                <a:gd name="connsiteX1" fmla="*/ 302607 w 1098596"/>
                <a:gd name="connsiteY1" fmla="*/ 73101 h 579639"/>
                <a:gd name="connsiteX2" fmla="*/ 0 w 1098596"/>
                <a:gd name="connsiteY2" fmla="*/ 579639 h 579639"/>
              </a:gdLst>
              <a:ahLst/>
              <a:cxnLst>
                <a:cxn ang="0">
                  <a:pos x="connsiteX0" y="connsiteY0"/>
                </a:cxn>
                <a:cxn ang="0">
                  <a:pos x="connsiteX1" y="connsiteY1"/>
                </a:cxn>
                <a:cxn ang="0">
                  <a:pos x="connsiteX2" y="connsiteY2"/>
                </a:cxn>
              </a:cxnLst>
              <a:rect l="l" t="t" r="r" b="b"/>
              <a:pathLst>
                <a:path w="1098596" h="579639">
                  <a:moveTo>
                    <a:pt x="1098596" y="13895"/>
                  </a:moveTo>
                  <a:cubicBezTo>
                    <a:pt x="792151" y="-3648"/>
                    <a:pt x="485706" y="-21190"/>
                    <a:pt x="302607" y="73101"/>
                  </a:cubicBezTo>
                  <a:cubicBezTo>
                    <a:pt x="119508" y="167392"/>
                    <a:pt x="59754" y="373515"/>
                    <a:pt x="0" y="579639"/>
                  </a:cubicBezTo>
                </a:path>
              </a:pathLst>
            </a:custGeom>
            <a:noFill/>
            <a:ln w="28575" cap="flat" cmpd="sng" algn="ctr">
              <a:solidFill>
                <a:srgbClr val="FFFF00"/>
              </a:solidFill>
              <a:prstDash val="solid"/>
              <a:round/>
              <a:headEnd type="none" w="med" len="med"/>
              <a:tailEnd type="triangle" w="med" len="med"/>
            </a:ln>
            <a:effectLst/>
          </p:spPr>
          <p:txBody>
            <a:bodyPr rtlCol="0" anchor="ctr"/>
            <a:lstStyle/>
            <a:p>
              <a:pPr algn="ctr"/>
              <a:endParaRPr lang="en-US"/>
            </a:p>
          </p:txBody>
        </p:sp>
      </p:grpSp>
      <p:grpSp>
        <p:nvGrpSpPr>
          <p:cNvPr id="37" name="Group 36">
            <a:extLst>
              <a:ext uri="{FF2B5EF4-FFF2-40B4-BE49-F238E27FC236}">
                <a16:creationId xmlns:a16="http://schemas.microsoft.com/office/drawing/2014/main" id="{ABE7F711-D76A-EF2C-D228-609883929F2D}"/>
              </a:ext>
            </a:extLst>
          </p:cNvPr>
          <p:cNvGrpSpPr/>
          <p:nvPr/>
        </p:nvGrpSpPr>
        <p:grpSpPr>
          <a:xfrm>
            <a:off x="6458963" y="3236123"/>
            <a:ext cx="1006697" cy="878421"/>
            <a:chOff x="3117850" y="1993900"/>
            <a:chExt cx="3162300" cy="3055620"/>
          </a:xfrm>
        </p:grpSpPr>
        <p:grpSp>
          <p:nvGrpSpPr>
            <p:cNvPr id="38" name="Group 37">
              <a:extLst>
                <a:ext uri="{FF2B5EF4-FFF2-40B4-BE49-F238E27FC236}">
                  <a16:creationId xmlns:a16="http://schemas.microsoft.com/office/drawing/2014/main" id="{3607FAAC-F198-5A65-74B0-E7B43692C678}"/>
                </a:ext>
              </a:extLst>
            </p:cNvPr>
            <p:cNvGrpSpPr/>
            <p:nvPr/>
          </p:nvGrpSpPr>
          <p:grpSpPr>
            <a:xfrm>
              <a:off x="3117850" y="1993900"/>
              <a:ext cx="3162300" cy="3055620"/>
              <a:chOff x="3117850" y="1993900"/>
              <a:chExt cx="3162300" cy="3055620"/>
            </a:xfrm>
          </p:grpSpPr>
          <p:pic>
            <p:nvPicPr>
              <p:cNvPr id="46" name="Picture 2" descr="magic">
                <a:extLst>
                  <a:ext uri="{FF2B5EF4-FFF2-40B4-BE49-F238E27FC236}">
                    <a16:creationId xmlns:a16="http://schemas.microsoft.com/office/drawing/2014/main" id="{1A7B74E9-4F61-0644-5B39-D16EC29E7CD5}"/>
                  </a:ext>
                </a:extLst>
              </p:cNvPr>
              <p:cNvPicPr>
                <a:picLocks noChangeAspect="1" noChangeArrowheads="1"/>
              </p:cNvPicPr>
              <p:nvPr/>
            </p:nvPicPr>
            <p:blipFill>
              <a:blip r:embed="rId3" cstate="print"/>
              <a:srcRect/>
              <a:stretch>
                <a:fillRect/>
              </a:stretch>
            </p:blipFill>
            <p:spPr bwMode="auto">
              <a:xfrm>
                <a:off x="4635500" y="3511550"/>
                <a:ext cx="127000" cy="127000"/>
              </a:xfrm>
              <a:prstGeom prst="rect">
                <a:avLst/>
              </a:prstGeom>
              <a:noFill/>
              <a:ln w="9525" algn="ctr">
                <a:noFill/>
                <a:miter lim="800000"/>
                <a:headEnd/>
                <a:tailEnd/>
              </a:ln>
            </p:spPr>
          </p:pic>
          <p:sp>
            <p:nvSpPr>
              <p:cNvPr id="47" name="Oval 46">
                <a:extLst>
                  <a:ext uri="{FF2B5EF4-FFF2-40B4-BE49-F238E27FC236}">
                    <a16:creationId xmlns:a16="http://schemas.microsoft.com/office/drawing/2014/main" id="{BB501219-6147-F591-5083-28F61A91A93C}"/>
                  </a:ext>
                </a:extLst>
              </p:cNvPr>
              <p:cNvSpPr/>
              <p:nvPr/>
            </p:nvSpPr>
            <p:spPr bwMode="auto">
              <a:xfrm>
                <a:off x="3117850" y="1993900"/>
                <a:ext cx="3162300" cy="3055620"/>
              </a:xfrm>
              <a:prstGeom prst="ellipse">
                <a:avLst/>
              </a:prstGeom>
              <a:solidFill>
                <a:schemeClr val="accent5"/>
              </a:solidFill>
              <a:ln w="38100"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noAutofit/>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1" i="0" u="none" strike="noStrike" cap="none" normalizeH="0" baseline="0" dirty="0">
                  <a:ln>
                    <a:noFill/>
                  </a:ln>
                  <a:solidFill>
                    <a:srgbClr val="FFFF00"/>
                  </a:solidFill>
                  <a:effectLst/>
                  <a:latin typeface="Courier New" pitchFamily="49" charset="0"/>
                  <a:cs typeface="Arial" charset="0"/>
                </a:endParaRPr>
              </a:p>
            </p:txBody>
          </p:sp>
          <p:cxnSp>
            <p:nvCxnSpPr>
              <p:cNvPr id="48" name="Straight Connector 47">
                <a:extLst>
                  <a:ext uri="{FF2B5EF4-FFF2-40B4-BE49-F238E27FC236}">
                    <a16:creationId xmlns:a16="http://schemas.microsoft.com/office/drawing/2014/main" id="{9D11B595-A829-5986-6744-EB32B7958ED9}"/>
                  </a:ext>
                </a:extLst>
              </p:cNvPr>
              <p:cNvCxnSpPr>
                <a:cxnSpLocks/>
                <a:stCxn id="47" idx="4"/>
                <a:endCxn id="47" idx="4"/>
              </p:cNvCxnSpPr>
              <p:nvPr/>
            </p:nvCxnSpPr>
            <p:spPr bwMode="auto">
              <a:xfrm>
                <a:off x="4699000" y="5049520"/>
                <a:ext cx="0" cy="0"/>
              </a:xfrm>
              <a:prstGeom prst="line">
                <a:avLst/>
              </a:prstGeom>
              <a:noFill/>
              <a:ln w="9525" cap="flat" cmpd="sng" algn="ctr">
                <a:noFill/>
                <a:prstDash val="solid"/>
                <a:round/>
                <a:headEnd type="none" w="med" len="med"/>
                <a:tailEnd type="none" w="med" len="med"/>
              </a:ln>
              <a:effectLst/>
            </p:spPr>
          </p:cxnSp>
          <p:cxnSp>
            <p:nvCxnSpPr>
              <p:cNvPr id="49" name="Straight Connector 48">
                <a:extLst>
                  <a:ext uri="{FF2B5EF4-FFF2-40B4-BE49-F238E27FC236}">
                    <a16:creationId xmlns:a16="http://schemas.microsoft.com/office/drawing/2014/main" id="{3B980E05-35FD-5041-3A8C-6F061DB71DF8}"/>
                  </a:ext>
                </a:extLst>
              </p:cNvPr>
              <p:cNvCxnSpPr>
                <a:cxnSpLocks/>
                <a:stCxn id="47" idx="4"/>
                <a:endCxn id="47" idx="0"/>
              </p:cNvCxnSpPr>
              <p:nvPr/>
            </p:nvCxnSpPr>
            <p:spPr bwMode="auto">
              <a:xfrm flipV="1">
                <a:off x="4699000" y="1993900"/>
                <a:ext cx="0" cy="3055620"/>
              </a:xfrm>
              <a:prstGeom prst="line">
                <a:avLst/>
              </a:prstGeom>
              <a:noFill/>
              <a:ln w="38100" cap="flat" cmpd="sng" algn="ctr">
                <a:solidFill>
                  <a:schemeClr val="tx1"/>
                </a:solidFill>
                <a:prstDash val="solid"/>
                <a:round/>
                <a:headEnd type="none" w="med" len="med"/>
                <a:tailEnd type="none" w="med" len="med"/>
              </a:ln>
              <a:effectLst/>
            </p:spPr>
          </p:cxnSp>
          <p:cxnSp>
            <p:nvCxnSpPr>
              <p:cNvPr id="50" name="Straight Connector 49">
                <a:extLst>
                  <a:ext uri="{FF2B5EF4-FFF2-40B4-BE49-F238E27FC236}">
                    <a16:creationId xmlns:a16="http://schemas.microsoft.com/office/drawing/2014/main" id="{D38F1ED0-6774-2FF2-E356-FD30CFE673B2}"/>
                  </a:ext>
                </a:extLst>
              </p:cNvPr>
              <p:cNvCxnSpPr>
                <a:cxnSpLocks/>
                <a:stCxn id="47" idx="3"/>
                <a:endCxn id="47" idx="7"/>
              </p:cNvCxnSpPr>
              <p:nvPr/>
            </p:nvCxnSpPr>
            <p:spPr bwMode="auto">
              <a:xfrm flipV="1">
                <a:off x="3580958" y="2441385"/>
                <a:ext cx="2236084" cy="2160650"/>
              </a:xfrm>
              <a:prstGeom prst="line">
                <a:avLst/>
              </a:prstGeom>
              <a:noFill/>
              <a:ln w="38100" cap="flat" cmpd="sng" algn="ctr">
                <a:solidFill>
                  <a:schemeClr val="tx1"/>
                </a:solidFill>
                <a:prstDash val="solid"/>
                <a:round/>
                <a:headEnd type="none" w="med" len="med"/>
                <a:tailEnd type="none" w="med" len="med"/>
              </a:ln>
              <a:effectLst/>
            </p:spPr>
          </p:cxnSp>
          <p:cxnSp>
            <p:nvCxnSpPr>
              <p:cNvPr id="51" name="Straight Connector 50">
                <a:extLst>
                  <a:ext uri="{FF2B5EF4-FFF2-40B4-BE49-F238E27FC236}">
                    <a16:creationId xmlns:a16="http://schemas.microsoft.com/office/drawing/2014/main" id="{7408C7C2-E357-028B-7B66-C6AC62FD7FB7}"/>
                  </a:ext>
                </a:extLst>
              </p:cNvPr>
              <p:cNvCxnSpPr>
                <a:cxnSpLocks/>
                <a:stCxn id="47" idx="2"/>
              </p:cNvCxnSpPr>
              <p:nvPr/>
            </p:nvCxnSpPr>
            <p:spPr bwMode="auto">
              <a:xfrm flipV="1">
                <a:off x="3117850" y="3511550"/>
                <a:ext cx="3162300" cy="10160"/>
              </a:xfrm>
              <a:prstGeom prst="line">
                <a:avLst/>
              </a:prstGeom>
              <a:noFill/>
              <a:ln w="38100" cap="flat" cmpd="sng" algn="ctr">
                <a:solidFill>
                  <a:schemeClr val="tx1"/>
                </a:solidFill>
                <a:prstDash val="solid"/>
                <a:round/>
                <a:headEnd type="none" w="med" len="med"/>
                <a:tailEnd type="none" w="med" len="med"/>
              </a:ln>
              <a:effectLst/>
            </p:spPr>
          </p:cxnSp>
          <p:cxnSp>
            <p:nvCxnSpPr>
              <p:cNvPr id="52" name="Straight Connector 51">
                <a:extLst>
                  <a:ext uri="{FF2B5EF4-FFF2-40B4-BE49-F238E27FC236}">
                    <a16:creationId xmlns:a16="http://schemas.microsoft.com/office/drawing/2014/main" id="{7D3F675E-6EFD-1E6B-7337-38EEDD3C1A3E}"/>
                  </a:ext>
                </a:extLst>
              </p:cNvPr>
              <p:cNvCxnSpPr>
                <a:cxnSpLocks/>
                <a:stCxn id="47" idx="1"/>
                <a:endCxn id="47" idx="5"/>
              </p:cNvCxnSpPr>
              <p:nvPr/>
            </p:nvCxnSpPr>
            <p:spPr bwMode="auto">
              <a:xfrm>
                <a:off x="3580958" y="2441385"/>
                <a:ext cx="2236084" cy="2160650"/>
              </a:xfrm>
              <a:prstGeom prst="line">
                <a:avLst/>
              </a:prstGeom>
              <a:noFill/>
              <a:ln w="38100" cap="flat" cmpd="sng" algn="ctr">
                <a:solidFill>
                  <a:schemeClr val="tx1"/>
                </a:solidFill>
                <a:prstDash val="solid"/>
                <a:round/>
                <a:headEnd type="none" w="med" len="med"/>
                <a:tailEnd type="none" w="med" len="med"/>
              </a:ln>
              <a:effectLst/>
            </p:spPr>
          </p:cxnSp>
          <p:sp>
            <p:nvSpPr>
              <p:cNvPr id="53" name="Oval 52">
                <a:extLst>
                  <a:ext uri="{FF2B5EF4-FFF2-40B4-BE49-F238E27FC236}">
                    <a16:creationId xmlns:a16="http://schemas.microsoft.com/office/drawing/2014/main" id="{16043248-8154-2197-036D-683DE6F19FE3}"/>
                  </a:ext>
                </a:extLst>
              </p:cNvPr>
              <p:cNvSpPr/>
              <p:nvPr/>
            </p:nvSpPr>
            <p:spPr bwMode="auto">
              <a:xfrm>
                <a:off x="3549650" y="2423160"/>
                <a:ext cx="2298700" cy="2197100"/>
              </a:xfrm>
              <a:prstGeom prst="ellipse">
                <a:avLst/>
              </a:prstGeom>
              <a:solidFill>
                <a:schemeClr val="tx2"/>
              </a:solidFill>
              <a:ln w="3810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noAutofit/>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1" i="0" u="none" strike="noStrike" cap="none" normalizeH="0" baseline="0" dirty="0">
                  <a:ln>
                    <a:noFill/>
                  </a:ln>
                  <a:solidFill>
                    <a:srgbClr val="FFFF00"/>
                  </a:solidFill>
                  <a:effectLst/>
                  <a:latin typeface="Courier New" pitchFamily="49" charset="0"/>
                  <a:cs typeface="Arial" charset="0"/>
                </a:endParaRPr>
              </a:p>
            </p:txBody>
          </p:sp>
        </p:grpSp>
        <p:sp>
          <p:nvSpPr>
            <p:cNvPr id="39" name="Oval 7">
              <a:extLst>
                <a:ext uri="{FF2B5EF4-FFF2-40B4-BE49-F238E27FC236}">
                  <a16:creationId xmlns:a16="http://schemas.microsoft.com/office/drawing/2014/main" id="{310FE76F-BFFB-71A7-C3A5-34C87C4CDB6C}"/>
                </a:ext>
              </a:extLst>
            </p:cNvPr>
            <p:cNvSpPr>
              <a:spLocks noChangeArrowheads="1"/>
            </p:cNvSpPr>
            <p:nvPr/>
          </p:nvSpPr>
          <p:spPr bwMode="auto">
            <a:xfrm>
              <a:off x="4251544" y="3026525"/>
              <a:ext cx="999816" cy="1068268"/>
            </a:xfrm>
            <a:prstGeom prst="ellipse">
              <a:avLst/>
            </a:prstGeom>
            <a:solidFill>
              <a:schemeClr val="tx2"/>
            </a:solidFill>
            <a:ln w="12700">
              <a:noFill/>
              <a:round/>
              <a:headEnd/>
              <a:tailEnd/>
            </a:ln>
          </p:spPr>
          <p:txBody>
            <a:bodyPr wrap="none" anchor="ctr"/>
            <a:lstStyle/>
            <a:p>
              <a:endParaRPr lang="en-US" dirty="0">
                <a:solidFill>
                  <a:srgbClr val="FFFF00"/>
                </a:solidFill>
                <a:latin typeface="Arial" pitchFamily="34" charset="0"/>
              </a:endParaRPr>
            </a:p>
          </p:txBody>
        </p:sp>
        <p:grpSp>
          <p:nvGrpSpPr>
            <p:cNvPr id="40" name="Group 39">
              <a:extLst>
                <a:ext uri="{FF2B5EF4-FFF2-40B4-BE49-F238E27FC236}">
                  <a16:creationId xmlns:a16="http://schemas.microsoft.com/office/drawing/2014/main" id="{0BFED202-33A4-A09A-589A-906360BC152F}"/>
                </a:ext>
              </a:extLst>
            </p:cNvPr>
            <p:cNvGrpSpPr/>
            <p:nvPr/>
          </p:nvGrpSpPr>
          <p:grpSpPr>
            <a:xfrm>
              <a:off x="4381687" y="3068710"/>
              <a:ext cx="634627" cy="906000"/>
              <a:chOff x="4436366" y="3112166"/>
              <a:chExt cx="634627" cy="906000"/>
            </a:xfrm>
            <a:effectLst>
              <a:glow rad="228600">
                <a:schemeClr val="accent3">
                  <a:satMod val="175000"/>
                  <a:alpha val="40000"/>
                </a:schemeClr>
              </a:glow>
            </a:effectLst>
          </p:grpSpPr>
          <p:sp>
            <p:nvSpPr>
              <p:cNvPr id="41" name="Oval 8">
                <a:extLst>
                  <a:ext uri="{FF2B5EF4-FFF2-40B4-BE49-F238E27FC236}">
                    <a16:creationId xmlns:a16="http://schemas.microsoft.com/office/drawing/2014/main" id="{96DF99CF-BD4E-1C9D-01A1-7EA6E9875B9A}"/>
                  </a:ext>
                </a:extLst>
              </p:cNvPr>
              <p:cNvSpPr>
                <a:spLocks noChangeArrowheads="1"/>
              </p:cNvSpPr>
              <p:nvPr/>
            </p:nvSpPr>
            <p:spPr bwMode="auto">
              <a:xfrm>
                <a:off x="4436366" y="3112166"/>
                <a:ext cx="634627" cy="655835"/>
              </a:xfrm>
              <a:prstGeom prst="ellipse">
                <a:avLst/>
              </a:prstGeom>
              <a:solidFill>
                <a:schemeClr val="tx2"/>
              </a:solidFill>
              <a:ln w="12700">
                <a:solidFill>
                  <a:schemeClr val="tx2"/>
                </a:solidFill>
                <a:round/>
                <a:headEnd/>
                <a:tailEnd/>
              </a:ln>
            </p:spPr>
            <p:txBody>
              <a:bodyPr wrap="none" anchor="ctr"/>
              <a:lstStyle/>
              <a:p>
                <a:endParaRPr lang="en-US" dirty="0">
                  <a:solidFill>
                    <a:srgbClr val="FFFF00"/>
                  </a:solidFill>
                  <a:latin typeface="Arial" pitchFamily="34" charset="0"/>
                </a:endParaRPr>
              </a:p>
            </p:txBody>
          </p:sp>
          <p:sp>
            <p:nvSpPr>
              <p:cNvPr id="42" name="Oval 9">
                <a:extLst>
                  <a:ext uri="{FF2B5EF4-FFF2-40B4-BE49-F238E27FC236}">
                    <a16:creationId xmlns:a16="http://schemas.microsoft.com/office/drawing/2014/main" id="{39C9D05A-75C7-5073-22D8-7BF90B4487E6}"/>
                  </a:ext>
                </a:extLst>
              </p:cNvPr>
              <p:cNvSpPr>
                <a:spLocks noChangeArrowheads="1"/>
              </p:cNvSpPr>
              <p:nvPr/>
            </p:nvSpPr>
            <p:spPr bwMode="auto">
              <a:xfrm>
                <a:off x="4527663" y="3200062"/>
                <a:ext cx="445352" cy="516104"/>
              </a:xfrm>
              <a:prstGeom prst="ellipse">
                <a:avLst/>
              </a:prstGeom>
              <a:solidFill>
                <a:schemeClr val="bg1">
                  <a:lumMod val="50000"/>
                </a:schemeClr>
              </a:solidFill>
              <a:ln w="12700">
                <a:solidFill>
                  <a:schemeClr val="tx2"/>
                </a:solidFill>
                <a:round/>
                <a:headEnd/>
                <a:tailEnd/>
              </a:ln>
            </p:spPr>
            <p:txBody>
              <a:bodyPr wrap="none" anchor="ctr"/>
              <a:lstStyle/>
              <a:p>
                <a:endParaRPr lang="en-US" dirty="0">
                  <a:solidFill>
                    <a:srgbClr val="FFFF00"/>
                  </a:solidFill>
                  <a:latin typeface="Arial" pitchFamily="34" charset="0"/>
                </a:endParaRPr>
              </a:p>
            </p:txBody>
          </p:sp>
          <p:sp>
            <p:nvSpPr>
              <p:cNvPr id="43" name="Oval 10">
                <a:extLst>
                  <a:ext uri="{FF2B5EF4-FFF2-40B4-BE49-F238E27FC236}">
                    <a16:creationId xmlns:a16="http://schemas.microsoft.com/office/drawing/2014/main" id="{5B8EEB35-DEEB-C4EB-8138-A40659959DFB}"/>
                  </a:ext>
                </a:extLst>
              </p:cNvPr>
              <p:cNvSpPr>
                <a:spLocks noChangeArrowheads="1"/>
              </p:cNvSpPr>
              <p:nvPr/>
            </p:nvSpPr>
            <p:spPr bwMode="auto">
              <a:xfrm>
                <a:off x="4440819" y="3375853"/>
                <a:ext cx="630174" cy="642313"/>
              </a:xfrm>
              <a:prstGeom prst="ellipse">
                <a:avLst/>
              </a:prstGeom>
              <a:solidFill>
                <a:schemeClr val="tx2"/>
              </a:solidFill>
              <a:ln w="12700">
                <a:solidFill>
                  <a:schemeClr val="tx2"/>
                </a:solidFill>
                <a:round/>
                <a:headEnd/>
                <a:tailEnd/>
              </a:ln>
            </p:spPr>
            <p:txBody>
              <a:bodyPr wrap="none" anchor="ctr"/>
              <a:lstStyle/>
              <a:p>
                <a:endParaRPr lang="en-US" dirty="0">
                  <a:solidFill>
                    <a:srgbClr val="FFFF00"/>
                  </a:solidFill>
                  <a:latin typeface="Arial" pitchFamily="34" charset="0"/>
                </a:endParaRPr>
              </a:p>
            </p:txBody>
          </p:sp>
          <p:sp>
            <p:nvSpPr>
              <p:cNvPr id="44" name="Oval 11">
                <a:extLst>
                  <a:ext uri="{FF2B5EF4-FFF2-40B4-BE49-F238E27FC236}">
                    <a16:creationId xmlns:a16="http://schemas.microsoft.com/office/drawing/2014/main" id="{3FE8521D-261E-C244-0F6D-4EEA2E8596F1}"/>
                  </a:ext>
                </a:extLst>
              </p:cNvPr>
              <p:cNvSpPr>
                <a:spLocks noChangeArrowheads="1"/>
              </p:cNvSpPr>
              <p:nvPr/>
            </p:nvSpPr>
            <p:spPr bwMode="auto">
              <a:xfrm>
                <a:off x="4639001" y="3508823"/>
                <a:ext cx="227130" cy="220865"/>
              </a:xfrm>
              <a:prstGeom prst="ellipse">
                <a:avLst/>
              </a:prstGeom>
              <a:solidFill>
                <a:schemeClr val="bg1">
                  <a:lumMod val="50000"/>
                </a:schemeClr>
              </a:solidFill>
              <a:ln w="12700">
                <a:solidFill>
                  <a:schemeClr val="tx2"/>
                </a:solidFill>
                <a:round/>
                <a:headEnd/>
                <a:tailEnd/>
              </a:ln>
            </p:spPr>
            <p:txBody>
              <a:bodyPr wrap="none" anchor="ctr"/>
              <a:lstStyle/>
              <a:p>
                <a:endParaRPr lang="en-US" dirty="0">
                  <a:solidFill>
                    <a:srgbClr val="FFFF00"/>
                  </a:solidFill>
                  <a:latin typeface="Arial" pitchFamily="34" charset="0"/>
                </a:endParaRPr>
              </a:p>
            </p:txBody>
          </p:sp>
          <p:sp>
            <p:nvSpPr>
              <p:cNvPr id="45" name="AutoShape 12">
                <a:extLst>
                  <a:ext uri="{FF2B5EF4-FFF2-40B4-BE49-F238E27FC236}">
                    <a16:creationId xmlns:a16="http://schemas.microsoft.com/office/drawing/2014/main" id="{5BD3803C-B3CD-55F8-D7A4-2534C67F9CD9}"/>
                  </a:ext>
                </a:extLst>
              </p:cNvPr>
              <p:cNvSpPr>
                <a:spLocks noChangeArrowheads="1"/>
              </p:cNvSpPr>
              <p:nvPr/>
            </p:nvSpPr>
            <p:spPr bwMode="auto">
              <a:xfrm flipV="1">
                <a:off x="4685763" y="3691375"/>
                <a:ext cx="151420" cy="191567"/>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4447 w 21600"/>
                  <a:gd name="T13" fmla="*/ 4574 h 21600"/>
                  <a:gd name="T14" fmla="*/ 17153 w 21600"/>
                  <a:gd name="T15" fmla="*/ 17026 h 21600"/>
                </a:gdLst>
                <a:ahLst/>
                <a:cxnLst>
                  <a:cxn ang="T8">
                    <a:pos x="T0" y="T1"/>
                  </a:cxn>
                  <a:cxn ang="T9">
                    <a:pos x="T2" y="T3"/>
                  </a:cxn>
                  <a:cxn ang="T10">
                    <a:pos x="T4" y="T5"/>
                  </a:cxn>
                  <a:cxn ang="T11">
                    <a:pos x="T6" y="T7"/>
                  </a:cxn>
                </a:cxnLst>
                <a:rect l="T12" t="T13" r="T14" b="T15"/>
                <a:pathLst>
                  <a:path w="21600" h="21600">
                    <a:moveTo>
                      <a:pt x="0" y="0"/>
                    </a:moveTo>
                    <a:lnTo>
                      <a:pt x="5399" y="21600"/>
                    </a:lnTo>
                    <a:lnTo>
                      <a:pt x="16201" y="21600"/>
                    </a:lnTo>
                    <a:lnTo>
                      <a:pt x="21600" y="0"/>
                    </a:lnTo>
                    <a:close/>
                  </a:path>
                </a:pathLst>
              </a:custGeom>
              <a:solidFill>
                <a:schemeClr val="bg1">
                  <a:lumMod val="50000"/>
                </a:schemeClr>
              </a:solidFill>
              <a:ln w="12700">
                <a:noFill/>
                <a:miter lim="800000"/>
                <a:headEnd/>
                <a:tailEnd/>
              </a:ln>
            </p:spPr>
            <p:txBody>
              <a:bodyPr wrap="none" anchor="ctr"/>
              <a:lstStyle/>
              <a:p>
                <a:endParaRPr lang="en-US" dirty="0">
                  <a:solidFill>
                    <a:srgbClr val="FFFF00"/>
                  </a:solidFill>
                  <a:latin typeface="Arial" pitchFamily="34" charset="0"/>
                </a:endParaRPr>
              </a:p>
            </p:txBody>
          </p:sp>
        </p:grpSp>
      </p:grpSp>
      <p:sp>
        <p:nvSpPr>
          <p:cNvPr id="54" name="TextBox 53">
            <a:extLst>
              <a:ext uri="{FF2B5EF4-FFF2-40B4-BE49-F238E27FC236}">
                <a16:creationId xmlns:a16="http://schemas.microsoft.com/office/drawing/2014/main" id="{6DBB4E34-720A-F36A-77B7-99D7736A3CEE}"/>
              </a:ext>
            </a:extLst>
          </p:cNvPr>
          <p:cNvSpPr txBox="1"/>
          <p:nvPr/>
        </p:nvSpPr>
        <p:spPr>
          <a:xfrm>
            <a:off x="7806996" y="3241654"/>
            <a:ext cx="545316" cy="246221"/>
          </a:xfrm>
          <a:prstGeom prst="rect">
            <a:avLst/>
          </a:prstGeom>
          <a:noFill/>
        </p:spPr>
        <p:txBody>
          <a:bodyPr wrap="none" rtlCol="0">
            <a:spAutoFit/>
          </a:bodyPr>
          <a:lstStyle/>
          <a:p>
            <a:r>
              <a:rPr lang="en-US" sz="1000" dirty="0">
                <a:solidFill>
                  <a:srgbClr val="FFFF00"/>
                </a:solidFill>
                <a:latin typeface="Courier New" pitchFamily="49" charset="0"/>
              </a:rPr>
              <a:t>tail</a:t>
            </a:r>
            <a:endParaRPr lang="en-US" dirty="0">
              <a:solidFill>
                <a:srgbClr val="FFFF00"/>
              </a:solidFill>
              <a:latin typeface="Courier New" pitchFamily="49" charset="0"/>
            </a:endParaRPr>
          </a:p>
        </p:txBody>
      </p:sp>
      <p:sp>
        <p:nvSpPr>
          <p:cNvPr id="55" name="Freeform: Shape 54">
            <a:extLst>
              <a:ext uri="{FF2B5EF4-FFF2-40B4-BE49-F238E27FC236}">
                <a16:creationId xmlns:a16="http://schemas.microsoft.com/office/drawing/2014/main" id="{62B9B263-1FAC-EAC8-9409-944CBD6A7657}"/>
              </a:ext>
            </a:extLst>
          </p:cNvPr>
          <p:cNvSpPr/>
          <p:nvPr/>
        </p:nvSpPr>
        <p:spPr bwMode="auto">
          <a:xfrm>
            <a:off x="7457266" y="3304864"/>
            <a:ext cx="349731" cy="166633"/>
          </a:xfrm>
          <a:custGeom>
            <a:avLst/>
            <a:gdLst>
              <a:gd name="connsiteX0" fmla="*/ 1098596 w 1098596"/>
              <a:gd name="connsiteY0" fmla="*/ 13895 h 579639"/>
              <a:gd name="connsiteX1" fmla="*/ 302607 w 1098596"/>
              <a:gd name="connsiteY1" fmla="*/ 73101 h 579639"/>
              <a:gd name="connsiteX2" fmla="*/ 0 w 1098596"/>
              <a:gd name="connsiteY2" fmla="*/ 579639 h 579639"/>
            </a:gdLst>
            <a:ahLst/>
            <a:cxnLst>
              <a:cxn ang="0">
                <a:pos x="connsiteX0" y="connsiteY0"/>
              </a:cxn>
              <a:cxn ang="0">
                <a:pos x="connsiteX1" y="connsiteY1"/>
              </a:cxn>
              <a:cxn ang="0">
                <a:pos x="connsiteX2" y="connsiteY2"/>
              </a:cxn>
            </a:cxnLst>
            <a:rect l="l" t="t" r="r" b="b"/>
            <a:pathLst>
              <a:path w="1098596" h="579639">
                <a:moveTo>
                  <a:pt x="1098596" y="13895"/>
                </a:moveTo>
                <a:cubicBezTo>
                  <a:pt x="792151" y="-3648"/>
                  <a:pt x="485706" y="-21190"/>
                  <a:pt x="302607" y="73101"/>
                </a:cubicBezTo>
                <a:cubicBezTo>
                  <a:pt x="119508" y="167392"/>
                  <a:pt x="59754" y="373515"/>
                  <a:pt x="0" y="579639"/>
                </a:cubicBezTo>
              </a:path>
            </a:pathLst>
          </a:custGeom>
          <a:noFill/>
          <a:ln w="19050" cap="flat" cmpd="sng" algn="ctr">
            <a:solidFill>
              <a:srgbClr val="FFFF00"/>
            </a:solidFill>
            <a:prstDash val="solid"/>
            <a:round/>
            <a:headEnd type="none" w="med" len="med"/>
            <a:tailEnd type="triangle" w="med" len="med"/>
          </a:ln>
          <a:effectLst/>
        </p:spPr>
        <p:txBody>
          <a:bodyPr rtlCol="0" anchor="ctr"/>
          <a:lstStyle/>
          <a:p>
            <a:pPr algn="ctr"/>
            <a:endParaRPr lang="en-US"/>
          </a:p>
        </p:txBody>
      </p:sp>
      <p:sp>
        <p:nvSpPr>
          <p:cNvPr id="56" name="TextBox 55">
            <a:extLst>
              <a:ext uri="{FF2B5EF4-FFF2-40B4-BE49-F238E27FC236}">
                <a16:creationId xmlns:a16="http://schemas.microsoft.com/office/drawing/2014/main" id="{4D81EF44-0515-64A9-C7FF-9412734749AA}"/>
              </a:ext>
            </a:extLst>
          </p:cNvPr>
          <p:cNvSpPr txBox="1"/>
          <p:nvPr/>
        </p:nvSpPr>
        <p:spPr>
          <a:xfrm>
            <a:off x="6953894" y="3181753"/>
            <a:ext cx="261610" cy="246221"/>
          </a:xfrm>
          <a:prstGeom prst="rect">
            <a:avLst/>
          </a:prstGeom>
          <a:noFill/>
        </p:spPr>
        <p:txBody>
          <a:bodyPr wrap="none" rtlCol="0">
            <a:spAutoFit/>
          </a:bodyPr>
          <a:lstStyle/>
          <a:p>
            <a:r>
              <a:rPr lang="en-US" sz="1000" dirty="0">
                <a:solidFill>
                  <a:schemeClr val="tx2"/>
                </a:solidFill>
                <a:latin typeface="Courier New" pitchFamily="49" charset="0"/>
              </a:rPr>
              <a:t>x</a:t>
            </a:r>
            <a:endParaRPr lang="en-US" dirty="0">
              <a:solidFill>
                <a:schemeClr val="tx2"/>
              </a:solidFill>
              <a:latin typeface="Courier New" pitchFamily="49" charset="0"/>
            </a:endParaRPr>
          </a:p>
        </p:txBody>
      </p:sp>
      <p:sp>
        <p:nvSpPr>
          <p:cNvPr id="57" name="TextBox 56">
            <a:extLst>
              <a:ext uri="{FF2B5EF4-FFF2-40B4-BE49-F238E27FC236}">
                <a16:creationId xmlns:a16="http://schemas.microsoft.com/office/drawing/2014/main" id="{914F8753-0236-9699-BCA5-9D218BB49E74}"/>
              </a:ext>
            </a:extLst>
          </p:cNvPr>
          <p:cNvSpPr txBox="1"/>
          <p:nvPr/>
        </p:nvSpPr>
        <p:spPr>
          <a:xfrm>
            <a:off x="7251040" y="3389911"/>
            <a:ext cx="261610" cy="246221"/>
          </a:xfrm>
          <a:prstGeom prst="rect">
            <a:avLst/>
          </a:prstGeom>
          <a:noFill/>
        </p:spPr>
        <p:txBody>
          <a:bodyPr wrap="none" rtlCol="0">
            <a:spAutoFit/>
          </a:bodyPr>
          <a:lstStyle/>
          <a:p>
            <a:r>
              <a:rPr lang="en-US" sz="1000" dirty="0">
                <a:solidFill>
                  <a:schemeClr val="tx2"/>
                </a:solidFill>
                <a:latin typeface="Courier New" pitchFamily="49" charset="0"/>
              </a:rPr>
              <a:t>y</a:t>
            </a:r>
            <a:endParaRPr lang="en-US" dirty="0">
              <a:solidFill>
                <a:schemeClr val="tx2"/>
              </a:solidFill>
              <a:latin typeface="Courier New" pitchFamily="49" charset="0"/>
            </a:endParaRPr>
          </a:p>
        </p:txBody>
      </p:sp>
    </p:spTree>
    <p:extLst>
      <p:ext uri="{BB962C8B-B14F-4D97-AF65-F5344CB8AC3E}">
        <p14:creationId xmlns:p14="http://schemas.microsoft.com/office/powerpoint/2010/main" val="318836442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Footer Placeholder 2"/>
          <p:cNvSpPr>
            <a:spLocks noGrp="1"/>
          </p:cNvSpPr>
          <p:nvPr>
            <p:ph type="ftr" sz="quarter" idx="10"/>
          </p:nvPr>
        </p:nvSpPr>
        <p:spPr>
          <a:xfrm>
            <a:off x="3124200" y="6248400"/>
            <a:ext cx="2895600" cy="457200"/>
          </a:xfrm>
        </p:spPr>
        <p:txBody>
          <a:bodyPr/>
          <a:lstStyle/>
          <a:p>
            <a:pPr>
              <a:defRPr/>
            </a:pPr>
            <a:r>
              <a:rPr lang="en-US" b="0" dirty="0">
                <a:latin typeface="Arial" pitchFamily="34" charset="0"/>
                <a:cs typeface="+mn-cs"/>
              </a:rPr>
              <a:t>Art of Multiprocessor Programming</a:t>
            </a:r>
          </a:p>
        </p:txBody>
      </p:sp>
      <p:sp>
        <p:nvSpPr>
          <p:cNvPr id="30" name="Slide Number Placeholder 3"/>
          <p:cNvSpPr>
            <a:spLocks noGrp="1"/>
          </p:cNvSpPr>
          <p:nvPr>
            <p:ph type="sldNum" sz="quarter" idx="11"/>
          </p:nvPr>
        </p:nvSpPr>
        <p:spPr>
          <a:xfrm>
            <a:off x="6553200" y="6248400"/>
            <a:ext cx="1905000" cy="457200"/>
          </a:xfrm>
        </p:spPr>
        <p:txBody>
          <a:bodyPr/>
          <a:lstStyle/>
          <a:p>
            <a:pPr>
              <a:defRPr/>
            </a:pPr>
            <a:fld id="{7D815C70-AFE7-4526-98C8-F16A2D0F27E3}" type="slidenum">
              <a:rPr lang="x-none" b="0">
                <a:latin typeface="Arial" pitchFamily="34" charset="0"/>
                <a:cs typeface="+mn-cs"/>
              </a:rPr>
              <a:pPr>
                <a:defRPr/>
              </a:pPr>
              <a:t>22</a:t>
            </a:fld>
            <a:endParaRPr lang="en-US" b="0" dirty="0">
              <a:latin typeface="Arial" pitchFamily="34" charset="0"/>
              <a:cs typeface="+mn-cs"/>
            </a:endParaRPr>
          </a:p>
        </p:txBody>
      </p:sp>
      <p:sp>
        <p:nvSpPr>
          <p:cNvPr id="20485" name="Rectangle 3"/>
          <p:cNvSpPr>
            <a:spLocks noGrp="1" noChangeArrowheads="1"/>
          </p:cNvSpPr>
          <p:nvPr>
            <p:ph type="title" idx="4294967295"/>
          </p:nvPr>
        </p:nvSpPr>
        <p:spPr/>
        <p:txBody>
          <a:bodyPr/>
          <a:lstStyle/>
          <a:p>
            <a:pPr eaLnBrk="1" hangingPunct="1"/>
            <a:r>
              <a:rPr lang="en-US" dirty="0"/>
              <a:t>Release the Lock</a:t>
            </a:r>
          </a:p>
        </p:txBody>
      </p:sp>
      <p:sp>
        <p:nvSpPr>
          <p:cNvPr id="17" name="TextBox 16"/>
          <p:cNvSpPr txBox="1"/>
          <p:nvPr/>
        </p:nvSpPr>
        <p:spPr>
          <a:xfrm>
            <a:off x="6908800" y="1597968"/>
            <a:ext cx="928459" cy="461665"/>
          </a:xfrm>
          <a:prstGeom prst="rect">
            <a:avLst/>
          </a:prstGeom>
          <a:noFill/>
        </p:spPr>
        <p:txBody>
          <a:bodyPr wrap="none" rtlCol="0">
            <a:spAutoFit/>
          </a:bodyPr>
          <a:lstStyle/>
          <a:p>
            <a:r>
              <a:rPr lang="en-US" dirty="0">
                <a:solidFill>
                  <a:srgbClr val="FFFF00"/>
                </a:solidFill>
                <a:latin typeface="Courier New" pitchFamily="49" charset="0"/>
              </a:rPr>
              <a:t>tail</a:t>
            </a:r>
          </a:p>
        </p:txBody>
      </p:sp>
      <p:sp>
        <p:nvSpPr>
          <p:cNvPr id="32" name="TextBox 31"/>
          <p:cNvSpPr txBox="1"/>
          <p:nvPr/>
        </p:nvSpPr>
        <p:spPr>
          <a:xfrm>
            <a:off x="4999393" y="2072332"/>
            <a:ext cx="370614" cy="461665"/>
          </a:xfrm>
          <a:prstGeom prst="rect">
            <a:avLst/>
          </a:prstGeom>
          <a:noFill/>
        </p:spPr>
        <p:txBody>
          <a:bodyPr wrap="none" rtlCol="0">
            <a:spAutoFit/>
          </a:bodyPr>
          <a:lstStyle/>
          <a:p>
            <a:r>
              <a:rPr lang="en-US" dirty="0">
                <a:solidFill>
                  <a:schemeClr val="tx1"/>
                </a:solidFill>
                <a:latin typeface="Courier New" pitchFamily="49" charset="0"/>
              </a:rPr>
              <a:t>y</a:t>
            </a:r>
          </a:p>
        </p:txBody>
      </p:sp>
      <p:sp>
        <p:nvSpPr>
          <p:cNvPr id="33" name="TextBox 32"/>
          <p:cNvSpPr txBox="1"/>
          <p:nvPr/>
        </p:nvSpPr>
        <p:spPr>
          <a:xfrm>
            <a:off x="2027819" y="5056832"/>
            <a:ext cx="370614" cy="461665"/>
          </a:xfrm>
          <a:prstGeom prst="rect">
            <a:avLst/>
          </a:prstGeom>
          <a:noFill/>
        </p:spPr>
        <p:txBody>
          <a:bodyPr wrap="none" rtlCol="0">
            <a:spAutoFit/>
          </a:bodyPr>
          <a:lstStyle/>
          <a:p>
            <a:r>
              <a:rPr lang="en-US" dirty="0">
                <a:solidFill>
                  <a:srgbClr val="FFFF00"/>
                </a:solidFill>
                <a:latin typeface="Courier New" pitchFamily="49" charset="0"/>
              </a:rPr>
              <a:t>x</a:t>
            </a:r>
          </a:p>
        </p:txBody>
      </p:sp>
      <p:sp>
        <p:nvSpPr>
          <p:cNvPr id="36" name="TextBox 35"/>
          <p:cNvSpPr txBox="1"/>
          <p:nvPr/>
        </p:nvSpPr>
        <p:spPr>
          <a:xfrm>
            <a:off x="4059889" y="1136303"/>
            <a:ext cx="928459" cy="461665"/>
          </a:xfrm>
          <a:prstGeom prst="rect">
            <a:avLst/>
          </a:prstGeom>
          <a:noFill/>
        </p:spPr>
        <p:txBody>
          <a:bodyPr wrap="none" rtlCol="0">
            <a:spAutoFit/>
          </a:bodyPr>
          <a:lstStyle/>
          <a:p>
            <a:r>
              <a:rPr lang="en-US" dirty="0">
                <a:solidFill>
                  <a:srgbClr val="FFFF00"/>
                </a:solidFill>
                <a:latin typeface="Courier New" pitchFamily="49" charset="0"/>
              </a:rPr>
              <a:t>head</a:t>
            </a:r>
          </a:p>
        </p:txBody>
      </p:sp>
      <p:sp>
        <p:nvSpPr>
          <p:cNvPr id="91" name="Cloud Callout 90"/>
          <p:cNvSpPr/>
          <p:nvPr/>
        </p:nvSpPr>
        <p:spPr bwMode="auto">
          <a:xfrm>
            <a:off x="6575510" y="2457008"/>
            <a:ext cx="2469980" cy="609064"/>
          </a:xfrm>
          <a:prstGeom prst="cloudCallout">
            <a:avLst>
              <a:gd name="adj1" fmla="val 5355"/>
              <a:gd name="adj2" fmla="val 137889"/>
            </a:avLst>
          </a:prstGeom>
          <a:solidFill>
            <a:schemeClr val="tx1"/>
          </a:solidFill>
          <a:ln w="38100" cap="flat" cmpd="sng" algn="ctr">
            <a:solidFill>
              <a:schemeClr val="accent2">
                <a:lumMod val="60000"/>
                <a:lumOff val="40000"/>
              </a:scheme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2000" b="0" i="0" u="none" strike="noStrike" cap="none" normalizeH="0" baseline="0" dirty="0">
                <a:ln>
                  <a:noFill/>
                </a:ln>
                <a:solidFill>
                  <a:srgbClr val="FFFF00"/>
                </a:solidFill>
                <a:effectLst/>
                <a:latin typeface="Arial" pitchFamily="34" charset="0"/>
              </a:rPr>
              <a:t>Waiting…</a:t>
            </a:r>
          </a:p>
        </p:txBody>
      </p:sp>
      <p:grpSp>
        <p:nvGrpSpPr>
          <p:cNvPr id="38" name="Group 24">
            <a:extLst>
              <a:ext uri="{FF2B5EF4-FFF2-40B4-BE49-F238E27FC236}">
                <a16:creationId xmlns:a16="http://schemas.microsoft.com/office/drawing/2014/main" id="{85E9EF6F-F16E-53A3-ACB2-18650A1699C2}"/>
              </a:ext>
            </a:extLst>
          </p:cNvPr>
          <p:cNvGrpSpPr>
            <a:grpSpLocks/>
          </p:cNvGrpSpPr>
          <p:nvPr/>
        </p:nvGrpSpPr>
        <p:grpSpPr bwMode="auto">
          <a:xfrm>
            <a:off x="901700" y="3924300"/>
            <a:ext cx="1447800" cy="1295400"/>
            <a:chOff x="3168" y="1824"/>
            <a:chExt cx="912" cy="816"/>
          </a:xfrm>
          <a:effectLst>
            <a:glow rad="228600">
              <a:schemeClr val="accent3">
                <a:satMod val="175000"/>
                <a:alpha val="40000"/>
              </a:schemeClr>
            </a:glow>
          </a:effectLst>
        </p:grpSpPr>
        <p:sp>
          <p:nvSpPr>
            <p:cNvPr id="39" name="Freeform 25">
              <a:extLst>
                <a:ext uri="{FF2B5EF4-FFF2-40B4-BE49-F238E27FC236}">
                  <a16:creationId xmlns:a16="http://schemas.microsoft.com/office/drawing/2014/main" id="{AB98809C-497F-3328-094A-904C0E78B6C2}"/>
                </a:ext>
              </a:extLst>
            </p:cNvPr>
            <p:cNvSpPr>
              <a:spLocks/>
            </p:cNvSpPr>
            <p:nvPr/>
          </p:nvSpPr>
          <p:spPr bwMode="auto">
            <a:xfrm>
              <a:off x="3936" y="2064"/>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Courier New" pitchFamily="49" charset="0"/>
              </a:endParaRPr>
            </a:p>
          </p:txBody>
        </p:sp>
        <p:sp>
          <p:nvSpPr>
            <p:cNvPr id="40" name="Freeform 26">
              <a:extLst>
                <a:ext uri="{FF2B5EF4-FFF2-40B4-BE49-F238E27FC236}">
                  <a16:creationId xmlns:a16="http://schemas.microsoft.com/office/drawing/2014/main" id="{D398D513-BEEA-E641-CA68-4579BB333198}"/>
                </a:ext>
              </a:extLst>
            </p:cNvPr>
            <p:cNvSpPr>
              <a:spLocks/>
            </p:cNvSpPr>
            <p:nvPr/>
          </p:nvSpPr>
          <p:spPr bwMode="auto">
            <a:xfrm>
              <a:off x="3728" y="1920"/>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Courier New" pitchFamily="49" charset="0"/>
              </a:endParaRPr>
            </a:p>
          </p:txBody>
        </p:sp>
        <p:sp>
          <p:nvSpPr>
            <p:cNvPr id="41" name="Freeform 27">
              <a:extLst>
                <a:ext uri="{FF2B5EF4-FFF2-40B4-BE49-F238E27FC236}">
                  <a16:creationId xmlns:a16="http://schemas.microsoft.com/office/drawing/2014/main" id="{DE38B386-60E9-C6D8-7C4C-775DE8C10977}"/>
                </a:ext>
              </a:extLst>
            </p:cNvPr>
            <p:cNvSpPr>
              <a:spLocks/>
            </p:cNvSpPr>
            <p:nvPr/>
          </p:nvSpPr>
          <p:spPr bwMode="auto">
            <a:xfrm>
              <a:off x="3504" y="1824"/>
              <a:ext cx="144" cy="288"/>
            </a:xfrm>
            <a:custGeom>
              <a:avLst/>
              <a:gdLst>
                <a:gd name="T0" fmla="*/ 0 w 144"/>
                <a:gd name="T1" fmla="*/ 10 h 336"/>
                <a:gd name="T2" fmla="*/ 96 w 144"/>
                <a:gd name="T3" fmla="*/ 0 h 336"/>
                <a:gd name="T4" fmla="*/ 144 w 144"/>
                <a:gd name="T5" fmla="*/ 10 h 336"/>
                <a:gd name="T6" fmla="*/ 144 w 144"/>
                <a:gd name="T7" fmla="*/ 73 h 336"/>
                <a:gd name="T8" fmla="*/ 96 w 144"/>
                <a:gd name="T9" fmla="*/ 63 h 336"/>
                <a:gd name="T10" fmla="*/ 96 w 144"/>
                <a:gd name="T11" fmla="*/ 21 h 336"/>
                <a:gd name="T12" fmla="*/ 0 w 144"/>
                <a:gd name="T13" fmla="*/ 31 h 336"/>
                <a:gd name="T14" fmla="*/ 0 w 144"/>
                <a:gd name="T15" fmla="*/ 10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Courier New" pitchFamily="49" charset="0"/>
              </a:endParaRPr>
            </a:p>
          </p:txBody>
        </p:sp>
        <p:sp>
          <p:nvSpPr>
            <p:cNvPr id="42" name="Freeform 28">
              <a:extLst>
                <a:ext uri="{FF2B5EF4-FFF2-40B4-BE49-F238E27FC236}">
                  <a16:creationId xmlns:a16="http://schemas.microsoft.com/office/drawing/2014/main" id="{68733C15-A67E-3CF4-B12E-BECD6EEB9FC2}"/>
                </a:ext>
              </a:extLst>
            </p:cNvPr>
            <p:cNvSpPr>
              <a:spLocks/>
            </p:cNvSpPr>
            <p:nvPr/>
          </p:nvSpPr>
          <p:spPr bwMode="auto">
            <a:xfrm>
              <a:off x="3243" y="1824"/>
              <a:ext cx="789" cy="535"/>
            </a:xfrm>
            <a:custGeom>
              <a:avLst/>
              <a:gdLst>
                <a:gd name="T0" fmla="*/ 261 w 789"/>
                <a:gd name="T1" fmla="*/ 0 h 535"/>
                <a:gd name="T2" fmla="*/ 789 w 789"/>
                <a:gd name="T3" fmla="*/ 336 h 535"/>
                <a:gd name="T4" fmla="*/ 494 w 789"/>
                <a:gd name="T5" fmla="*/ 535 h 535"/>
                <a:gd name="T6" fmla="*/ 0 w 789"/>
                <a:gd name="T7" fmla="*/ 96 h 535"/>
                <a:gd name="T8" fmla="*/ 261 w 789"/>
                <a:gd name="T9" fmla="*/ 0 h 535"/>
                <a:gd name="T10" fmla="*/ 0 60000 65536"/>
                <a:gd name="T11" fmla="*/ 0 60000 65536"/>
                <a:gd name="T12" fmla="*/ 0 60000 65536"/>
                <a:gd name="T13" fmla="*/ 0 60000 65536"/>
                <a:gd name="T14" fmla="*/ 0 60000 65536"/>
                <a:gd name="T15" fmla="*/ 0 w 789"/>
                <a:gd name="T16" fmla="*/ 0 h 535"/>
                <a:gd name="T17" fmla="*/ 789 w 789"/>
                <a:gd name="T18" fmla="*/ 535 h 535"/>
              </a:gdLst>
              <a:ahLst/>
              <a:cxnLst>
                <a:cxn ang="T10">
                  <a:pos x="T0" y="T1"/>
                </a:cxn>
                <a:cxn ang="T11">
                  <a:pos x="T2" y="T3"/>
                </a:cxn>
                <a:cxn ang="T12">
                  <a:pos x="T4" y="T5"/>
                </a:cxn>
                <a:cxn ang="T13">
                  <a:pos x="T6" y="T7"/>
                </a:cxn>
                <a:cxn ang="T14">
                  <a:pos x="T8" y="T9"/>
                </a:cxn>
              </a:cxnLst>
              <a:rect l="T15" t="T16" r="T17" b="T18"/>
              <a:pathLst>
                <a:path w="789" h="535">
                  <a:moveTo>
                    <a:pt x="261" y="0"/>
                  </a:moveTo>
                  <a:lnTo>
                    <a:pt x="789" y="336"/>
                  </a:lnTo>
                  <a:lnTo>
                    <a:pt x="494" y="535"/>
                  </a:lnTo>
                  <a:lnTo>
                    <a:pt x="0" y="96"/>
                  </a:lnTo>
                  <a:lnTo>
                    <a:pt x="261" y="0"/>
                  </a:lnTo>
                  <a:close/>
                </a:path>
              </a:pathLst>
            </a:custGeom>
            <a:solidFill>
              <a:srgbClr val="FF0000"/>
            </a:solidFill>
            <a:ln w="38100">
              <a:solidFill>
                <a:schemeClr val="tx1"/>
              </a:solidFill>
              <a:round/>
              <a:headEnd/>
              <a:tailEnd/>
            </a:ln>
          </p:spPr>
          <p:txBody>
            <a:bodyPr wrap="none" anchor="ctr"/>
            <a:lstStyle/>
            <a:p>
              <a:endParaRPr lang="en-US" dirty="0">
                <a:latin typeface="Courier New" pitchFamily="49" charset="0"/>
              </a:endParaRPr>
            </a:p>
          </p:txBody>
        </p:sp>
        <p:sp>
          <p:nvSpPr>
            <p:cNvPr id="43" name="Freeform 29">
              <a:extLst>
                <a:ext uri="{FF2B5EF4-FFF2-40B4-BE49-F238E27FC236}">
                  <a16:creationId xmlns:a16="http://schemas.microsoft.com/office/drawing/2014/main" id="{666277C2-623D-EC50-F22D-6823DB9EEE16}"/>
                </a:ext>
              </a:extLst>
            </p:cNvPr>
            <p:cNvSpPr>
              <a:spLocks/>
            </p:cNvSpPr>
            <p:nvPr/>
          </p:nvSpPr>
          <p:spPr bwMode="auto">
            <a:xfrm>
              <a:off x="3253" y="1920"/>
              <a:ext cx="491" cy="567"/>
            </a:xfrm>
            <a:custGeom>
              <a:avLst/>
              <a:gdLst>
                <a:gd name="T0" fmla="*/ 11 w 491"/>
                <a:gd name="T1" fmla="*/ 0 h 567"/>
                <a:gd name="T2" fmla="*/ 491 w 491"/>
                <a:gd name="T3" fmla="*/ 432 h 567"/>
                <a:gd name="T4" fmla="*/ 484 w 491"/>
                <a:gd name="T5" fmla="*/ 567 h 567"/>
                <a:gd name="T6" fmla="*/ 0 w 491"/>
                <a:gd name="T7" fmla="*/ 119 h 567"/>
                <a:gd name="T8" fmla="*/ 11 w 491"/>
                <a:gd name="T9" fmla="*/ 0 h 567"/>
                <a:gd name="T10" fmla="*/ 0 60000 65536"/>
                <a:gd name="T11" fmla="*/ 0 60000 65536"/>
                <a:gd name="T12" fmla="*/ 0 60000 65536"/>
                <a:gd name="T13" fmla="*/ 0 60000 65536"/>
                <a:gd name="T14" fmla="*/ 0 60000 65536"/>
                <a:gd name="T15" fmla="*/ 0 w 491"/>
                <a:gd name="T16" fmla="*/ 0 h 567"/>
                <a:gd name="T17" fmla="*/ 491 w 491"/>
                <a:gd name="T18" fmla="*/ 567 h 567"/>
              </a:gdLst>
              <a:ahLst/>
              <a:cxnLst>
                <a:cxn ang="T10">
                  <a:pos x="T0" y="T1"/>
                </a:cxn>
                <a:cxn ang="T11">
                  <a:pos x="T2" y="T3"/>
                </a:cxn>
                <a:cxn ang="T12">
                  <a:pos x="T4" y="T5"/>
                </a:cxn>
                <a:cxn ang="T13">
                  <a:pos x="T6" y="T7"/>
                </a:cxn>
                <a:cxn ang="T14">
                  <a:pos x="T8" y="T9"/>
                </a:cxn>
              </a:cxnLst>
              <a:rect l="T15" t="T16" r="T17" b="T18"/>
              <a:pathLst>
                <a:path w="491" h="567">
                  <a:moveTo>
                    <a:pt x="11" y="0"/>
                  </a:moveTo>
                  <a:lnTo>
                    <a:pt x="491" y="432"/>
                  </a:lnTo>
                  <a:lnTo>
                    <a:pt x="484" y="567"/>
                  </a:lnTo>
                  <a:lnTo>
                    <a:pt x="0" y="119"/>
                  </a:lnTo>
                  <a:lnTo>
                    <a:pt x="11" y="0"/>
                  </a:lnTo>
                  <a:close/>
                </a:path>
              </a:pathLst>
            </a:custGeom>
            <a:solidFill>
              <a:srgbClr val="FF0000"/>
            </a:solidFill>
            <a:ln w="38100">
              <a:solidFill>
                <a:schemeClr val="tx1"/>
              </a:solidFill>
              <a:round/>
              <a:headEnd/>
              <a:tailEnd/>
            </a:ln>
          </p:spPr>
          <p:txBody>
            <a:bodyPr wrap="none" anchor="ctr"/>
            <a:lstStyle/>
            <a:p>
              <a:endParaRPr lang="en-US" dirty="0">
                <a:latin typeface="Courier New" pitchFamily="49" charset="0"/>
              </a:endParaRPr>
            </a:p>
          </p:txBody>
        </p:sp>
        <p:sp>
          <p:nvSpPr>
            <p:cNvPr id="44" name="Freeform 30">
              <a:extLst>
                <a:ext uri="{FF2B5EF4-FFF2-40B4-BE49-F238E27FC236}">
                  <a16:creationId xmlns:a16="http://schemas.microsoft.com/office/drawing/2014/main" id="{724AEA98-5C18-EEF3-C91B-87335A0FB3FF}"/>
                </a:ext>
              </a:extLst>
            </p:cNvPr>
            <p:cNvSpPr>
              <a:spLocks/>
            </p:cNvSpPr>
            <p:nvPr/>
          </p:nvSpPr>
          <p:spPr bwMode="auto">
            <a:xfrm>
              <a:off x="3728" y="2160"/>
              <a:ext cx="304" cy="327"/>
            </a:xfrm>
            <a:custGeom>
              <a:avLst/>
              <a:gdLst>
                <a:gd name="T0" fmla="*/ 304 w 304"/>
                <a:gd name="T1" fmla="*/ 0 h 327"/>
                <a:gd name="T2" fmla="*/ 304 w 304"/>
                <a:gd name="T3" fmla="*/ 96 h 327"/>
                <a:gd name="T4" fmla="*/ 0 w 304"/>
                <a:gd name="T5" fmla="*/ 327 h 327"/>
                <a:gd name="T6" fmla="*/ 18 w 304"/>
                <a:gd name="T7" fmla="*/ 181 h 327"/>
                <a:gd name="T8" fmla="*/ 304 w 304"/>
                <a:gd name="T9" fmla="*/ 0 h 327"/>
                <a:gd name="T10" fmla="*/ 0 60000 65536"/>
                <a:gd name="T11" fmla="*/ 0 60000 65536"/>
                <a:gd name="T12" fmla="*/ 0 60000 65536"/>
                <a:gd name="T13" fmla="*/ 0 60000 65536"/>
                <a:gd name="T14" fmla="*/ 0 60000 65536"/>
                <a:gd name="T15" fmla="*/ 0 w 304"/>
                <a:gd name="T16" fmla="*/ 0 h 327"/>
                <a:gd name="T17" fmla="*/ 304 w 304"/>
                <a:gd name="T18" fmla="*/ 327 h 327"/>
              </a:gdLst>
              <a:ahLst/>
              <a:cxnLst>
                <a:cxn ang="T10">
                  <a:pos x="T0" y="T1"/>
                </a:cxn>
                <a:cxn ang="T11">
                  <a:pos x="T2" y="T3"/>
                </a:cxn>
                <a:cxn ang="T12">
                  <a:pos x="T4" y="T5"/>
                </a:cxn>
                <a:cxn ang="T13">
                  <a:pos x="T6" y="T7"/>
                </a:cxn>
                <a:cxn ang="T14">
                  <a:pos x="T8" y="T9"/>
                </a:cxn>
              </a:cxnLst>
              <a:rect l="T15" t="T16" r="T17" b="T18"/>
              <a:pathLst>
                <a:path w="304" h="327">
                  <a:moveTo>
                    <a:pt x="304" y="0"/>
                  </a:moveTo>
                  <a:lnTo>
                    <a:pt x="304" y="96"/>
                  </a:lnTo>
                  <a:lnTo>
                    <a:pt x="0" y="327"/>
                  </a:lnTo>
                  <a:lnTo>
                    <a:pt x="18" y="181"/>
                  </a:lnTo>
                  <a:lnTo>
                    <a:pt x="304" y="0"/>
                  </a:lnTo>
                  <a:close/>
                </a:path>
              </a:pathLst>
            </a:custGeom>
            <a:solidFill>
              <a:srgbClr val="FF0000"/>
            </a:solidFill>
            <a:ln w="38100">
              <a:solidFill>
                <a:schemeClr val="tx1"/>
              </a:solidFill>
              <a:round/>
              <a:headEnd/>
              <a:tailEnd/>
            </a:ln>
          </p:spPr>
          <p:txBody>
            <a:bodyPr wrap="none" anchor="ctr"/>
            <a:lstStyle/>
            <a:p>
              <a:endParaRPr lang="en-US" dirty="0">
                <a:latin typeface="Courier New" pitchFamily="49" charset="0"/>
              </a:endParaRPr>
            </a:p>
          </p:txBody>
        </p:sp>
        <p:sp>
          <p:nvSpPr>
            <p:cNvPr id="45" name="Freeform 31">
              <a:extLst>
                <a:ext uri="{FF2B5EF4-FFF2-40B4-BE49-F238E27FC236}">
                  <a16:creationId xmlns:a16="http://schemas.microsoft.com/office/drawing/2014/main" id="{92919619-61CB-EB5E-20AA-7B0A576AF7DB}"/>
                </a:ext>
              </a:extLst>
            </p:cNvPr>
            <p:cNvSpPr>
              <a:spLocks/>
            </p:cNvSpPr>
            <p:nvPr/>
          </p:nvSpPr>
          <p:spPr bwMode="auto">
            <a:xfrm>
              <a:off x="3504" y="2304"/>
              <a:ext cx="240" cy="336"/>
            </a:xfrm>
            <a:custGeom>
              <a:avLst/>
              <a:gdLst>
                <a:gd name="T0" fmla="*/ 7 w 336"/>
                <a:gd name="T1" fmla="*/ 0 h 432"/>
                <a:gd name="T2" fmla="*/ 11 w 336"/>
                <a:gd name="T3" fmla="*/ 7 h 432"/>
                <a:gd name="T4" fmla="*/ 3 w 336"/>
                <a:gd name="T5" fmla="*/ 12 h 432"/>
                <a:gd name="T6" fmla="*/ 3 w 336"/>
                <a:gd name="T7" fmla="*/ 35 h 432"/>
                <a:gd name="T8" fmla="*/ 0 w 336"/>
                <a:gd name="T9" fmla="*/ 27 h 432"/>
                <a:gd name="T10" fmla="*/ 0 w 336"/>
                <a:gd name="T11" fmla="*/ 4 h 432"/>
                <a:gd name="T12" fmla="*/ 7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Courier New" pitchFamily="49" charset="0"/>
              </a:endParaRPr>
            </a:p>
          </p:txBody>
        </p:sp>
        <p:sp>
          <p:nvSpPr>
            <p:cNvPr id="46" name="Freeform 32">
              <a:extLst>
                <a:ext uri="{FF2B5EF4-FFF2-40B4-BE49-F238E27FC236}">
                  <a16:creationId xmlns:a16="http://schemas.microsoft.com/office/drawing/2014/main" id="{DF4167C3-B64C-19E4-098F-73B0641A9AA3}"/>
                </a:ext>
              </a:extLst>
            </p:cNvPr>
            <p:cNvSpPr>
              <a:spLocks/>
            </p:cNvSpPr>
            <p:nvPr/>
          </p:nvSpPr>
          <p:spPr bwMode="auto">
            <a:xfrm>
              <a:off x="3312" y="2160"/>
              <a:ext cx="240" cy="288"/>
            </a:xfrm>
            <a:custGeom>
              <a:avLst/>
              <a:gdLst>
                <a:gd name="T0" fmla="*/ 7 w 336"/>
                <a:gd name="T1" fmla="*/ 0 h 432"/>
                <a:gd name="T2" fmla="*/ 11 w 336"/>
                <a:gd name="T3" fmla="*/ 2 h 432"/>
                <a:gd name="T4" fmla="*/ 3 w 336"/>
                <a:gd name="T5" fmla="*/ 3 h 432"/>
                <a:gd name="T6" fmla="*/ 3 w 336"/>
                <a:gd name="T7" fmla="*/ 7 h 432"/>
                <a:gd name="T8" fmla="*/ 0 w 336"/>
                <a:gd name="T9" fmla="*/ 6 h 432"/>
                <a:gd name="T10" fmla="*/ 0 w 336"/>
                <a:gd name="T11" fmla="*/ 1 h 432"/>
                <a:gd name="T12" fmla="*/ 7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Courier New" pitchFamily="49" charset="0"/>
              </a:endParaRPr>
            </a:p>
          </p:txBody>
        </p:sp>
        <p:sp>
          <p:nvSpPr>
            <p:cNvPr id="47" name="Freeform 33">
              <a:extLst>
                <a:ext uri="{FF2B5EF4-FFF2-40B4-BE49-F238E27FC236}">
                  <a16:creationId xmlns:a16="http://schemas.microsoft.com/office/drawing/2014/main" id="{19B07F64-30BA-12F2-2A37-96CEF1EA4026}"/>
                </a:ext>
              </a:extLst>
            </p:cNvPr>
            <p:cNvSpPr>
              <a:spLocks/>
            </p:cNvSpPr>
            <p:nvPr/>
          </p:nvSpPr>
          <p:spPr bwMode="auto">
            <a:xfrm>
              <a:off x="3168" y="2016"/>
              <a:ext cx="192" cy="288"/>
            </a:xfrm>
            <a:custGeom>
              <a:avLst/>
              <a:gdLst>
                <a:gd name="T0" fmla="*/ 1 w 336"/>
                <a:gd name="T1" fmla="*/ 0 h 432"/>
                <a:gd name="T2" fmla="*/ 1 w 336"/>
                <a:gd name="T3" fmla="*/ 2 h 432"/>
                <a:gd name="T4" fmla="*/ 1 w 336"/>
                <a:gd name="T5" fmla="*/ 3 h 432"/>
                <a:gd name="T6" fmla="*/ 1 w 336"/>
                <a:gd name="T7" fmla="*/ 7 h 432"/>
                <a:gd name="T8" fmla="*/ 0 w 336"/>
                <a:gd name="T9" fmla="*/ 6 h 432"/>
                <a:gd name="T10" fmla="*/ 0 w 336"/>
                <a:gd name="T11" fmla="*/ 1 h 432"/>
                <a:gd name="T12" fmla="*/ 1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Courier New" pitchFamily="49" charset="0"/>
              </a:endParaRPr>
            </a:p>
          </p:txBody>
        </p:sp>
      </p:grpSp>
      <p:grpSp>
        <p:nvGrpSpPr>
          <p:cNvPr id="48" name="Group 24">
            <a:extLst>
              <a:ext uri="{FF2B5EF4-FFF2-40B4-BE49-F238E27FC236}">
                <a16:creationId xmlns:a16="http://schemas.microsoft.com/office/drawing/2014/main" id="{BE0CA93D-5A8D-8C0D-022F-81610FD3B97E}"/>
              </a:ext>
            </a:extLst>
          </p:cNvPr>
          <p:cNvGrpSpPr>
            <a:grpSpLocks/>
          </p:cNvGrpSpPr>
          <p:nvPr/>
        </p:nvGrpSpPr>
        <p:grpSpPr bwMode="auto">
          <a:xfrm flipH="1">
            <a:off x="7277100" y="3947468"/>
            <a:ext cx="1447800" cy="1295400"/>
            <a:chOff x="3168" y="1824"/>
            <a:chExt cx="912" cy="816"/>
          </a:xfrm>
          <a:effectLst>
            <a:glow rad="228600">
              <a:schemeClr val="accent3">
                <a:satMod val="175000"/>
                <a:alpha val="40000"/>
              </a:schemeClr>
            </a:glow>
          </a:effectLst>
        </p:grpSpPr>
        <p:sp>
          <p:nvSpPr>
            <p:cNvPr id="49" name="Freeform 25">
              <a:extLst>
                <a:ext uri="{FF2B5EF4-FFF2-40B4-BE49-F238E27FC236}">
                  <a16:creationId xmlns:a16="http://schemas.microsoft.com/office/drawing/2014/main" id="{ECBDF025-7C6C-5D72-1400-0068282C1506}"/>
                </a:ext>
              </a:extLst>
            </p:cNvPr>
            <p:cNvSpPr>
              <a:spLocks/>
            </p:cNvSpPr>
            <p:nvPr/>
          </p:nvSpPr>
          <p:spPr bwMode="auto">
            <a:xfrm>
              <a:off x="3936" y="2064"/>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Courier New" pitchFamily="49" charset="0"/>
              </a:endParaRPr>
            </a:p>
          </p:txBody>
        </p:sp>
        <p:sp>
          <p:nvSpPr>
            <p:cNvPr id="50" name="Freeform 26">
              <a:extLst>
                <a:ext uri="{FF2B5EF4-FFF2-40B4-BE49-F238E27FC236}">
                  <a16:creationId xmlns:a16="http://schemas.microsoft.com/office/drawing/2014/main" id="{E54693BF-A9DB-065C-7B73-0A8720FB2410}"/>
                </a:ext>
              </a:extLst>
            </p:cNvPr>
            <p:cNvSpPr>
              <a:spLocks/>
            </p:cNvSpPr>
            <p:nvPr/>
          </p:nvSpPr>
          <p:spPr bwMode="auto">
            <a:xfrm>
              <a:off x="3728" y="1920"/>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Courier New" pitchFamily="49" charset="0"/>
              </a:endParaRPr>
            </a:p>
          </p:txBody>
        </p:sp>
        <p:sp>
          <p:nvSpPr>
            <p:cNvPr id="51" name="Freeform 27">
              <a:extLst>
                <a:ext uri="{FF2B5EF4-FFF2-40B4-BE49-F238E27FC236}">
                  <a16:creationId xmlns:a16="http://schemas.microsoft.com/office/drawing/2014/main" id="{867082FA-5470-5E16-27E5-1BA6A618DEA9}"/>
                </a:ext>
              </a:extLst>
            </p:cNvPr>
            <p:cNvSpPr>
              <a:spLocks/>
            </p:cNvSpPr>
            <p:nvPr/>
          </p:nvSpPr>
          <p:spPr bwMode="auto">
            <a:xfrm>
              <a:off x="3504" y="1824"/>
              <a:ext cx="144" cy="288"/>
            </a:xfrm>
            <a:custGeom>
              <a:avLst/>
              <a:gdLst>
                <a:gd name="T0" fmla="*/ 0 w 144"/>
                <a:gd name="T1" fmla="*/ 10 h 336"/>
                <a:gd name="T2" fmla="*/ 96 w 144"/>
                <a:gd name="T3" fmla="*/ 0 h 336"/>
                <a:gd name="T4" fmla="*/ 144 w 144"/>
                <a:gd name="T5" fmla="*/ 10 h 336"/>
                <a:gd name="T6" fmla="*/ 144 w 144"/>
                <a:gd name="T7" fmla="*/ 73 h 336"/>
                <a:gd name="T8" fmla="*/ 96 w 144"/>
                <a:gd name="T9" fmla="*/ 63 h 336"/>
                <a:gd name="T10" fmla="*/ 96 w 144"/>
                <a:gd name="T11" fmla="*/ 21 h 336"/>
                <a:gd name="T12" fmla="*/ 0 w 144"/>
                <a:gd name="T13" fmla="*/ 31 h 336"/>
                <a:gd name="T14" fmla="*/ 0 w 144"/>
                <a:gd name="T15" fmla="*/ 10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Courier New" pitchFamily="49" charset="0"/>
              </a:endParaRPr>
            </a:p>
          </p:txBody>
        </p:sp>
        <p:sp>
          <p:nvSpPr>
            <p:cNvPr id="52" name="Freeform 28">
              <a:extLst>
                <a:ext uri="{FF2B5EF4-FFF2-40B4-BE49-F238E27FC236}">
                  <a16:creationId xmlns:a16="http://schemas.microsoft.com/office/drawing/2014/main" id="{CAD8ECE3-B95E-FDFA-72E5-663CA5923D8B}"/>
                </a:ext>
              </a:extLst>
            </p:cNvPr>
            <p:cNvSpPr>
              <a:spLocks/>
            </p:cNvSpPr>
            <p:nvPr/>
          </p:nvSpPr>
          <p:spPr bwMode="auto">
            <a:xfrm>
              <a:off x="3243" y="1824"/>
              <a:ext cx="789" cy="535"/>
            </a:xfrm>
            <a:custGeom>
              <a:avLst/>
              <a:gdLst>
                <a:gd name="T0" fmla="*/ 261 w 789"/>
                <a:gd name="T1" fmla="*/ 0 h 535"/>
                <a:gd name="T2" fmla="*/ 789 w 789"/>
                <a:gd name="T3" fmla="*/ 336 h 535"/>
                <a:gd name="T4" fmla="*/ 494 w 789"/>
                <a:gd name="T5" fmla="*/ 535 h 535"/>
                <a:gd name="T6" fmla="*/ 0 w 789"/>
                <a:gd name="T7" fmla="*/ 96 h 535"/>
                <a:gd name="T8" fmla="*/ 261 w 789"/>
                <a:gd name="T9" fmla="*/ 0 h 535"/>
                <a:gd name="T10" fmla="*/ 0 60000 65536"/>
                <a:gd name="T11" fmla="*/ 0 60000 65536"/>
                <a:gd name="T12" fmla="*/ 0 60000 65536"/>
                <a:gd name="T13" fmla="*/ 0 60000 65536"/>
                <a:gd name="T14" fmla="*/ 0 60000 65536"/>
                <a:gd name="T15" fmla="*/ 0 w 789"/>
                <a:gd name="T16" fmla="*/ 0 h 535"/>
                <a:gd name="T17" fmla="*/ 789 w 789"/>
                <a:gd name="T18" fmla="*/ 535 h 535"/>
              </a:gdLst>
              <a:ahLst/>
              <a:cxnLst>
                <a:cxn ang="T10">
                  <a:pos x="T0" y="T1"/>
                </a:cxn>
                <a:cxn ang="T11">
                  <a:pos x="T2" y="T3"/>
                </a:cxn>
                <a:cxn ang="T12">
                  <a:pos x="T4" y="T5"/>
                </a:cxn>
                <a:cxn ang="T13">
                  <a:pos x="T6" y="T7"/>
                </a:cxn>
                <a:cxn ang="T14">
                  <a:pos x="T8" y="T9"/>
                </a:cxn>
              </a:cxnLst>
              <a:rect l="T15" t="T16" r="T17" b="T18"/>
              <a:pathLst>
                <a:path w="789" h="535">
                  <a:moveTo>
                    <a:pt x="261" y="0"/>
                  </a:moveTo>
                  <a:lnTo>
                    <a:pt x="789" y="336"/>
                  </a:lnTo>
                  <a:lnTo>
                    <a:pt x="494" y="535"/>
                  </a:lnTo>
                  <a:lnTo>
                    <a:pt x="0" y="96"/>
                  </a:lnTo>
                  <a:lnTo>
                    <a:pt x="261" y="0"/>
                  </a:lnTo>
                  <a:close/>
                </a:path>
              </a:pathLst>
            </a:custGeom>
            <a:solidFill>
              <a:srgbClr val="7030A0"/>
            </a:solidFill>
            <a:ln w="38100">
              <a:solidFill>
                <a:schemeClr val="tx1"/>
              </a:solidFill>
              <a:round/>
              <a:headEnd/>
              <a:tailEnd/>
            </a:ln>
          </p:spPr>
          <p:txBody>
            <a:bodyPr wrap="none" anchor="ctr"/>
            <a:lstStyle/>
            <a:p>
              <a:endParaRPr lang="en-US" dirty="0">
                <a:latin typeface="Courier New" pitchFamily="49" charset="0"/>
              </a:endParaRPr>
            </a:p>
          </p:txBody>
        </p:sp>
        <p:sp>
          <p:nvSpPr>
            <p:cNvPr id="53" name="Freeform 29">
              <a:extLst>
                <a:ext uri="{FF2B5EF4-FFF2-40B4-BE49-F238E27FC236}">
                  <a16:creationId xmlns:a16="http://schemas.microsoft.com/office/drawing/2014/main" id="{FB446143-B205-619E-E14D-7C6F561192FA}"/>
                </a:ext>
              </a:extLst>
            </p:cNvPr>
            <p:cNvSpPr>
              <a:spLocks/>
            </p:cNvSpPr>
            <p:nvPr/>
          </p:nvSpPr>
          <p:spPr bwMode="auto">
            <a:xfrm>
              <a:off x="3253" y="1920"/>
              <a:ext cx="491" cy="567"/>
            </a:xfrm>
            <a:custGeom>
              <a:avLst/>
              <a:gdLst>
                <a:gd name="T0" fmla="*/ 11 w 491"/>
                <a:gd name="T1" fmla="*/ 0 h 567"/>
                <a:gd name="T2" fmla="*/ 491 w 491"/>
                <a:gd name="T3" fmla="*/ 432 h 567"/>
                <a:gd name="T4" fmla="*/ 484 w 491"/>
                <a:gd name="T5" fmla="*/ 567 h 567"/>
                <a:gd name="T6" fmla="*/ 0 w 491"/>
                <a:gd name="T7" fmla="*/ 119 h 567"/>
                <a:gd name="T8" fmla="*/ 11 w 491"/>
                <a:gd name="T9" fmla="*/ 0 h 567"/>
                <a:gd name="T10" fmla="*/ 0 60000 65536"/>
                <a:gd name="T11" fmla="*/ 0 60000 65536"/>
                <a:gd name="T12" fmla="*/ 0 60000 65536"/>
                <a:gd name="T13" fmla="*/ 0 60000 65536"/>
                <a:gd name="T14" fmla="*/ 0 60000 65536"/>
                <a:gd name="T15" fmla="*/ 0 w 491"/>
                <a:gd name="T16" fmla="*/ 0 h 567"/>
                <a:gd name="T17" fmla="*/ 491 w 491"/>
                <a:gd name="T18" fmla="*/ 567 h 567"/>
              </a:gdLst>
              <a:ahLst/>
              <a:cxnLst>
                <a:cxn ang="T10">
                  <a:pos x="T0" y="T1"/>
                </a:cxn>
                <a:cxn ang="T11">
                  <a:pos x="T2" y="T3"/>
                </a:cxn>
                <a:cxn ang="T12">
                  <a:pos x="T4" y="T5"/>
                </a:cxn>
                <a:cxn ang="T13">
                  <a:pos x="T6" y="T7"/>
                </a:cxn>
                <a:cxn ang="T14">
                  <a:pos x="T8" y="T9"/>
                </a:cxn>
              </a:cxnLst>
              <a:rect l="T15" t="T16" r="T17" b="T18"/>
              <a:pathLst>
                <a:path w="491" h="567">
                  <a:moveTo>
                    <a:pt x="11" y="0"/>
                  </a:moveTo>
                  <a:lnTo>
                    <a:pt x="491" y="432"/>
                  </a:lnTo>
                  <a:lnTo>
                    <a:pt x="484" y="567"/>
                  </a:lnTo>
                  <a:lnTo>
                    <a:pt x="0" y="119"/>
                  </a:lnTo>
                  <a:lnTo>
                    <a:pt x="11" y="0"/>
                  </a:lnTo>
                  <a:close/>
                </a:path>
              </a:pathLst>
            </a:custGeom>
            <a:solidFill>
              <a:srgbClr val="7030A0"/>
            </a:solidFill>
            <a:ln w="38100">
              <a:solidFill>
                <a:schemeClr val="tx1"/>
              </a:solidFill>
              <a:round/>
              <a:headEnd/>
              <a:tailEnd/>
            </a:ln>
          </p:spPr>
          <p:txBody>
            <a:bodyPr wrap="none" anchor="ctr"/>
            <a:lstStyle/>
            <a:p>
              <a:endParaRPr lang="en-US" dirty="0">
                <a:latin typeface="Courier New" pitchFamily="49" charset="0"/>
              </a:endParaRPr>
            </a:p>
          </p:txBody>
        </p:sp>
        <p:sp>
          <p:nvSpPr>
            <p:cNvPr id="54" name="Freeform 30">
              <a:extLst>
                <a:ext uri="{FF2B5EF4-FFF2-40B4-BE49-F238E27FC236}">
                  <a16:creationId xmlns:a16="http://schemas.microsoft.com/office/drawing/2014/main" id="{4E4DD75C-BFE3-0D2C-88B0-A1026CC9B8C3}"/>
                </a:ext>
              </a:extLst>
            </p:cNvPr>
            <p:cNvSpPr>
              <a:spLocks/>
            </p:cNvSpPr>
            <p:nvPr/>
          </p:nvSpPr>
          <p:spPr bwMode="auto">
            <a:xfrm>
              <a:off x="3728" y="2160"/>
              <a:ext cx="304" cy="327"/>
            </a:xfrm>
            <a:custGeom>
              <a:avLst/>
              <a:gdLst>
                <a:gd name="T0" fmla="*/ 304 w 304"/>
                <a:gd name="T1" fmla="*/ 0 h 327"/>
                <a:gd name="T2" fmla="*/ 304 w 304"/>
                <a:gd name="T3" fmla="*/ 96 h 327"/>
                <a:gd name="T4" fmla="*/ 0 w 304"/>
                <a:gd name="T5" fmla="*/ 327 h 327"/>
                <a:gd name="T6" fmla="*/ 18 w 304"/>
                <a:gd name="T7" fmla="*/ 181 h 327"/>
                <a:gd name="T8" fmla="*/ 304 w 304"/>
                <a:gd name="T9" fmla="*/ 0 h 327"/>
                <a:gd name="T10" fmla="*/ 0 60000 65536"/>
                <a:gd name="T11" fmla="*/ 0 60000 65536"/>
                <a:gd name="T12" fmla="*/ 0 60000 65536"/>
                <a:gd name="T13" fmla="*/ 0 60000 65536"/>
                <a:gd name="T14" fmla="*/ 0 60000 65536"/>
                <a:gd name="T15" fmla="*/ 0 w 304"/>
                <a:gd name="T16" fmla="*/ 0 h 327"/>
                <a:gd name="T17" fmla="*/ 304 w 304"/>
                <a:gd name="T18" fmla="*/ 327 h 327"/>
              </a:gdLst>
              <a:ahLst/>
              <a:cxnLst>
                <a:cxn ang="T10">
                  <a:pos x="T0" y="T1"/>
                </a:cxn>
                <a:cxn ang="T11">
                  <a:pos x="T2" y="T3"/>
                </a:cxn>
                <a:cxn ang="T12">
                  <a:pos x="T4" y="T5"/>
                </a:cxn>
                <a:cxn ang="T13">
                  <a:pos x="T6" y="T7"/>
                </a:cxn>
                <a:cxn ang="T14">
                  <a:pos x="T8" y="T9"/>
                </a:cxn>
              </a:cxnLst>
              <a:rect l="T15" t="T16" r="T17" b="T18"/>
              <a:pathLst>
                <a:path w="304" h="327">
                  <a:moveTo>
                    <a:pt x="304" y="0"/>
                  </a:moveTo>
                  <a:lnTo>
                    <a:pt x="304" y="96"/>
                  </a:lnTo>
                  <a:lnTo>
                    <a:pt x="0" y="327"/>
                  </a:lnTo>
                  <a:lnTo>
                    <a:pt x="18" y="181"/>
                  </a:lnTo>
                  <a:lnTo>
                    <a:pt x="304" y="0"/>
                  </a:lnTo>
                  <a:close/>
                </a:path>
              </a:pathLst>
            </a:custGeom>
            <a:solidFill>
              <a:srgbClr val="7030A0"/>
            </a:solidFill>
            <a:ln w="38100">
              <a:solidFill>
                <a:schemeClr val="tx1"/>
              </a:solidFill>
              <a:round/>
              <a:headEnd/>
              <a:tailEnd/>
            </a:ln>
          </p:spPr>
          <p:txBody>
            <a:bodyPr wrap="none" anchor="ctr"/>
            <a:lstStyle/>
            <a:p>
              <a:endParaRPr lang="en-US" dirty="0">
                <a:latin typeface="Courier New" pitchFamily="49" charset="0"/>
              </a:endParaRPr>
            </a:p>
          </p:txBody>
        </p:sp>
        <p:sp>
          <p:nvSpPr>
            <p:cNvPr id="55" name="Freeform 31">
              <a:extLst>
                <a:ext uri="{FF2B5EF4-FFF2-40B4-BE49-F238E27FC236}">
                  <a16:creationId xmlns:a16="http://schemas.microsoft.com/office/drawing/2014/main" id="{1C3235FE-4EB0-E8E4-A0FA-F0AFE6407205}"/>
                </a:ext>
              </a:extLst>
            </p:cNvPr>
            <p:cNvSpPr>
              <a:spLocks/>
            </p:cNvSpPr>
            <p:nvPr/>
          </p:nvSpPr>
          <p:spPr bwMode="auto">
            <a:xfrm>
              <a:off x="3504" y="2304"/>
              <a:ext cx="240" cy="336"/>
            </a:xfrm>
            <a:custGeom>
              <a:avLst/>
              <a:gdLst>
                <a:gd name="T0" fmla="*/ 7 w 336"/>
                <a:gd name="T1" fmla="*/ 0 h 432"/>
                <a:gd name="T2" fmla="*/ 11 w 336"/>
                <a:gd name="T3" fmla="*/ 7 h 432"/>
                <a:gd name="T4" fmla="*/ 3 w 336"/>
                <a:gd name="T5" fmla="*/ 12 h 432"/>
                <a:gd name="T6" fmla="*/ 3 w 336"/>
                <a:gd name="T7" fmla="*/ 35 h 432"/>
                <a:gd name="T8" fmla="*/ 0 w 336"/>
                <a:gd name="T9" fmla="*/ 27 h 432"/>
                <a:gd name="T10" fmla="*/ 0 w 336"/>
                <a:gd name="T11" fmla="*/ 4 h 432"/>
                <a:gd name="T12" fmla="*/ 7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Courier New" pitchFamily="49" charset="0"/>
              </a:endParaRPr>
            </a:p>
          </p:txBody>
        </p:sp>
        <p:sp>
          <p:nvSpPr>
            <p:cNvPr id="56" name="Freeform 32">
              <a:extLst>
                <a:ext uri="{FF2B5EF4-FFF2-40B4-BE49-F238E27FC236}">
                  <a16:creationId xmlns:a16="http://schemas.microsoft.com/office/drawing/2014/main" id="{6E962658-FC35-8D65-D62D-329F254D422F}"/>
                </a:ext>
              </a:extLst>
            </p:cNvPr>
            <p:cNvSpPr>
              <a:spLocks/>
            </p:cNvSpPr>
            <p:nvPr/>
          </p:nvSpPr>
          <p:spPr bwMode="auto">
            <a:xfrm>
              <a:off x="3312" y="2160"/>
              <a:ext cx="240" cy="288"/>
            </a:xfrm>
            <a:custGeom>
              <a:avLst/>
              <a:gdLst>
                <a:gd name="T0" fmla="*/ 7 w 336"/>
                <a:gd name="T1" fmla="*/ 0 h 432"/>
                <a:gd name="T2" fmla="*/ 11 w 336"/>
                <a:gd name="T3" fmla="*/ 2 h 432"/>
                <a:gd name="T4" fmla="*/ 3 w 336"/>
                <a:gd name="T5" fmla="*/ 3 h 432"/>
                <a:gd name="T6" fmla="*/ 3 w 336"/>
                <a:gd name="T7" fmla="*/ 7 h 432"/>
                <a:gd name="T8" fmla="*/ 0 w 336"/>
                <a:gd name="T9" fmla="*/ 6 h 432"/>
                <a:gd name="T10" fmla="*/ 0 w 336"/>
                <a:gd name="T11" fmla="*/ 1 h 432"/>
                <a:gd name="T12" fmla="*/ 7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Courier New" pitchFamily="49" charset="0"/>
              </a:endParaRPr>
            </a:p>
          </p:txBody>
        </p:sp>
        <p:sp>
          <p:nvSpPr>
            <p:cNvPr id="57" name="Freeform 33">
              <a:extLst>
                <a:ext uri="{FF2B5EF4-FFF2-40B4-BE49-F238E27FC236}">
                  <a16:creationId xmlns:a16="http://schemas.microsoft.com/office/drawing/2014/main" id="{8102D7C8-1145-DC24-3FA5-8351E2A93222}"/>
                </a:ext>
              </a:extLst>
            </p:cNvPr>
            <p:cNvSpPr>
              <a:spLocks/>
            </p:cNvSpPr>
            <p:nvPr/>
          </p:nvSpPr>
          <p:spPr bwMode="auto">
            <a:xfrm>
              <a:off x="3168" y="2016"/>
              <a:ext cx="192" cy="288"/>
            </a:xfrm>
            <a:custGeom>
              <a:avLst/>
              <a:gdLst>
                <a:gd name="T0" fmla="*/ 1 w 336"/>
                <a:gd name="T1" fmla="*/ 0 h 432"/>
                <a:gd name="T2" fmla="*/ 1 w 336"/>
                <a:gd name="T3" fmla="*/ 2 h 432"/>
                <a:gd name="T4" fmla="*/ 1 w 336"/>
                <a:gd name="T5" fmla="*/ 3 h 432"/>
                <a:gd name="T6" fmla="*/ 1 w 336"/>
                <a:gd name="T7" fmla="*/ 7 h 432"/>
                <a:gd name="T8" fmla="*/ 0 w 336"/>
                <a:gd name="T9" fmla="*/ 6 h 432"/>
                <a:gd name="T10" fmla="*/ 0 w 336"/>
                <a:gd name="T11" fmla="*/ 1 h 432"/>
                <a:gd name="T12" fmla="*/ 1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Courier New" pitchFamily="49" charset="0"/>
              </a:endParaRPr>
            </a:p>
          </p:txBody>
        </p:sp>
      </p:grpSp>
      <p:sp>
        <p:nvSpPr>
          <p:cNvPr id="2" name="Freeform: Shape 1">
            <a:extLst>
              <a:ext uri="{FF2B5EF4-FFF2-40B4-BE49-F238E27FC236}">
                <a16:creationId xmlns:a16="http://schemas.microsoft.com/office/drawing/2014/main" id="{482EA65B-68B9-13BB-60E0-D1DC47F7CE02}"/>
              </a:ext>
            </a:extLst>
          </p:cNvPr>
          <p:cNvSpPr/>
          <p:nvPr/>
        </p:nvSpPr>
        <p:spPr bwMode="auto">
          <a:xfrm rot="1994312" flipH="1">
            <a:off x="4771173" y="1745229"/>
            <a:ext cx="631553" cy="147162"/>
          </a:xfrm>
          <a:custGeom>
            <a:avLst/>
            <a:gdLst>
              <a:gd name="connsiteX0" fmla="*/ 1098596 w 1098596"/>
              <a:gd name="connsiteY0" fmla="*/ 13895 h 579639"/>
              <a:gd name="connsiteX1" fmla="*/ 302607 w 1098596"/>
              <a:gd name="connsiteY1" fmla="*/ 73101 h 579639"/>
              <a:gd name="connsiteX2" fmla="*/ 0 w 1098596"/>
              <a:gd name="connsiteY2" fmla="*/ 579639 h 579639"/>
            </a:gdLst>
            <a:ahLst/>
            <a:cxnLst>
              <a:cxn ang="0">
                <a:pos x="connsiteX0" y="connsiteY0"/>
              </a:cxn>
              <a:cxn ang="0">
                <a:pos x="connsiteX1" y="connsiteY1"/>
              </a:cxn>
              <a:cxn ang="0">
                <a:pos x="connsiteX2" y="connsiteY2"/>
              </a:cxn>
            </a:cxnLst>
            <a:rect l="l" t="t" r="r" b="b"/>
            <a:pathLst>
              <a:path w="1098596" h="579639">
                <a:moveTo>
                  <a:pt x="1098596" y="13895"/>
                </a:moveTo>
                <a:cubicBezTo>
                  <a:pt x="792151" y="-3648"/>
                  <a:pt x="485706" y="-21190"/>
                  <a:pt x="302607" y="73101"/>
                </a:cubicBezTo>
                <a:cubicBezTo>
                  <a:pt x="119508" y="167392"/>
                  <a:pt x="59754" y="373515"/>
                  <a:pt x="0" y="579639"/>
                </a:cubicBezTo>
              </a:path>
            </a:pathLst>
          </a:custGeom>
          <a:noFill/>
          <a:ln w="57150" cap="flat" cmpd="sng" algn="ctr">
            <a:solidFill>
              <a:srgbClr val="FFFF00"/>
            </a:solidFill>
            <a:prstDash val="solid"/>
            <a:round/>
            <a:headEnd type="none" w="med" len="med"/>
            <a:tailEnd type="triangle" w="med" len="med"/>
          </a:ln>
          <a:effectLst/>
        </p:spPr>
        <p:txBody>
          <a:bodyPr rtlCol="0" anchor="ctr"/>
          <a:lstStyle/>
          <a:p>
            <a:pPr algn="ctr"/>
            <a:endParaRPr lang="en-US"/>
          </a:p>
        </p:txBody>
      </p:sp>
      <p:grpSp>
        <p:nvGrpSpPr>
          <p:cNvPr id="3" name="Group 2">
            <a:extLst>
              <a:ext uri="{FF2B5EF4-FFF2-40B4-BE49-F238E27FC236}">
                <a16:creationId xmlns:a16="http://schemas.microsoft.com/office/drawing/2014/main" id="{4065BA4E-F56E-B9F6-C3C3-4F7F688A5EE1}"/>
              </a:ext>
            </a:extLst>
          </p:cNvPr>
          <p:cNvGrpSpPr/>
          <p:nvPr/>
        </p:nvGrpSpPr>
        <p:grpSpPr>
          <a:xfrm>
            <a:off x="2771649" y="1635423"/>
            <a:ext cx="3998778" cy="3969097"/>
            <a:chOff x="2771649" y="1635423"/>
            <a:chExt cx="3998778" cy="3969097"/>
          </a:xfrm>
        </p:grpSpPr>
        <p:grpSp>
          <p:nvGrpSpPr>
            <p:cNvPr id="4" name="Group 3">
              <a:extLst>
                <a:ext uri="{FF2B5EF4-FFF2-40B4-BE49-F238E27FC236}">
                  <a16:creationId xmlns:a16="http://schemas.microsoft.com/office/drawing/2014/main" id="{6E328370-7640-1198-7658-587FE660BE68}"/>
                </a:ext>
              </a:extLst>
            </p:cNvPr>
            <p:cNvGrpSpPr/>
            <p:nvPr/>
          </p:nvGrpSpPr>
          <p:grpSpPr>
            <a:xfrm>
              <a:off x="3117850" y="1993900"/>
              <a:ext cx="3162300" cy="3055620"/>
              <a:chOff x="3117850" y="1993900"/>
              <a:chExt cx="3162300" cy="3055620"/>
            </a:xfrm>
          </p:grpSpPr>
          <p:pic>
            <p:nvPicPr>
              <p:cNvPr id="64" name="Picture 2" descr="magic">
                <a:extLst>
                  <a:ext uri="{FF2B5EF4-FFF2-40B4-BE49-F238E27FC236}">
                    <a16:creationId xmlns:a16="http://schemas.microsoft.com/office/drawing/2014/main" id="{2A6B31A3-386B-0DDC-50A4-16378EA35DA0}"/>
                  </a:ext>
                </a:extLst>
              </p:cNvPr>
              <p:cNvPicPr>
                <a:picLocks noChangeAspect="1" noChangeArrowheads="1"/>
              </p:cNvPicPr>
              <p:nvPr/>
            </p:nvPicPr>
            <p:blipFill>
              <a:blip r:embed="rId3" cstate="print"/>
              <a:srcRect/>
              <a:stretch>
                <a:fillRect/>
              </a:stretch>
            </p:blipFill>
            <p:spPr bwMode="auto">
              <a:xfrm>
                <a:off x="4635500" y="3511550"/>
                <a:ext cx="127000" cy="127000"/>
              </a:xfrm>
              <a:prstGeom prst="rect">
                <a:avLst/>
              </a:prstGeom>
              <a:noFill/>
              <a:ln w="9525" algn="ctr">
                <a:noFill/>
                <a:miter lim="800000"/>
                <a:headEnd/>
                <a:tailEnd/>
              </a:ln>
            </p:spPr>
          </p:pic>
          <p:sp>
            <p:nvSpPr>
              <p:cNvPr id="65" name="Oval 64">
                <a:extLst>
                  <a:ext uri="{FF2B5EF4-FFF2-40B4-BE49-F238E27FC236}">
                    <a16:creationId xmlns:a16="http://schemas.microsoft.com/office/drawing/2014/main" id="{1FF95A28-490D-ED17-9692-A24B175823F9}"/>
                  </a:ext>
                </a:extLst>
              </p:cNvPr>
              <p:cNvSpPr/>
              <p:nvPr/>
            </p:nvSpPr>
            <p:spPr bwMode="auto">
              <a:xfrm>
                <a:off x="3117850" y="1993900"/>
                <a:ext cx="3162300" cy="3055620"/>
              </a:xfrm>
              <a:prstGeom prst="ellipse">
                <a:avLst/>
              </a:prstGeom>
              <a:solidFill>
                <a:schemeClr val="accent5"/>
              </a:solidFill>
              <a:ln w="38100"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noAutofit/>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1" i="0" u="none" strike="noStrike" cap="none" normalizeH="0" baseline="0" dirty="0">
                  <a:ln>
                    <a:noFill/>
                  </a:ln>
                  <a:solidFill>
                    <a:srgbClr val="FFFF00"/>
                  </a:solidFill>
                  <a:effectLst/>
                  <a:latin typeface="Courier New" pitchFamily="49" charset="0"/>
                  <a:cs typeface="Arial" charset="0"/>
                </a:endParaRPr>
              </a:p>
            </p:txBody>
          </p:sp>
          <p:cxnSp>
            <p:nvCxnSpPr>
              <p:cNvPr id="66" name="Straight Connector 65">
                <a:extLst>
                  <a:ext uri="{FF2B5EF4-FFF2-40B4-BE49-F238E27FC236}">
                    <a16:creationId xmlns:a16="http://schemas.microsoft.com/office/drawing/2014/main" id="{8CBB054B-A44D-38C0-1FB8-E6E312729365}"/>
                  </a:ext>
                </a:extLst>
              </p:cNvPr>
              <p:cNvCxnSpPr>
                <a:stCxn id="65" idx="4"/>
                <a:endCxn id="65" idx="4"/>
              </p:cNvCxnSpPr>
              <p:nvPr/>
            </p:nvCxnSpPr>
            <p:spPr bwMode="auto">
              <a:xfrm>
                <a:off x="4699000" y="5049520"/>
                <a:ext cx="0" cy="0"/>
              </a:xfrm>
              <a:prstGeom prst="line">
                <a:avLst/>
              </a:prstGeom>
              <a:noFill/>
              <a:ln w="9525" cap="flat" cmpd="sng" algn="ctr">
                <a:noFill/>
                <a:prstDash val="solid"/>
                <a:round/>
                <a:headEnd type="none" w="med" len="med"/>
                <a:tailEnd type="none" w="med" len="med"/>
              </a:ln>
              <a:effectLst/>
            </p:spPr>
          </p:cxnSp>
          <p:cxnSp>
            <p:nvCxnSpPr>
              <p:cNvPr id="67" name="Straight Connector 66">
                <a:extLst>
                  <a:ext uri="{FF2B5EF4-FFF2-40B4-BE49-F238E27FC236}">
                    <a16:creationId xmlns:a16="http://schemas.microsoft.com/office/drawing/2014/main" id="{501F9994-D5A4-4D4B-E600-E3AB233E6867}"/>
                  </a:ext>
                </a:extLst>
              </p:cNvPr>
              <p:cNvCxnSpPr>
                <a:stCxn id="65" idx="4"/>
                <a:endCxn id="65" idx="0"/>
              </p:cNvCxnSpPr>
              <p:nvPr/>
            </p:nvCxnSpPr>
            <p:spPr bwMode="auto">
              <a:xfrm flipV="1">
                <a:off x="4699000" y="1993900"/>
                <a:ext cx="0" cy="3055620"/>
              </a:xfrm>
              <a:prstGeom prst="line">
                <a:avLst/>
              </a:prstGeom>
              <a:noFill/>
              <a:ln w="38100" cap="flat" cmpd="sng" algn="ctr">
                <a:solidFill>
                  <a:schemeClr val="tx1"/>
                </a:solidFill>
                <a:prstDash val="solid"/>
                <a:round/>
                <a:headEnd type="none" w="med" len="med"/>
                <a:tailEnd type="none" w="med" len="med"/>
              </a:ln>
              <a:effectLst/>
            </p:spPr>
          </p:cxnSp>
          <p:cxnSp>
            <p:nvCxnSpPr>
              <p:cNvPr id="68" name="Straight Connector 67">
                <a:extLst>
                  <a:ext uri="{FF2B5EF4-FFF2-40B4-BE49-F238E27FC236}">
                    <a16:creationId xmlns:a16="http://schemas.microsoft.com/office/drawing/2014/main" id="{19910990-0639-9341-50D8-33792316F2B9}"/>
                  </a:ext>
                </a:extLst>
              </p:cNvPr>
              <p:cNvCxnSpPr>
                <a:stCxn id="65" idx="3"/>
                <a:endCxn id="65" idx="7"/>
              </p:cNvCxnSpPr>
              <p:nvPr/>
            </p:nvCxnSpPr>
            <p:spPr bwMode="auto">
              <a:xfrm flipV="1">
                <a:off x="3580958" y="2441385"/>
                <a:ext cx="2236084" cy="2160650"/>
              </a:xfrm>
              <a:prstGeom prst="line">
                <a:avLst/>
              </a:prstGeom>
              <a:noFill/>
              <a:ln w="38100" cap="flat" cmpd="sng" algn="ctr">
                <a:solidFill>
                  <a:schemeClr val="tx1"/>
                </a:solidFill>
                <a:prstDash val="solid"/>
                <a:round/>
                <a:headEnd type="none" w="med" len="med"/>
                <a:tailEnd type="none" w="med" len="med"/>
              </a:ln>
              <a:effectLst/>
            </p:spPr>
          </p:cxnSp>
          <p:cxnSp>
            <p:nvCxnSpPr>
              <p:cNvPr id="69" name="Straight Connector 68">
                <a:extLst>
                  <a:ext uri="{FF2B5EF4-FFF2-40B4-BE49-F238E27FC236}">
                    <a16:creationId xmlns:a16="http://schemas.microsoft.com/office/drawing/2014/main" id="{0D1740A4-1C7F-B150-3DCD-88311DE5BDBC}"/>
                  </a:ext>
                </a:extLst>
              </p:cNvPr>
              <p:cNvCxnSpPr>
                <a:stCxn id="65" idx="2"/>
              </p:cNvCxnSpPr>
              <p:nvPr/>
            </p:nvCxnSpPr>
            <p:spPr bwMode="auto">
              <a:xfrm flipV="1">
                <a:off x="3117850" y="3511550"/>
                <a:ext cx="3162300" cy="10160"/>
              </a:xfrm>
              <a:prstGeom prst="line">
                <a:avLst/>
              </a:prstGeom>
              <a:noFill/>
              <a:ln w="38100" cap="flat" cmpd="sng" algn="ctr">
                <a:solidFill>
                  <a:schemeClr val="tx1"/>
                </a:solidFill>
                <a:prstDash val="solid"/>
                <a:round/>
                <a:headEnd type="none" w="med" len="med"/>
                <a:tailEnd type="none" w="med" len="med"/>
              </a:ln>
              <a:effectLst/>
            </p:spPr>
          </p:cxnSp>
          <p:cxnSp>
            <p:nvCxnSpPr>
              <p:cNvPr id="79" name="Straight Connector 78">
                <a:extLst>
                  <a:ext uri="{FF2B5EF4-FFF2-40B4-BE49-F238E27FC236}">
                    <a16:creationId xmlns:a16="http://schemas.microsoft.com/office/drawing/2014/main" id="{111265E7-26ED-0EF5-8D19-6CD1A76EB8F6}"/>
                  </a:ext>
                </a:extLst>
              </p:cNvPr>
              <p:cNvCxnSpPr>
                <a:stCxn id="65" idx="1"/>
                <a:endCxn id="65" idx="5"/>
              </p:cNvCxnSpPr>
              <p:nvPr/>
            </p:nvCxnSpPr>
            <p:spPr bwMode="auto">
              <a:xfrm>
                <a:off x="3580958" y="2441385"/>
                <a:ext cx="2236084" cy="2160650"/>
              </a:xfrm>
              <a:prstGeom prst="line">
                <a:avLst/>
              </a:prstGeom>
              <a:noFill/>
              <a:ln w="38100" cap="flat" cmpd="sng" algn="ctr">
                <a:solidFill>
                  <a:schemeClr val="tx1"/>
                </a:solidFill>
                <a:prstDash val="solid"/>
                <a:round/>
                <a:headEnd type="none" w="med" len="med"/>
                <a:tailEnd type="none" w="med" len="med"/>
              </a:ln>
              <a:effectLst/>
            </p:spPr>
          </p:cxnSp>
          <p:sp>
            <p:nvSpPr>
              <p:cNvPr id="80" name="Oval 79">
                <a:extLst>
                  <a:ext uri="{FF2B5EF4-FFF2-40B4-BE49-F238E27FC236}">
                    <a16:creationId xmlns:a16="http://schemas.microsoft.com/office/drawing/2014/main" id="{605D4A03-EF68-0E01-EEE2-41BDF764EC8B}"/>
                  </a:ext>
                </a:extLst>
              </p:cNvPr>
              <p:cNvSpPr/>
              <p:nvPr/>
            </p:nvSpPr>
            <p:spPr bwMode="auto">
              <a:xfrm>
                <a:off x="3549650" y="2423160"/>
                <a:ext cx="2298700" cy="2197100"/>
              </a:xfrm>
              <a:prstGeom prst="ellipse">
                <a:avLst/>
              </a:prstGeom>
              <a:solidFill>
                <a:schemeClr val="tx2"/>
              </a:solidFill>
              <a:ln w="3810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noAutofit/>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1" i="0" u="none" strike="noStrike" cap="none" normalizeH="0" baseline="0" dirty="0">
                  <a:ln>
                    <a:noFill/>
                  </a:ln>
                  <a:solidFill>
                    <a:srgbClr val="FFFF00"/>
                  </a:solidFill>
                  <a:effectLst/>
                  <a:latin typeface="Courier New" pitchFamily="49" charset="0"/>
                  <a:cs typeface="Arial" charset="0"/>
                </a:endParaRPr>
              </a:p>
            </p:txBody>
          </p:sp>
        </p:grpSp>
        <p:sp>
          <p:nvSpPr>
            <p:cNvPr id="5" name="TextBox 4">
              <a:extLst>
                <a:ext uri="{FF2B5EF4-FFF2-40B4-BE49-F238E27FC236}">
                  <a16:creationId xmlns:a16="http://schemas.microsoft.com/office/drawing/2014/main" id="{D33600C0-2CD7-DD15-3347-BC75C0338CCA}"/>
                </a:ext>
              </a:extLst>
            </p:cNvPr>
            <p:cNvSpPr txBox="1"/>
            <p:nvPr/>
          </p:nvSpPr>
          <p:spPr>
            <a:xfrm>
              <a:off x="3716768" y="1635423"/>
              <a:ext cx="370614" cy="461665"/>
            </a:xfrm>
            <a:prstGeom prst="rect">
              <a:avLst/>
            </a:prstGeom>
            <a:noFill/>
          </p:spPr>
          <p:txBody>
            <a:bodyPr wrap="none" rtlCol="0">
              <a:spAutoFit/>
            </a:bodyPr>
            <a:lstStyle/>
            <a:p>
              <a:r>
                <a:rPr lang="en-US" dirty="0">
                  <a:solidFill>
                    <a:schemeClr val="bg1"/>
                  </a:solidFill>
                  <a:latin typeface="Courier New" pitchFamily="49" charset="0"/>
                </a:rPr>
                <a:t>0</a:t>
              </a:r>
            </a:p>
          </p:txBody>
        </p:sp>
        <p:sp>
          <p:nvSpPr>
            <p:cNvPr id="6" name="TextBox 5">
              <a:extLst>
                <a:ext uri="{FF2B5EF4-FFF2-40B4-BE49-F238E27FC236}">
                  <a16:creationId xmlns:a16="http://schemas.microsoft.com/office/drawing/2014/main" id="{91B8E453-B272-715A-A94C-0C776ED29B2F}"/>
                </a:ext>
              </a:extLst>
            </p:cNvPr>
            <p:cNvSpPr txBox="1"/>
            <p:nvPr/>
          </p:nvSpPr>
          <p:spPr>
            <a:xfrm>
              <a:off x="6399813" y="2693988"/>
              <a:ext cx="370614" cy="461665"/>
            </a:xfrm>
            <a:prstGeom prst="rect">
              <a:avLst/>
            </a:prstGeom>
            <a:noFill/>
          </p:spPr>
          <p:txBody>
            <a:bodyPr wrap="none" rtlCol="0">
              <a:spAutoFit/>
            </a:bodyPr>
            <a:lstStyle/>
            <a:p>
              <a:r>
                <a:rPr lang="en-US" dirty="0">
                  <a:solidFill>
                    <a:schemeClr val="bg1"/>
                  </a:solidFill>
                  <a:latin typeface="Courier New" pitchFamily="49" charset="0"/>
                </a:rPr>
                <a:t>2</a:t>
              </a:r>
            </a:p>
          </p:txBody>
        </p:sp>
        <p:sp>
          <p:nvSpPr>
            <p:cNvPr id="7" name="TextBox 6">
              <a:extLst>
                <a:ext uri="{FF2B5EF4-FFF2-40B4-BE49-F238E27FC236}">
                  <a16:creationId xmlns:a16="http://schemas.microsoft.com/office/drawing/2014/main" id="{61F00FBA-14D8-6EE1-56CC-E229DAD03D77}"/>
                </a:ext>
              </a:extLst>
            </p:cNvPr>
            <p:cNvSpPr txBox="1"/>
            <p:nvPr/>
          </p:nvSpPr>
          <p:spPr>
            <a:xfrm>
              <a:off x="5370007" y="1635423"/>
              <a:ext cx="370614" cy="461665"/>
            </a:xfrm>
            <a:prstGeom prst="rect">
              <a:avLst/>
            </a:prstGeom>
            <a:noFill/>
          </p:spPr>
          <p:txBody>
            <a:bodyPr wrap="none" rtlCol="0">
              <a:spAutoFit/>
            </a:bodyPr>
            <a:lstStyle/>
            <a:p>
              <a:r>
                <a:rPr lang="en-US" dirty="0">
                  <a:solidFill>
                    <a:schemeClr val="bg1"/>
                  </a:solidFill>
                  <a:latin typeface="Courier New" pitchFamily="49" charset="0"/>
                </a:rPr>
                <a:t>1</a:t>
              </a:r>
            </a:p>
          </p:txBody>
        </p:sp>
        <p:sp>
          <p:nvSpPr>
            <p:cNvPr id="8" name="TextBox 7">
              <a:extLst>
                <a:ext uri="{FF2B5EF4-FFF2-40B4-BE49-F238E27FC236}">
                  <a16:creationId xmlns:a16="http://schemas.microsoft.com/office/drawing/2014/main" id="{A5F06883-C7C4-B8EF-479D-027391F73A68}"/>
                </a:ext>
              </a:extLst>
            </p:cNvPr>
            <p:cNvSpPr txBox="1"/>
            <p:nvPr/>
          </p:nvSpPr>
          <p:spPr>
            <a:xfrm>
              <a:off x="3716768" y="5142855"/>
              <a:ext cx="370614" cy="461665"/>
            </a:xfrm>
            <a:prstGeom prst="rect">
              <a:avLst/>
            </a:prstGeom>
            <a:noFill/>
          </p:spPr>
          <p:txBody>
            <a:bodyPr wrap="none" rtlCol="0">
              <a:spAutoFit/>
            </a:bodyPr>
            <a:lstStyle/>
            <a:p>
              <a:r>
                <a:rPr lang="en-US" dirty="0">
                  <a:solidFill>
                    <a:schemeClr val="bg1"/>
                  </a:solidFill>
                  <a:latin typeface="Courier New" pitchFamily="49" charset="0"/>
                </a:rPr>
                <a:t>5</a:t>
              </a:r>
            </a:p>
          </p:txBody>
        </p:sp>
        <p:sp>
          <p:nvSpPr>
            <p:cNvPr id="9" name="TextBox 8">
              <a:extLst>
                <a:ext uri="{FF2B5EF4-FFF2-40B4-BE49-F238E27FC236}">
                  <a16:creationId xmlns:a16="http://schemas.microsoft.com/office/drawing/2014/main" id="{9DC84845-0CB3-B0FF-E827-DF14EB9965AF}"/>
                </a:ext>
              </a:extLst>
            </p:cNvPr>
            <p:cNvSpPr txBox="1"/>
            <p:nvPr/>
          </p:nvSpPr>
          <p:spPr>
            <a:xfrm>
              <a:off x="5370007" y="5142855"/>
              <a:ext cx="370614" cy="461665"/>
            </a:xfrm>
            <a:prstGeom prst="rect">
              <a:avLst/>
            </a:prstGeom>
            <a:noFill/>
          </p:spPr>
          <p:txBody>
            <a:bodyPr wrap="none" rtlCol="0">
              <a:spAutoFit/>
            </a:bodyPr>
            <a:lstStyle/>
            <a:p>
              <a:r>
                <a:rPr lang="en-US" dirty="0">
                  <a:solidFill>
                    <a:schemeClr val="bg1"/>
                  </a:solidFill>
                  <a:latin typeface="Courier New" pitchFamily="49" charset="0"/>
                </a:rPr>
                <a:t>4</a:t>
              </a:r>
            </a:p>
          </p:txBody>
        </p:sp>
        <p:sp>
          <p:nvSpPr>
            <p:cNvPr id="10" name="TextBox 9">
              <a:extLst>
                <a:ext uri="{FF2B5EF4-FFF2-40B4-BE49-F238E27FC236}">
                  <a16:creationId xmlns:a16="http://schemas.microsoft.com/office/drawing/2014/main" id="{5501B81B-5F64-0B2E-A7CA-5F9A5E2F6381}"/>
                </a:ext>
              </a:extLst>
            </p:cNvPr>
            <p:cNvSpPr txBox="1"/>
            <p:nvPr/>
          </p:nvSpPr>
          <p:spPr>
            <a:xfrm>
              <a:off x="6399813" y="3946823"/>
              <a:ext cx="370614" cy="461665"/>
            </a:xfrm>
            <a:prstGeom prst="rect">
              <a:avLst/>
            </a:prstGeom>
            <a:noFill/>
          </p:spPr>
          <p:txBody>
            <a:bodyPr wrap="none" rtlCol="0">
              <a:spAutoFit/>
            </a:bodyPr>
            <a:lstStyle/>
            <a:p>
              <a:r>
                <a:rPr lang="en-US" dirty="0">
                  <a:solidFill>
                    <a:schemeClr val="bg1"/>
                  </a:solidFill>
                  <a:latin typeface="Courier New" pitchFamily="49" charset="0"/>
                </a:rPr>
                <a:t>3</a:t>
              </a:r>
            </a:p>
          </p:txBody>
        </p:sp>
        <p:sp>
          <p:nvSpPr>
            <p:cNvPr id="11" name="TextBox 10">
              <a:extLst>
                <a:ext uri="{FF2B5EF4-FFF2-40B4-BE49-F238E27FC236}">
                  <a16:creationId xmlns:a16="http://schemas.microsoft.com/office/drawing/2014/main" id="{A1C9E74E-872F-9C30-88C2-C31D4263DF98}"/>
                </a:ext>
              </a:extLst>
            </p:cNvPr>
            <p:cNvSpPr txBox="1"/>
            <p:nvPr/>
          </p:nvSpPr>
          <p:spPr>
            <a:xfrm>
              <a:off x="4999393" y="2072332"/>
              <a:ext cx="370614" cy="461665"/>
            </a:xfrm>
            <a:prstGeom prst="rect">
              <a:avLst/>
            </a:prstGeom>
            <a:noFill/>
          </p:spPr>
          <p:txBody>
            <a:bodyPr wrap="none" rtlCol="0">
              <a:spAutoFit/>
            </a:bodyPr>
            <a:lstStyle/>
            <a:p>
              <a:r>
                <a:rPr lang="en-US" dirty="0">
                  <a:solidFill>
                    <a:schemeClr val="tx1"/>
                  </a:solidFill>
                  <a:latin typeface="Courier New" pitchFamily="49" charset="0"/>
                </a:rPr>
                <a:t>y</a:t>
              </a:r>
            </a:p>
          </p:txBody>
        </p:sp>
        <p:sp>
          <p:nvSpPr>
            <p:cNvPr id="12" name="TextBox 11">
              <a:extLst>
                <a:ext uri="{FF2B5EF4-FFF2-40B4-BE49-F238E27FC236}">
                  <a16:creationId xmlns:a16="http://schemas.microsoft.com/office/drawing/2014/main" id="{CD9C22FD-321D-D997-4A46-D70B5DFE4FD4}"/>
                </a:ext>
              </a:extLst>
            </p:cNvPr>
            <p:cNvSpPr txBox="1"/>
            <p:nvPr/>
          </p:nvSpPr>
          <p:spPr>
            <a:xfrm>
              <a:off x="4059889" y="2097733"/>
              <a:ext cx="370614" cy="461665"/>
            </a:xfrm>
            <a:prstGeom prst="rect">
              <a:avLst/>
            </a:prstGeom>
            <a:noFill/>
          </p:spPr>
          <p:txBody>
            <a:bodyPr wrap="none" rtlCol="0">
              <a:spAutoFit/>
            </a:bodyPr>
            <a:lstStyle/>
            <a:p>
              <a:r>
                <a:rPr lang="en-US" dirty="0">
                  <a:solidFill>
                    <a:schemeClr val="tx1"/>
                  </a:solidFill>
                  <a:latin typeface="Courier New" pitchFamily="49" charset="0"/>
                </a:rPr>
                <a:t>x</a:t>
              </a:r>
            </a:p>
          </p:txBody>
        </p:sp>
        <p:sp>
          <p:nvSpPr>
            <p:cNvPr id="13" name="TextBox 12">
              <a:extLst>
                <a:ext uri="{FF2B5EF4-FFF2-40B4-BE49-F238E27FC236}">
                  <a16:creationId xmlns:a16="http://schemas.microsoft.com/office/drawing/2014/main" id="{7CF79638-A9D4-C114-81D6-0A8589778209}"/>
                </a:ext>
              </a:extLst>
            </p:cNvPr>
            <p:cNvSpPr txBox="1"/>
            <p:nvPr/>
          </p:nvSpPr>
          <p:spPr>
            <a:xfrm>
              <a:off x="2771649" y="2841958"/>
              <a:ext cx="370614" cy="461665"/>
            </a:xfrm>
            <a:prstGeom prst="rect">
              <a:avLst/>
            </a:prstGeom>
            <a:noFill/>
          </p:spPr>
          <p:txBody>
            <a:bodyPr wrap="none" rtlCol="0">
              <a:spAutoFit/>
            </a:bodyPr>
            <a:lstStyle/>
            <a:p>
              <a:r>
                <a:rPr lang="en-US" dirty="0">
                  <a:solidFill>
                    <a:schemeClr val="bg1"/>
                  </a:solidFill>
                  <a:latin typeface="Courier New" pitchFamily="49" charset="0"/>
                </a:rPr>
                <a:t>7</a:t>
              </a:r>
            </a:p>
          </p:txBody>
        </p:sp>
        <p:sp>
          <p:nvSpPr>
            <p:cNvPr id="14" name="TextBox 13">
              <a:extLst>
                <a:ext uri="{FF2B5EF4-FFF2-40B4-BE49-F238E27FC236}">
                  <a16:creationId xmlns:a16="http://schemas.microsoft.com/office/drawing/2014/main" id="{404054BC-D088-FB05-42D9-582532F1745A}"/>
                </a:ext>
              </a:extLst>
            </p:cNvPr>
            <p:cNvSpPr txBox="1"/>
            <p:nvPr/>
          </p:nvSpPr>
          <p:spPr>
            <a:xfrm>
              <a:off x="2771649" y="4094148"/>
              <a:ext cx="370614" cy="461665"/>
            </a:xfrm>
            <a:prstGeom prst="rect">
              <a:avLst/>
            </a:prstGeom>
            <a:noFill/>
          </p:spPr>
          <p:txBody>
            <a:bodyPr wrap="none" rtlCol="0">
              <a:spAutoFit/>
            </a:bodyPr>
            <a:lstStyle/>
            <a:p>
              <a:r>
                <a:rPr lang="en-US" dirty="0">
                  <a:solidFill>
                    <a:schemeClr val="bg1"/>
                  </a:solidFill>
                  <a:latin typeface="Courier New" pitchFamily="49" charset="0"/>
                </a:rPr>
                <a:t>6</a:t>
              </a:r>
            </a:p>
          </p:txBody>
        </p:sp>
        <p:sp>
          <p:nvSpPr>
            <p:cNvPr id="15" name="Oval 7">
              <a:extLst>
                <a:ext uri="{FF2B5EF4-FFF2-40B4-BE49-F238E27FC236}">
                  <a16:creationId xmlns:a16="http://schemas.microsoft.com/office/drawing/2014/main" id="{19D0367E-A86C-101D-8923-0621432353E2}"/>
                </a:ext>
              </a:extLst>
            </p:cNvPr>
            <p:cNvSpPr>
              <a:spLocks noChangeArrowheads="1"/>
            </p:cNvSpPr>
            <p:nvPr/>
          </p:nvSpPr>
          <p:spPr bwMode="auto">
            <a:xfrm>
              <a:off x="4251544" y="3026525"/>
              <a:ext cx="999816" cy="1068268"/>
            </a:xfrm>
            <a:prstGeom prst="ellipse">
              <a:avLst/>
            </a:prstGeom>
            <a:solidFill>
              <a:schemeClr val="tx2"/>
            </a:solidFill>
            <a:ln w="12700">
              <a:noFill/>
              <a:round/>
              <a:headEnd/>
              <a:tailEnd/>
            </a:ln>
          </p:spPr>
          <p:txBody>
            <a:bodyPr wrap="none" anchor="ctr"/>
            <a:lstStyle/>
            <a:p>
              <a:endParaRPr lang="en-US" dirty="0">
                <a:solidFill>
                  <a:srgbClr val="FFFF00"/>
                </a:solidFill>
                <a:latin typeface="Arial" pitchFamily="34" charset="0"/>
              </a:endParaRPr>
            </a:p>
          </p:txBody>
        </p:sp>
        <p:grpSp>
          <p:nvGrpSpPr>
            <p:cNvPr id="16" name="Group 15">
              <a:extLst>
                <a:ext uri="{FF2B5EF4-FFF2-40B4-BE49-F238E27FC236}">
                  <a16:creationId xmlns:a16="http://schemas.microsoft.com/office/drawing/2014/main" id="{BC776C85-E506-AF97-0DC1-7D54034357C9}"/>
                </a:ext>
              </a:extLst>
            </p:cNvPr>
            <p:cNvGrpSpPr/>
            <p:nvPr/>
          </p:nvGrpSpPr>
          <p:grpSpPr>
            <a:xfrm>
              <a:off x="4381687" y="3068710"/>
              <a:ext cx="634627" cy="906000"/>
              <a:chOff x="4436366" y="3112166"/>
              <a:chExt cx="634627" cy="906000"/>
            </a:xfrm>
            <a:effectLst>
              <a:glow rad="228600">
                <a:schemeClr val="accent3">
                  <a:satMod val="175000"/>
                  <a:alpha val="40000"/>
                </a:schemeClr>
              </a:glow>
            </a:effectLst>
          </p:grpSpPr>
          <p:sp>
            <p:nvSpPr>
              <p:cNvPr id="19" name="Oval 8">
                <a:extLst>
                  <a:ext uri="{FF2B5EF4-FFF2-40B4-BE49-F238E27FC236}">
                    <a16:creationId xmlns:a16="http://schemas.microsoft.com/office/drawing/2014/main" id="{15FBC8B9-556C-4BA2-08A1-DAFD75C1FA71}"/>
                  </a:ext>
                </a:extLst>
              </p:cNvPr>
              <p:cNvSpPr>
                <a:spLocks noChangeArrowheads="1"/>
              </p:cNvSpPr>
              <p:nvPr/>
            </p:nvSpPr>
            <p:spPr bwMode="auto">
              <a:xfrm>
                <a:off x="4436366" y="3112166"/>
                <a:ext cx="634627" cy="655835"/>
              </a:xfrm>
              <a:prstGeom prst="ellipse">
                <a:avLst/>
              </a:prstGeom>
              <a:solidFill>
                <a:srgbClr val="FF0000"/>
              </a:solidFill>
              <a:ln w="12700">
                <a:noFill/>
                <a:round/>
                <a:headEnd/>
                <a:tailEnd/>
              </a:ln>
            </p:spPr>
            <p:txBody>
              <a:bodyPr wrap="none" anchor="ctr"/>
              <a:lstStyle/>
              <a:p>
                <a:endParaRPr lang="en-US" dirty="0">
                  <a:solidFill>
                    <a:srgbClr val="FFFF00"/>
                  </a:solidFill>
                  <a:latin typeface="Arial" pitchFamily="34" charset="0"/>
                </a:endParaRPr>
              </a:p>
            </p:txBody>
          </p:sp>
          <p:sp>
            <p:nvSpPr>
              <p:cNvPr id="20" name="Oval 9">
                <a:extLst>
                  <a:ext uri="{FF2B5EF4-FFF2-40B4-BE49-F238E27FC236}">
                    <a16:creationId xmlns:a16="http://schemas.microsoft.com/office/drawing/2014/main" id="{FC97CFA8-71C3-74D9-50F7-2218B063780B}"/>
                  </a:ext>
                </a:extLst>
              </p:cNvPr>
              <p:cNvSpPr>
                <a:spLocks noChangeArrowheads="1"/>
              </p:cNvSpPr>
              <p:nvPr/>
            </p:nvSpPr>
            <p:spPr bwMode="auto">
              <a:xfrm>
                <a:off x="4527663" y="3200062"/>
                <a:ext cx="445352" cy="516104"/>
              </a:xfrm>
              <a:prstGeom prst="ellipse">
                <a:avLst/>
              </a:prstGeom>
              <a:solidFill>
                <a:schemeClr val="bg1">
                  <a:lumMod val="50000"/>
                </a:schemeClr>
              </a:solidFill>
              <a:ln w="12700">
                <a:solidFill>
                  <a:srgbClr val="FF0000"/>
                </a:solidFill>
                <a:round/>
                <a:headEnd/>
                <a:tailEnd/>
              </a:ln>
            </p:spPr>
            <p:txBody>
              <a:bodyPr wrap="none" anchor="ctr"/>
              <a:lstStyle/>
              <a:p>
                <a:endParaRPr lang="en-US" dirty="0">
                  <a:solidFill>
                    <a:srgbClr val="FFFF00"/>
                  </a:solidFill>
                  <a:latin typeface="Arial" pitchFamily="34" charset="0"/>
                </a:endParaRPr>
              </a:p>
            </p:txBody>
          </p:sp>
          <p:sp>
            <p:nvSpPr>
              <p:cNvPr id="31" name="Oval 10">
                <a:extLst>
                  <a:ext uri="{FF2B5EF4-FFF2-40B4-BE49-F238E27FC236}">
                    <a16:creationId xmlns:a16="http://schemas.microsoft.com/office/drawing/2014/main" id="{7FD58A86-6C5E-99B7-5EB9-7256952317B1}"/>
                  </a:ext>
                </a:extLst>
              </p:cNvPr>
              <p:cNvSpPr>
                <a:spLocks noChangeArrowheads="1"/>
              </p:cNvSpPr>
              <p:nvPr/>
            </p:nvSpPr>
            <p:spPr bwMode="auto">
              <a:xfrm>
                <a:off x="4440819" y="3375853"/>
                <a:ext cx="630174" cy="642313"/>
              </a:xfrm>
              <a:prstGeom prst="ellipse">
                <a:avLst/>
              </a:prstGeom>
              <a:solidFill>
                <a:srgbClr val="FF0000"/>
              </a:solidFill>
              <a:ln w="12700">
                <a:solidFill>
                  <a:srgbClr val="FF0000"/>
                </a:solidFill>
                <a:round/>
                <a:headEnd/>
                <a:tailEnd/>
              </a:ln>
            </p:spPr>
            <p:txBody>
              <a:bodyPr wrap="none" anchor="ctr"/>
              <a:lstStyle/>
              <a:p>
                <a:endParaRPr lang="en-US" dirty="0">
                  <a:solidFill>
                    <a:srgbClr val="FFFF00"/>
                  </a:solidFill>
                  <a:latin typeface="Arial" pitchFamily="34" charset="0"/>
                </a:endParaRPr>
              </a:p>
            </p:txBody>
          </p:sp>
          <p:sp>
            <p:nvSpPr>
              <p:cNvPr id="34" name="Oval 11">
                <a:extLst>
                  <a:ext uri="{FF2B5EF4-FFF2-40B4-BE49-F238E27FC236}">
                    <a16:creationId xmlns:a16="http://schemas.microsoft.com/office/drawing/2014/main" id="{8B547C2C-7403-1272-8E5E-95BD2581879E}"/>
                  </a:ext>
                </a:extLst>
              </p:cNvPr>
              <p:cNvSpPr>
                <a:spLocks noChangeArrowheads="1"/>
              </p:cNvSpPr>
              <p:nvPr/>
            </p:nvSpPr>
            <p:spPr bwMode="auto">
              <a:xfrm>
                <a:off x="4639001" y="3508823"/>
                <a:ext cx="227130" cy="220865"/>
              </a:xfrm>
              <a:prstGeom prst="ellipse">
                <a:avLst/>
              </a:prstGeom>
              <a:solidFill>
                <a:schemeClr val="bg1">
                  <a:lumMod val="50000"/>
                </a:schemeClr>
              </a:solidFill>
              <a:ln w="12700">
                <a:solidFill>
                  <a:srgbClr val="FF0000"/>
                </a:solidFill>
                <a:round/>
                <a:headEnd/>
                <a:tailEnd/>
              </a:ln>
            </p:spPr>
            <p:txBody>
              <a:bodyPr wrap="none" anchor="ctr"/>
              <a:lstStyle/>
              <a:p>
                <a:endParaRPr lang="en-US" dirty="0">
                  <a:solidFill>
                    <a:srgbClr val="FFFF00"/>
                  </a:solidFill>
                  <a:latin typeface="Arial" pitchFamily="34" charset="0"/>
                </a:endParaRPr>
              </a:p>
            </p:txBody>
          </p:sp>
          <p:sp>
            <p:nvSpPr>
              <p:cNvPr id="35" name="AutoShape 12">
                <a:extLst>
                  <a:ext uri="{FF2B5EF4-FFF2-40B4-BE49-F238E27FC236}">
                    <a16:creationId xmlns:a16="http://schemas.microsoft.com/office/drawing/2014/main" id="{246FBF98-EC09-E816-FCDB-1CF0308764A1}"/>
                  </a:ext>
                </a:extLst>
              </p:cNvPr>
              <p:cNvSpPr>
                <a:spLocks noChangeArrowheads="1"/>
              </p:cNvSpPr>
              <p:nvPr/>
            </p:nvSpPr>
            <p:spPr bwMode="auto">
              <a:xfrm flipV="1">
                <a:off x="4685763" y="3691375"/>
                <a:ext cx="151420" cy="191567"/>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4447 w 21600"/>
                  <a:gd name="T13" fmla="*/ 4574 h 21600"/>
                  <a:gd name="T14" fmla="*/ 17153 w 21600"/>
                  <a:gd name="T15" fmla="*/ 17026 h 21600"/>
                </a:gdLst>
                <a:ahLst/>
                <a:cxnLst>
                  <a:cxn ang="T8">
                    <a:pos x="T0" y="T1"/>
                  </a:cxn>
                  <a:cxn ang="T9">
                    <a:pos x="T2" y="T3"/>
                  </a:cxn>
                  <a:cxn ang="T10">
                    <a:pos x="T4" y="T5"/>
                  </a:cxn>
                  <a:cxn ang="T11">
                    <a:pos x="T6" y="T7"/>
                  </a:cxn>
                </a:cxnLst>
                <a:rect l="T12" t="T13" r="T14" b="T15"/>
                <a:pathLst>
                  <a:path w="21600" h="21600">
                    <a:moveTo>
                      <a:pt x="0" y="0"/>
                    </a:moveTo>
                    <a:lnTo>
                      <a:pt x="5399" y="21600"/>
                    </a:lnTo>
                    <a:lnTo>
                      <a:pt x="16201" y="21600"/>
                    </a:lnTo>
                    <a:lnTo>
                      <a:pt x="21600" y="0"/>
                    </a:lnTo>
                    <a:close/>
                  </a:path>
                </a:pathLst>
              </a:custGeom>
              <a:solidFill>
                <a:schemeClr val="bg1">
                  <a:lumMod val="50000"/>
                </a:schemeClr>
              </a:solidFill>
              <a:ln w="12700">
                <a:noFill/>
                <a:miter lim="800000"/>
                <a:headEnd/>
                <a:tailEnd/>
              </a:ln>
            </p:spPr>
            <p:txBody>
              <a:bodyPr wrap="none" anchor="ctr"/>
              <a:lstStyle/>
              <a:p>
                <a:endParaRPr lang="en-US" dirty="0">
                  <a:solidFill>
                    <a:srgbClr val="FFFF00"/>
                  </a:solidFill>
                  <a:latin typeface="Arial" pitchFamily="34" charset="0"/>
                </a:endParaRPr>
              </a:p>
            </p:txBody>
          </p:sp>
        </p:grpSp>
      </p:grpSp>
      <p:sp>
        <p:nvSpPr>
          <p:cNvPr id="81" name="Freeform: Shape 80">
            <a:extLst>
              <a:ext uri="{FF2B5EF4-FFF2-40B4-BE49-F238E27FC236}">
                <a16:creationId xmlns:a16="http://schemas.microsoft.com/office/drawing/2014/main" id="{3DA2095E-1075-F2B8-B2F7-76357B79150A}"/>
              </a:ext>
            </a:extLst>
          </p:cNvPr>
          <p:cNvSpPr/>
          <p:nvPr/>
        </p:nvSpPr>
        <p:spPr bwMode="auto">
          <a:xfrm>
            <a:off x="6066355" y="2133340"/>
            <a:ext cx="1098596" cy="579639"/>
          </a:xfrm>
          <a:custGeom>
            <a:avLst/>
            <a:gdLst>
              <a:gd name="connsiteX0" fmla="*/ 1098596 w 1098596"/>
              <a:gd name="connsiteY0" fmla="*/ 13895 h 579639"/>
              <a:gd name="connsiteX1" fmla="*/ 302607 w 1098596"/>
              <a:gd name="connsiteY1" fmla="*/ 73101 h 579639"/>
              <a:gd name="connsiteX2" fmla="*/ 0 w 1098596"/>
              <a:gd name="connsiteY2" fmla="*/ 579639 h 579639"/>
            </a:gdLst>
            <a:ahLst/>
            <a:cxnLst>
              <a:cxn ang="0">
                <a:pos x="connsiteX0" y="connsiteY0"/>
              </a:cxn>
              <a:cxn ang="0">
                <a:pos x="connsiteX1" y="connsiteY1"/>
              </a:cxn>
              <a:cxn ang="0">
                <a:pos x="connsiteX2" y="connsiteY2"/>
              </a:cxn>
            </a:cxnLst>
            <a:rect l="l" t="t" r="r" b="b"/>
            <a:pathLst>
              <a:path w="1098596" h="579639">
                <a:moveTo>
                  <a:pt x="1098596" y="13895"/>
                </a:moveTo>
                <a:cubicBezTo>
                  <a:pt x="792151" y="-3648"/>
                  <a:pt x="485706" y="-21190"/>
                  <a:pt x="302607" y="73101"/>
                </a:cubicBezTo>
                <a:cubicBezTo>
                  <a:pt x="119508" y="167392"/>
                  <a:pt x="59754" y="373515"/>
                  <a:pt x="0" y="579639"/>
                </a:cubicBezTo>
              </a:path>
            </a:pathLst>
          </a:custGeom>
          <a:noFill/>
          <a:ln w="57150" cap="flat" cmpd="sng" algn="ctr">
            <a:solidFill>
              <a:srgbClr val="FFFF00"/>
            </a:solidFill>
            <a:prstDash val="solid"/>
            <a:round/>
            <a:headEnd type="none" w="med" len="med"/>
            <a:tailEnd type="triangle" w="med" len="med"/>
          </a:ln>
          <a:effectLst/>
        </p:spPr>
        <p:txBody>
          <a:bodyPr rtlCol="0" anchor="ctr"/>
          <a:lstStyle/>
          <a:p>
            <a:pPr algn="ctr"/>
            <a:endParaRPr lang="en-US"/>
          </a:p>
        </p:txBody>
      </p:sp>
    </p:spTree>
    <p:extLst>
      <p:ext uri="{BB962C8B-B14F-4D97-AF65-F5344CB8AC3E}">
        <p14:creationId xmlns:p14="http://schemas.microsoft.com/office/powerpoint/2010/main" val="48647905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Footer Placeholder 2"/>
          <p:cNvSpPr>
            <a:spLocks noGrp="1"/>
          </p:cNvSpPr>
          <p:nvPr>
            <p:ph type="ftr" sz="quarter" idx="10"/>
          </p:nvPr>
        </p:nvSpPr>
        <p:spPr>
          <a:xfrm>
            <a:off x="3124200" y="6248400"/>
            <a:ext cx="2895600" cy="457200"/>
          </a:xfrm>
        </p:spPr>
        <p:txBody>
          <a:bodyPr/>
          <a:lstStyle/>
          <a:p>
            <a:pPr>
              <a:defRPr/>
            </a:pPr>
            <a:r>
              <a:rPr lang="en-US" b="0" dirty="0">
                <a:latin typeface="Arial" pitchFamily="34" charset="0"/>
                <a:cs typeface="+mn-cs"/>
              </a:rPr>
              <a:t>Art of Multiprocessor Programming</a:t>
            </a:r>
          </a:p>
        </p:txBody>
      </p:sp>
      <p:sp>
        <p:nvSpPr>
          <p:cNvPr id="30" name="Slide Number Placeholder 3"/>
          <p:cNvSpPr>
            <a:spLocks noGrp="1"/>
          </p:cNvSpPr>
          <p:nvPr>
            <p:ph type="sldNum" sz="quarter" idx="11"/>
          </p:nvPr>
        </p:nvSpPr>
        <p:spPr>
          <a:xfrm>
            <a:off x="6553200" y="6248400"/>
            <a:ext cx="1905000" cy="457200"/>
          </a:xfrm>
        </p:spPr>
        <p:txBody>
          <a:bodyPr/>
          <a:lstStyle/>
          <a:p>
            <a:pPr>
              <a:defRPr/>
            </a:pPr>
            <a:fld id="{7D815C70-AFE7-4526-98C8-F16A2D0F27E3}" type="slidenum">
              <a:rPr lang="x-none" b="0">
                <a:latin typeface="Arial" pitchFamily="34" charset="0"/>
                <a:cs typeface="+mn-cs"/>
              </a:rPr>
              <a:pPr>
                <a:defRPr/>
              </a:pPr>
              <a:t>23</a:t>
            </a:fld>
            <a:endParaRPr lang="en-US" b="0" dirty="0">
              <a:latin typeface="Arial" pitchFamily="34" charset="0"/>
              <a:cs typeface="+mn-cs"/>
            </a:endParaRPr>
          </a:p>
        </p:txBody>
      </p:sp>
      <p:sp>
        <p:nvSpPr>
          <p:cNvPr id="20485" name="Rectangle 3"/>
          <p:cNvSpPr>
            <a:spLocks noGrp="1" noChangeArrowheads="1"/>
          </p:cNvSpPr>
          <p:nvPr>
            <p:ph type="title" idx="4294967295"/>
          </p:nvPr>
        </p:nvSpPr>
        <p:spPr/>
        <p:txBody>
          <a:bodyPr/>
          <a:lstStyle/>
          <a:p>
            <a:pPr eaLnBrk="1" hangingPunct="1"/>
            <a:r>
              <a:rPr lang="en-US" dirty="0"/>
              <a:t>Release the Lock</a:t>
            </a:r>
          </a:p>
        </p:txBody>
      </p:sp>
      <p:sp>
        <p:nvSpPr>
          <p:cNvPr id="17" name="TextBox 16"/>
          <p:cNvSpPr txBox="1"/>
          <p:nvPr/>
        </p:nvSpPr>
        <p:spPr>
          <a:xfrm>
            <a:off x="6908800" y="1597968"/>
            <a:ext cx="928459" cy="461665"/>
          </a:xfrm>
          <a:prstGeom prst="rect">
            <a:avLst/>
          </a:prstGeom>
          <a:noFill/>
        </p:spPr>
        <p:txBody>
          <a:bodyPr wrap="none" rtlCol="0">
            <a:spAutoFit/>
          </a:bodyPr>
          <a:lstStyle/>
          <a:p>
            <a:r>
              <a:rPr lang="en-US" dirty="0">
                <a:solidFill>
                  <a:srgbClr val="FFFF00"/>
                </a:solidFill>
                <a:latin typeface="Courier New" pitchFamily="49" charset="0"/>
              </a:rPr>
              <a:t>tail</a:t>
            </a:r>
          </a:p>
        </p:txBody>
      </p:sp>
      <p:sp>
        <p:nvSpPr>
          <p:cNvPr id="32" name="TextBox 31"/>
          <p:cNvSpPr txBox="1"/>
          <p:nvPr/>
        </p:nvSpPr>
        <p:spPr>
          <a:xfrm>
            <a:off x="4999393" y="2072332"/>
            <a:ext cx="370614" cy="461665"/>
          </a:xfrm>
          <a:prstGeom prst="rect">
            <a:avLst/>
          </a:prstGeom>
          <a:noFill/>
        </p:spPr>
        <p:txBody>
          <a:bodyPr wrap="none" rtlCol="0">
            <a:spAutoFit/>
          </a:bodyPr>
          <a:lstStyle/>
          <a:p>
            <a:r>
              <a:rPr lang="en-US" dirty="0">
                <a:solidFill>
                  <a:schemeClr val="tx1"/>
                </a:solidFill>
                <a:latin typeface="Courier New" pitchFamily="49" charset="0"/>
              </a:rPr>
              <a:t>y</a:t>
            </a:r>
          </a:p>
        </p:txBody>
      </p:sp>
      <p:sp>
        <p:nvSpPr>
          <p:cNvPr id="33" name="TextBox 32"/>
          <p:cNvSpPr txBox="1"/>
          <p:nvPr/>
        </p:nvSpPr>
        <p:spPr>
          <a:xfrm>
            <a:off x="2027819" y="5056832"/>
            <a:ext cx="370614" cy="461665"/>
          </a:xfrm>
          <a:prstGeom prst="rect">
            <a:avLst/>
          </a:prstGeom>
          <a:noFill/>
        </p:spPr>
        <p:txBody>
          <a:bodyPr wrap="none" rtlCol="0">
            <a:spAutoFit/>
          </a:bodyPr>
          <a:lstStyle/>
          <a:p>
            <a:r>
              <a:rPr lang="en-US" dirty="0">
                <a:solidFill>
                  <a:srgbClr val="FFFF00"/>
                </a:solidFill>
                <a:latin typeface="Courier New" pitchFamily="49" charset="0"/>
              </a:rPr>
              <a:t>x</a:t>
            </a:r>
          </a:p>
        </p:txBody>
      </p:sp>
      <p:sp>
        <p:nvSpPr>
          <p:cNvPr id="36" name="TextBox 35"/>
          <p:cNvSpPr txBox="1"/>
          <p:nvPr/>
        </p:nvSpPr>
        <p:spPr>
          <a:xfrm>
            <a:off x="4059889" y="1136303"/>
            <a:ext cx="928459" cy="461665"/>
          </a:xfrm>
          <a:prstGeom prst="rect">
            <a:avLst/>
          </a:prstGeom>
          <a:noFill/>
        </p:spPr>
        <p:txBody>
          <a:bodyPr wrap="none" rtlCol="0">
            <a:spAutoFit/>
          </a:bodyPr>
          <a:lstStyle/>
          <a:p>
            <a:r>
              <a:rPr lang="en-US" dirty="0">
                <a:solidFill>
                  <a:srgbClr val="FFFF00"/>
                </a:solidFill>
                <a:latin typeface="Courier New" pitchFamily="49" charset="0"/>
              </a:rPr>
              <a:t>head</a:t>
            </a:r>
          </a:p>
        </p:txBody>
      </p:sp>
      <p:sp>
        <p:nvSpPr>
          <p:cNvPr id="91" name="Cloud Callout 90"/>
          <p:cNvSpPr/>
          <p:nvPr/>
        </p:nvSpPr>
        <p:spPr bwMode="auto">
          <a:xfrm>
            <a:off x="6575510" y="2457008"/>
            <a:ext cx="2469980" cy="609064"/>
          </a:xfrm>
          <a:prstGeom prst="cloudCallout">
            <a:avLst>
              <a:gd name="adj1" fmla="val 5355"/>
              <a:gd name="adj2" fmla="val 137889"/>
            </a:avLst>
          </a:prstGeom>
          <a:solidFill>
            <a:schemeClr val="tx1"/>
          </a:solidFill>
          <a:ln w="38100" cap="flat" cmpd="sng" algn="ctr">
            <a:solidFill>
              <a:schemeClr val="accent2">
                <a:lumMod val="60000"/>
                <a:lumOff val="40000"/>
              </a:scheme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2000" b="0" i="0" u="none" strike="noStrike" cap="none" normalizeH="0" baseline="0" dirty="0">
                <a:ln>
                  <a:noFill/>
                </a:ln>
                <a:solidFill>
                  <a:srgbClr val="FFFF00"/>
                </a:solidFill>
                <a:effectLst/>
                <a:latin typeface="Arial" pitchFamily="34" charset="0"/>
              </a:rPr>
              <a:t>Waiting…</a:t>
            </a:r>
          </a:p>
        </p:txBody>
      </p:sp>
      <p:grpSp>
        <p:nvGrpSpPr>
          <p:cNvPr id="38" name="Group 24">
            <a:extLst>
              <a:ext uri="{FF2B5EF4-FFF2-40B4-BE49-F238E27FC236}">
                <a16:creationId xmlns:a16="http://schemas.microsoft.com/office/drawing/2014/main" id="{85E9EF6F-F16E-53A3-ACB2-18650A1699C2}"/>
              </a:ext>
            </a:extLst>
          </p:cNvPr>
          <p:cNvGrpSpPr>
            <a:grpSpLocks/>
          </p:cNvGrpSpPr>
          <p:nvPr/>
        </p:nvGrpSpPr>
        <p:grpSpPr bwMode="auto">
          <a:xfrm>
            <a:off x="901700" y="3924300"/>
            <a:ext cx="1447800" cy="1295400"/>
            <a:chOff x="3168" y="1824"/>
            <a:chExt cx="912" cy="816"/>
          </a:xfrm>
          <a:effectLst>
            <a:glow rad="228600">
              <a:schemeClr val="accent3">
                <a:satMod val="175000"/>
                <a:alpha val="40000"/>
              </a:schemeClr>
            </a:glow>
          </a:effectLst>
        </p:grpSpPr>
        <p:sp>
          <p:nvSpPr>
            <p:cNvPr id="39" name="Freeform 25">
              <a:extLst>
                <a:ext uri="{FF2B5EF4-FFF2-40B4-BE49-F238E27FC236}">
                  <a16:creationId xmlns:a16="http://schemas.microsoft.com/office/drawing/2014/main" id="{AB98809C-497F-3328-094A-904C0E78B6C2}"/>
                </a:ext>
              </a:extLst>
            </p:cNvPr>
            <p:cNvSpPr>
              <a:spLocks/>
            </p:cNvSpPr>
            <p:nvPr/>
          </p:nvSpPr>
          <p:spPr bwMode="auto">
            <a:xfrm>
              <a:off x="3936" y="2064"/>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Courier New" pitchFamily="49" charset="0"/>
              </a:endParaRPr>
            </a:p>
          </p:txBody>
        </p:sp>
        <p:sp>
          <p:nvSpPr>
            <p:cNvPr id="40" name="Freeform 26">
              <a:extLst>
                <a:ext uri="{FF2B5EF4-FFF2-40B4-BE49-F238E27FC236}">
                  <a16:creationId xmlns:a16="http://schemas.microsoft.com/office/drawing/2014/main" id="{D398D513-BEEA-E641-CA68-4579BB333198}"/>
                </a:ext>
              </a:extLst>
            </p:cNvPr>
            <p:cNvSpPr>
              <a:spLocks/>
            </p:cNvSpPr>
            <p:nvPr/>
          </p:nvSpPr>
          <p:spPr bwMode="auto">
            <a:xfrm>
              <a:off x="3728" y="1920"/>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Courier New" pitchFamily="49" charset="0"/>
              </a:endParaRPr>
            </a:p>
          </p:txBody>
        </p:sp>
        <p:sp>
          <p:nvSpPr>
            <p:cNvPr id="41" name="Freeform 27">
              <a:extLst>
                <a:ext uri="{FF2B5EF4-FFF2-40B4-BE49-F238E27FC236}">
                  <a16:creationId xmlns:a16="http://schemas.microsoft.com/office/drawing/2014/main" id="{DE38B386-60E9-C6D8-7C4C-775DE8C10977}"/>
                </a:ext>
              </a:extLst>
            </p:cNvPr>
            <p:cNvSpPr>
              <a:spLocks/>
            </p:cNvSpPr>
            <p:nvPr/>
          </p:nvSpPr>
          <p:spPr bwMode="auto">
            <a:xfrm>
              <a:off x="3504" y="1824"/>
              <a:ext cx="144" cy="288"/>
            </a:xfrm>
            <a:custGeom>
              <a:avLst/>
              <a:gdLst>
                <a:gd name="T0" fmla="*/ 0 w 144"/>
                <a:gd name="T1" fmla="*/ 10 h 336"/>
                <a:gd name="T2" fmla="*/ 96 w 144"/>
                <a:gd name="T3" fmla="*/ 0 h 336"/>
                <a:gd name="T4" fmla="*/ 144 w 144"/>
                <a:gd name="T5" fmla="*/ 10 h 336"/>
                <a:gd name="T6" fmla="*/ 144 w 144"/>
                <a:gd name="T7" fmla="*/ 73 h 336"/>
                <a:gd name="T8" fmla="*/ 96 w 144"/>
                <a:gd name="T9" fmla="*/ 63 h 336"/>
                <a:gd name="T10" fmla="*/ 96 w 144"/>
                <a:gd name="T11" fmla="*/ 21 h 336"/>
                <a:gd name="T12" fmla="*/ 0 w 144"/>
                <a:gd name="T13" fmla="*/ 31 h 336"/>
                <a:gd name="T14" fmla="*/ 0 w 144"/>
                <a:gd name="T15" fmla="*/ 10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Courier New" pitchFamily="49" charset="0"/>
              </a:endParaRPr>
            </a:p>
          </p:txBody>
        </p:sp>
        <p:sp>
          <p:nvSpPr>
            <p:cNvPr id="42" name="Freeform 28">
              <a:extLst>
                <a:ext uri="{FF2B5EF4-FFF2-40B4-BE49-F238E27FC236}">
                  <a16:creationId xmlns:a16="http://schemas.microsoft.com/office/drawing/2014/main" id="{68733C15-A67E-3CF4-B12E-BECD6EEB9FC2}"/>
                </a:ext>
              </a:extLst>
            </p:cNvPr>
            <p:cNvSpPr>
              <a:spLocks/>
            </p:cNvSpPr>
            <p:nvPr/>
          </p:nvSpPr>
          <p:spPr bwMode="auto">
            <a:xfrm>
              <a:off x="3243" y="1824"/>
              <a:ext cx="789" cy="535"/>
            </a:xfrm>
            <a:custGeom>
              <a:avLst/>
              <a:gdLst>
                <a:gd name="T0" fmla="*/ 261 w 789"/>
                <a:gd name="T1" fmla="*/ 0 h 535"/>
                <a:gd name="T2" fmla="*/ 789 w 789"/>
                <a:gd name="T3" fmla="*/ 336 h 535"/>
                <a:gd name="T4" fmla="*/ 494 w 789"/>
                <a:gd name="T5" fmla="*/ 535 h 535"/>
                <a:gd name="T6" fmla="*/ 0 w 789"/>
                <a:gd name="T7" fmla="*/ 96 h 535"/>
                <a:gd name="T8" fmla="*/ 261 w 789"/>
                <a:gd name="T9" fmla="*/ 0 h 535"/>
                <a:gd name="T10" fmla="*/ 0 60000 65536"/>
                <a:gd name="T11" fmla="*/ 0 60000 65536"/>
                <a:gd name="T12" fmla="*/ 0 60000 65536"/>
                <a:gd name="T13" fmla="*/ 0 60000 65536"/>
                <a:gd name="T14" fmla="*/ 0 60000 65536"/>
                <a:gd name="T15" fmla="*/ 0 w 789"/>
                <a:gd name="T16" fmla="*/ 0 h 535"/>
                <a:gd name="T17" fmla="*/ 789 w 789"/>
                <a:gd name="T18" fmla="*/ 535 h 535"/>
              </a:gdLst>
              <a:ahLst/>
              <a:cxnLst>
                <a:cxn ang="T10">
                  <a:pos x="T0" y="T1"/>
                </a:cxn>
                <a:cxn ang="T11">
                  <a:pos x="T2" y="T3"/>
                </a:cxn>
                <a:cxn ang="T12">
                  <a:pos x="T4" y="T5"/>
                </a:cxn>
                <a:cxn ang="T13">
                  <a:pos x="T6" y="T7"/>
                </a:cxn>
                <a:cxn ang="T14">
                  <a:pos x="T8" y="T9"/>
                </a:cxn>
              </a:cxnLst>
              <a:rect l="T15" t="T16" r="T17" b="T18"/>
              <a:pathLst>
                <a:path w="789" h="535">
                  <a:moveTo>
                    <a:pt x="261" y="0"/>
                  </a:moveTo>
                  <a:lnTo>
                    <a:pt x="789" y="336"/>
                  </a:lnTo>
                  <a:lnTo>
                    <a:pt x="494" y="535"/>
                  </a:lnTo>
                  <a:lnTo>
                    <a:pt x="0" y="96"/>
                  </a:lnTo>
                  <a:lnTo>
                    <a:pt x="261" y="0"/>
                  </a:lnTo>
                  <a:close/>
                </a:path>
              </a:pathLst>
            </a:custGeom>
            <a:solidFill>
              <a:srgbClr val="FF0000"/>
            </a:solidFill>
            <a:ln w="38100">
              <a:solidFill>
                <a:schemeClr val="tx1"/>
              </a:solidFill>
              <a:round/>
              <a:headEnd/>
              <a:tailEnd/>
            </a:ln>
          </p:spPr>
          <p:txBody>
            <a:bodyPr wrap="none" anchor="ctr"/>
            <a:lstStyle/>
            <a:p>
              <a:endParaRPr lang="en-US" dirty="0">
                <a:latin typeface="Courier New" pitchFamily="49" charset="0"/>
              </a:endParaRPr>
            </a:p>
          </p:txBody>
        </p:sp>
        <p:sp>
          <p:nvSpPr>
            <p:cNvPr id="43" name="Freeform 29">
              <a:extLst>
                <a:ext uri="{FF2B5EF4-FFF2-40B4-BE49-F238E27FC236}">
                  <a16:creationId xmlns:a16="http://schemas.microsoft.com/office/drawing/2014/main" id="{666277C2-623D-EC50-F22D-6823DB9EEE16}"/>
                </a:ext>
              </a:extLst>
            </p:cNvPr>
            <p:cNvSpPr>
              <a:spLocks/>
            </p:cNvSpPr>
            <p:nvPr/>
          </p:nvSpPr>
          <p:spPr bwMode="auto">
            <a:xfrm>
              <a:off x="3253" y="1920"/>
              <a:ext cx="491" cy="567"/>
            </a:xfrm>
            <a:custGeom>
              <a:avLst/>
              <a:gdLst>
                <a:gd name="T0" fmla="*/ 11 w 491"/>
                <a:gd name="T1" fmla="*/ 0 h 567"/>
                <a:gd name="T2" fmla="*/ 491 w 491"/>
                <a:gd name="T3" fmla="*/ 432 h 567"/>
                <a:gd name="T4" fmla="*/ 484 w 491"/>
                <a:gd name="T5" fmla="*/ 567 h 567"/>
                <a:gd name="T6" fmla="*/ 0 w 491"/>
                <a:gd name="T7" fmla="*/ 119 h 567"/>
                <a:gd name="T8" fmla="*/ 11 w 491"/>
                <a:gd name="T9" fmla="*/ 0 h 567"/>
                <a:gd name="T10" fmla="*/ 0 60000 65536"/>
                <a:gd name="T11" fmla="*/ 0 60000 65536"/>
                <a:gd name="T12" fmla="*/ 0 60000 65536"/>
                <a:gd name="T13" fmla="*/ 0 60000 65536"/>
                <a:gd name="T14" fmla="*/ 0 60000 65536"/>
                <a:gd name="T15" fmla="*/ 0 w 491"/>
                <a:gd name="T16" fmla="*/ 0 h 567"/>
                <a:gd name="T17" fmla="*/ 491 w 491"/>
                <a:gd name="T18" fmla="*/ 567 h 567"/>
              </a:gdLst>
              <a:ahLst/>
              <a:cxnLst>
                <a:cxn ang="T10">
                  <a:pos x="T0" y="T1"/>
                </a:cxn>
                <a:cxn ang="T11">
                  <a:pos x="T2" y="T3"/>
                </a:cxn>
                <a:cxn ang="T12">
                  <a:pos x="T4" y="T5"/>
                </a:cxn>
                <a:cxn ang="T13">
                  <a:pos x="T6" y="T7"/>
                </a:cxn>
                <a:cxn ang="T14">
                  <a:pos x="T8" y="T9"/>
                </a:cxn>
              </a:cxnLst>
              <a:rect l="T15" t="T16" r="T17" b="T18"/>
              <a:pathLst>
                <a:path w="491" h="567">
                  <a:moveTo>
                    <a:pt x="11" y="0"/>
                  </a:moveTo>
                  <a:lnTo>
                    <a:pt x="491" y="432"/>
                  </a:lnTo>
                  <a:lnTo>
                    <a:pt x="484" y="567"/>
                  </a:lnTo>
                  <a:lnTo>
                    <a:pt x="0" y="119"/>
                  </a:lnTo>
                  <a:lnTo>
                    <a:pt x="11" y="0"/>
                  </a:lnTo>
                  <a:close/>
                </a:path>
              </a:pathLst>
            </a:custGeom>
            <a:solidFill>
              <a:srgbClr val="FF0000"/>
            </a:solidFill>
            <a:ln w="38100">
              <a:solidFill>
                <a:schemeClr val="tx1"/>
              </a:solidFill>
              <a:round/>
              <a:headEnd/>
              <a:tailEnd/>
            </a:ln>
          </p:spPr>
          <p:txBody>
            <a:bodyPr wrap="none" anchor="ctr"/>
            <a:lstStyle/>
            <a:p>
              <a:endParaRPr lang="en-US" dirty="0">
                <a:latin typeface="Courier New" pitchFamily="49" charset="0"/>
              </a:endParaRPr>
            </a:p>
          </p:txBody>
        </p:sp>
        <p:sp>
          <p:nvSpPr>
            <p:cNvPr id="44" name="Freeform 30">
              <a:extLst>
                <a:ext uri="{FF2B5EF4-FFF2-40B4-BE49-F238E27FC236}">
                  <a16:creationId xmlns:a16="http://schemas.microsoft.com/office/drawing/2014/main" id="{724AEA98-5C18-EEF3-C91B-87335A0FB3FF}"/>
                </a:ext>
              </a:extLst>
            </p:cNvPr>
            <p:cNvSpPr>
              <a:spLocks/>
            </p:cNvSpPr>
            <p:nvPr/>
          </p:nvSpPr>
          <p:spPr bwMode="auto">
            <a:xfrm>
              <a:off x="3728" y="2160"/>
              <a:ext cx="304" cy="327"/>
            </a:xfrm>
            <a:custGeom>
              <a:avLst/>
              <a:gdLst>
                <a:gd name="T0" fmla="*/ 304 w 304"/>
                <a:gd name="T1" fmla="*/ 0 h 327"/>
                <a:gd name="T2" fmla="*/ 304 w 304"/>
                <a:gd name="T3" fmla="*/ 96 h 327"/>
                <a:gd name="T4" fmla="*/ 0 w 304"/>
                <a:gd name="T5" fmla="*/ 327 h 327"/>
                <a:gd name="T6" fmla="*/ 18 w 304"/>
                <a:gd name="T7" fmla="*/ 181 h 327"/>
                <a:gd name="T8" fmla="*/ 304 w 304"/>
                <a:gd name="T9" fmla="*/ 0 h 327"/>
                <a:gd name="T10" fmla="*/ 0 60000 65536"/>
                <a:gd name="T11" fmla="*/ 0 60000 65536"/>
                <a:gd name="T12" fmla="*/ 0 60000 65536"/>
                <a:gd name="T13" fmla="*/ 0 60000 65536"/>
                <a:gd name="T14" fmla="*/ 0 60000 65536"/>
                <a:gd name="T15" fmla="*/ 0 w 304"/>
                <a:gd name="T16" fmla="*/ 0 h 327"/>
                <a:gd name="T17" fmla="*/ 304 w 304"/>
                <a:gd name="T18" fmla="*/ 327 h 327"/>
              </a:gdLst>
              <a:ahLst/>
              <a:cxnLst>
                <a:cxn ang="T10">
                  <a:pos x="T0" y="T1"/>
                </a:cxn>
                <a:cxn ang="T11">
                  <a:pos x="T2" y="T3"/>
                </a:cxn>
                <a:cxn ang="T12">
                  <a:pos x="T4" y="T5"/>
                </a:cxn>
                <a:cxn ang="T13">
                  <a:pos x="T6" y="T7"/>
                </a:cxn>
                <a:cxn ang="T14">
                  <a:pos x="T8" y="T9"/>
                </a:cxn>
              </a:cxnLst>
              <a:rect l="T15" t="T16" r="T17" b="T18"/>
              <a:pathLst>
                <a:path w="304" h="327">
                  <a:moveTo>
                    <a:pt x="304" y="0"/>
                  </a:moveTo>
                  <a:lnTo>
                    <a:pt x="304" y="96"/>
                  </a:lnTo>
                  <a:lnTo>
                    <a:pt x="0" y="327"/>
                  </a:lnTo>
                  <a:lnTo>
                    <a:pt x="18" y="181"/>
                  </a:lnTo>
                  <a:lnTo>
                    <a:pt x="304" y="0"/>
                  </a:lnTo>
                  <a:close/>
                </a:path>
              </a:pathLst>
            </a:custGeom>
            <a:solidFill>
              <a:srgbClr val="FF0000"/>
            </a:solidFill>
            <a:ln w="38100">
              <a:solidFill>
                <a:schemeClr val="tx1"/>
              </a:solidFill>
              <a:round/>
              <a:headEnd/>
              <a:tailEnd/>
            </a:ln>
          </p:spPr>
          <p:txBody>
            <a:bodyPr wrap="none" anchor="ctr"/>
            <a:lstStyle/>
            <a:p>
              <a:endParaRPr lang="en-US" dirty="0">
                <a:latin typeface="Courier New" pitchFamily="49" charset="0"/>
              </a:endParaRPr>
            </a:p>
          </p:txBody>
        </p:sp>
        <p:sp>
          <p:nvSpPr>
            <p:cNvPr id="45" name="Freeform 31">
              <a:extLst>
                <a:ext uri="{FF2B5EF4-FFF2-40B4-BE49-F238E27FC236}">
                  <a16:creationId xmlns:a16="http://schemas.microsoft.com/office/drawing/2014/main" id="{92919619-61CB-EB5E-20AA-7B0A576AF7DB}"/>
                </a:ext>
              </a:extLst>
            </p:cNvPr>
            <p:cNvSpPr>
              <a:spLocks/>
            </p:cNvSpPr>
            <p:nvPr/>
          </p:nvSpPr>
          <p:spPr bwMode="auto">
            <a:xfrm>
              <a:off x="3504" y="2304"/>
              <a:ext cx="240" cy="336"/>
            </a:xfrm>
            <a:custGeom>
              <a:avLst/>
              <a:gdLst>
                <a:gd name="T0" fmla="*/ 7 w 336"/>
                <a:gd name="T1" fmla="*/ 0 h 432"/>
                <a:gd name="T2" fmla="*/ 11 w 336"/>
                <a:gd name="T3" fmla="*/ 7 h 432"/>
                <a:gd name="T4" fmla="*/ 3 w 336"/>
                <a:gd name="T5" fmla="*/ 12 h 432"/>
                <a:gd name="T6" fmla="*/ 3 w 336"/>
                <a:gd name="T7" fmla="*/ 35 h 432"/>
                <a:gd name="T8" fmla="*/ 0 w 336"/>
                <a:gd name="T9" fmla="*/ 27 h 432"/>
                <a:gd name="T10" fmla="*/ 0 w 336"/>
                <a:gd name="T11" fmla="*/ 4 h 432"/>
                <a:gd name="T12" fmla="*/ 7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Courier New" pitchFamily="49" charset="0"/>
              </a:endParaRPr>
            </a:p>
          </p:txBody>
        </p:sp>
        <p:sp>
          <p:nvSpPr>
            <p:cNvPr id="46" name="Freeform 32">
              <a:extLst>
                <a:ext uri="{FF2B5EF4-FFF2-40B4-BE49-F238E27FC236}">
                  <a16:creationId xmlns:a16="http://schemas.microsoft.com/office/drawing/2014/main" id="{DF4167C3-B64C-19E4-098F-73B0641A9AA3}"/>
                </a:ext>
              </a:extLst>
            </p:cNvPr>
            <p:cNvSpPr>
              <a:spLocks/>
            </p:cNvSpPr>
            <p:nvPr/>
          </p:nvSpPr>
          <p:spPr bwMode="auto">
            <a:xfrm>
              <a:off x="3312" y="2160"/>
              <a:ext cx="240" cy="288"/>
            </a:xfrm>
            <a:custGeom>
              <a:avLst/>
              <a:gdLst>
                <a:gd name="T0" fmla="*/ 7 w 336"/>
                <a:gd name="T1" fmla="*/ 0 h 432"/>
                <a:gd name="T2" fmla="*/ 11 w 336"/>
                <a:gd name="T3" fmla="*/ 2 h 432"/>
                <a:gd name="T4" fmla="*/ 3 w 336"/>
                <a:gd name="T5" fmla="*/ 3 h 432"/>
                <a:gd name="T6" fmla="*/ 3 w 336"/>
                <a:gd name="T7" fmla="*/ 7 h 432"/>
                <a:gd name="T8" fmla="*/ 0 w 336"/>
                <a:gd name="T9" fmla="*/ 6 h 432"/>
                <a:gd name="T10" fmla="*/ 0 w 336"/>
                <a:gd name="T11" fmla="*/ 1 h 432"/>
                <a:gd name="T12" fmla="*/ 7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Courier New" pitchFamily="49" charset="0"/>
              </a:endParaRPr>
            </a:p>
          </p:txBody>
        </p:sp>
        <p:sp>
          <p:nvSpPr>
            <p:cNvPr id="47" name="Freeform 33">
              <a:extLst>
                <a:ext uri="{FF2B5EF4-FFF2-40B4-BE49-F238E27FC236}">
                  <a16:creationId xmlns:a16="http://schemas.microsoft.com/office/drawing/2014/main" id="{19B07F64-30BA-12F2-2A37-96CEF1EA4026}"/>
                </a:ext>
              </a:extLst>
            </p:cNvPr>
            <p:cNvSpPr>
              <a:spLocks/>
            </p:cNvSpPr>
            <p:nvPr/>
          </p:nvSpPr>
          <p:spPr bwMode="auto">
            <a:xfrm>
              <a:off x="3168" y="2016"/>
              <a:ext cx="192" cy="288"/>
            </a:xfrm>
            <a:custGeom>
              <a:avLst/>
              <a:gdLst>
                <a:gd name="T0" fmla="*/ 1 w 336"/>
                <a:gd name="T1" fmla="*/ 0 h 432"/>
                <a:gd name="T2" fmla="*/ 1 w 336"/>
                <a:gd name="T3" fmla="*/ 2 h 432"/>
                <a:gd name="T4" fmla="*/ 1 w 336"/>
                <a:gd name="T5" fmla="*/ 3 h 432"/>
                <a:gd name="T6" fmla="*/ 1 w 336"/>
                <a:gd name="T7" fmla="*/ 7 h 432"/>
                <a:gd name="T8" fmla="*/ 0 w 336"/>
                <a:gd name="T9" fmla="*/ 6 h 432"/>
                <a:gd name="T10" fmla="*/ 0 w 336"/>
                <a:gd name="T11" fmla="*/ 1 h 432"/>
                <a:gd name="T12" fmla="*/ 1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Courier New" pitchFamily="49" charset="0"/>
              </a:endParaRPr>
            </a:p>
          </p:txBody>
        </p:sp>
      </p:grpSp>
      <p:grpSp>
        <p:nvGrpSpPr>
          <p:cNvPr id="48" name="Group 24">
            <a:extLst>
              <a:ext uri="{FF2B5EF4-FFF2-40B4-BE49-F238E27FC236}">
                <a16:creationId xmlns:a16="http://schemas.microsoft.com/office/drawing/2014/main" id="{BE0CA93D-5A8D-8C0D-022F-81610FD3B97E}"/>
              </a:ext>
            </a:extLst>
          </p:cNvPr>
          <p:cNvGrpSpPr>
            <a:grpSpLocks/>
          </p:cNvGrpSpPr>
          <p:nvPr/>
        </p:nvGrpSpPr>
        <p:grpSpPr bwMode="auto">
          <a:xfrm flipH="1">
            <a:off x="7277100" y="3947468"/>
            <a:ext cx="1447800" cy="1295400"/>
            <a:chOff x="3168" y="1824"/>
            <a:chExt cx="912" cy="816"/>
          </a:xfrm>
          <a:effectLst>
            <a:glow rad="228600">
              <a:schemeClr val="accent3">
                <a:satMod val="175000"/>
                <a:alpha val="40000"/>
              </a:schemeClr>
            </a:glow>
          </a:effectLst>
        </p:grpSpPr>
        <p:sp>
          <p:nvSpPr>
            <p:cNvPr id="49" name="Freeform 25">
              <a:extLst>
                <a:ext uri="{FF2B5EF4-FFF2-40B4-BE49-F238E27FC236}">
                  <a16:creationId xmlns:a16="http://schemas.microsoft.com/office/drawing/2014/main" id="{ECBDF025-7C6C-5D72-1400-0068282C1506}"/>
                </a:ext>
              </a:extLst>
            </p:cNvPr>
            <p:cNvSpPr>
              <a:spLocks/>
            </p:cNvSpPr>
            <p:nvPr/>
          </p:nvSpPr>
          <p:spPr bwMode="auto">
            <a:xfrm>
              <a:off x="3936" y="2064"/>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Courier New" pitchFamily="49" charset="0"/>
              </a:endParaRPr>
            </a:p>
          </p:txBody>
        </p:sp>
        <p:sp>
          <p:nvSpPr>
            <p:cNvPr id="50" name="Freeform 26">
              <a:extLst>
                <a:ext uri="{FF2B5EF4-FFF2-40B4-BE49-F238E27FC236}">
                  <a16:creationId xmlns:a16="http://schemas.microsoft.com/office/drawing/2014/main" id="{E54693BF-A9DB-065C-7B73-0A8720FB2410}"/>
                </a:ext>
              </a:extLst>
            </p:cNvPr>
            <p:cNvSpPr>
              <a:spLocks/>
            </p:cNvSpPr>
            <p:nvPr/>
          </p:nvSpPr>
          <p:spPr bwMode="auto">
            <a:xfrm>
              <a:off x="3728" y="1920"/>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Courier New" pitchFamily="49" charset="0"/>
              </a:endParaRPr>
            </a:p>
          </p:txBody>
        </p:sp>
        <p:sp>
          <p:nvSpPr>
            <p:cNvPr id="51" name="Freeform 27">
              <a:extLst>
                <a:ext uri="{FF2B5EF4-FFF2-40B4-BE49-F238E27FC236}">
                  <a16:creationId xmlns:a16="http://schemas.microsoft.com/office/drawing/2014/main" id="{867082FA-5470-5E16-27E5-1BA6A618DEA9}"/>
                </a:ext>
              </a:extLst>
            </p:cNvPr>
            <p:cNvSpPr>
              <a:spLocks/>
            </p:cNvSpPr>
            <p:nvPr/>
          </p:nvSpPr>
          <p:spPr bwMode="auto">
            <a:xfrm>
              <a:off x="3504" y="1824"/>
              <a:ext cx="144" cy="288"/>
            </a:xfrm>
            <a:custGeom>
              <a:avLst/>
              <a:gdLst>
                <a:gd name="T0" fmla="*/ 0 w 144"/>
                <a:gd name="T1" fmla="*/ 10 h 336"/>
                <a:gd name="T2" fmla="*/ 96 w 144"/>
                <a:gd name="T3" fmla="*/ 0 h 336"/>
                <a:gd name="T4" fmla="*/ 144 w 144"/>
                <a:gd name="T5" fmla="*/ 10 h 336"/>
                <a:gd name="T6" fmla="*/ 144 w 144"/>
                <a:gd name="T7" fmla="*/ 73 h 336"/>
                <a:gd name="T8" fmla="*/ 96 w 144"/>
                <a:gd name="T9" fmla="*/ 63 h 336"/>
                <a:gd name="T10" fmla="*/ 96 w 144"/>
                <a:gd name="T11" fmla="*/ 21 h 336"/>
                <a:gd name="T12" fmla="*/ 0 w 144"/>
                <a:gd name="T13" fmla="*/ 31 h 336"/>
                <a:gd name="T14" fmla="*/ 0 w 144"/>
                <a:gd name="T15" fmla="*/ 10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Courier New" pitchFamily="49" charset="0"/>
              </a:endParaRPr>
            </a:p>
          </p:txBody>
        </p:sp>
        <p:sp>
          <p:nvSpPr>
            <p:cNvPr id="52" name="Freeform 28">
              <a:extLst>
                <a:ext uri="{FF2B5EF4-FFF2-40B4-BE49-F238E27FC236}">
                  <a16:creationId xmlns:a16="http://schemas.microsoft.com/office/drawing/2014/main" id="{CAD8ECE3-B95E-FDFA-72E5-663CA5923D8B}"/>
                </a:ext>
              </a:extLst>
            </p:cNvPr>
            <p:cNvSpPr>
              <a:spLocks/>
            </p:cNvSpPr>
            <p:nvPr/>
          </p:nvSpPr>
          <p:spPr bwMode="auto">
            <a:xfrm>
              <a:off x="3243" y="1824"/>
              <a:ext cx="789" cy="535"/>
            </a:xfrm>
            <a:custGeom>
              <a:avLst/>
              <a:gdLst>
                <a:gd name="T0" fmla="*/ 261 w 789"/>
                <a:gd name="T1" fmla="*/ 0 h 535"/>
                <a:gd name="T2" fmla="*/ 789 w 789"/>
                <a:gd name="T3" fmla="*/ 336 h 535"/>
                <a:gd name="T4" fmla="*/ 494 w 789"/>
                <a:gd name="T5" fmla="*/ 535 h 535"/>
                <a:gd name="T6" fmla="*/ 0 w 789"/>
                <a:gd name="T7" fmla="*/ 96 h 535"/>
                <a:gd name="T8" fmla="*/ 261 w 789"/>
                <a:gd name="T9" fmla="*/ 0 h 535"/>
                <a:gd name="T10" fmla="*/ 0 60000 65536"/>
                <a:gd name="T11" fmla="*/ 0 60000 65536"/>
                <a:gd name="T12" fmla="*/ 0 60000 65536"/>
                <a:gd name="T13" fmla="*/ 0 60000 65536"/>
                <a:gd name="T14" fmla="*/ 0 60000 65536"/>
                <a:gd name="T15" fmla="*/ 0 w 789"/>
                <a:gd name="T16" fmla="*/ 0 h 535"/>
                <a:gd name="T17" fmla="*/ 789 w 789"/>
                <a:gd name="T18" fmla="*/ 535 h 535"/>
              </a:gdLst>
              <a:ahLst/>
              <a:cxnLst>
                <a:cxn ang="T10">
                  <a:pos x="T0" y="T1"/>
                </a:cxn>
                <a:cxn ang="T11">
                  <a:pos x="T2" y="T3"/>
                </a:cxn>
                <a:cxn ang="T12">
                  <a:pos x="T4" y="T5"/>
                </a:cxn>
                <a:cxn ang="T13">
                  <a:pos x="T6" y="T7"/>
                </a:cxn>
                <a:cxn ang="T14">
                  <a:pos x="T8" y="T9"/>
                </a:cxn>
              </a:cxnLst>
              <a:rect l="T15" t="T16" r="T17" b="T18"/>
              <a:pathLst>
                <a:path w="789" h="535">
                  <a:moveTo>
                    <a:pt x="261" y="0"/>
                  </a:moveTo>
                  <a:lnTo>
                    <a:pt x="789" y="336"/>
                  </a:lnTo>
                  <a:lnTo>
                    <a:pt x="494" y="535"/>
                  </a:lnTo>
                  <a:lnTo>
                    <a:pt x="0" y="96"/>
                  </a:lnTo>
                  <a:lnTo>
                    <a:pt x="261" y="0"/>
                  </a:lnTo>
                  <a:close/>
                </a:path>
              </a:pathLst>
            </a:custGeom>
            <a:solidFill>
              <a:srgbClr val="7030A0"/>
            </a:solidFill>
            <a:ln w="38100">
              <a:solidFill>
                <a:schemeClr val="tx1"/>
              </a:solidFill>
              <a:round/>
              <a:headEnd/>
              <a:tailEnd/>
            </a:ln>
          </p:spPr>
          <p:txBody>
            <a:bodyPr wrap="none" anchor="ctr"/>
            <a:lstStyle/>
            <a:p>
              <a:endParaRPr lang="en-US" dirty="0">
                <a:latin typeface="Courier New" pitchFamily="49" charset="0"/>
              </a:endParaRPr>
            </a:p>
          </p:txBody>
        </p:sp>
        <p:sp>
          <p:nvSpPr>
            <p:cNvPr id="53" name="Freeform 29">
              <a:extLst>
                <a:ext uri="{FF2B5EF4-FFF2-40B4-BE49-F238E27FC236}">
                  <a16:creationId xmlns:a16="http://schemas.microsoft.com/office/drawing/2014/main" id="{FB446143-B205-619E-E14D-7C6F561192FA}"/>
                </a:ext>
              </a:extLst>
            </p:cNvPr>
            <p:cNvSpPr>
              <a:spLocks/>
            </p:cNvSpPr>
            <p:nvPr/>
          </p:nvSpPr>
          <p:spPr bwMode="auto">
            <a:xfrm>
              <a:off x="3253" y="1920"/>
              <a:ext cx="491" cy="567"/>
            </a:xfrm>
            <a:custGeom>
              <a:avLst/>
              <a:gdLst>
                <a:gd name="T0" fmla="*/ 11 w 491"/>
                <a:gd name="T1" fmla="*/ 0 h 567"/>
                <a:gd name="T2" fmla="*/ 491 w 491"/>
                <a:gd name="T3" fmla="*/ 432 h 567"/>
                <a:gd name="T4" fmla="*/ 484 w 491"/>
                <a:gd name="T5" fmla="*/ 567 h 567"/>
                <a:gd name="T6" fmla="*/ 0 w 491"/>
                <a:gd name="T7" fmla="*/ 119 h 567"/>
                <a:gd name="T8" fmla="*/ 11 w 491"/>
                <a:gd name="T9" fmla="*/ 0 h 567"/>
                <a:gd name="T10" fmla="*/ 0 60000 65536"/>
                <a:gd name="T11" fmla="*/ 0 60000 65536"/>
                <a:gd name="T12" fmla="*/ 0 60000 65536"/>
                <a:gd name="T13" fmla="*/ 0 60000 65536"/>
                <a:gd name="T14" fmla="*/ 0 60000 65536"/>
                <a:gd name="T15" fmla="*/ 0 w 491"/>
                <a:gd name="T16" fmla="*/ 0 h 567"/>
                <a:gd name="T17" fmla="*/ 491 w 491"/>
                <a:gd name="T18" fmla="*/ 567 h 567"/>
              </a:gdLst>
              <a:ahLst/>
              <a:cxnLst>
                <a:cxn ang="T10">
                  <a:pos x="T0" y="T1"/>
                </a:cxn>
                <a:cxn ang="T11">
                  <a:pos x="T2" y="T3"/>
                </a:cxn>
                <a:cxn ang="T12">
                  <a:pos x="T4" y="T5"/>
                </a:cxn>
                <a:cxn ang="T13">
                  <a:pos x="T6" y="T7"/>
                </a:cxn>
                <a:cxn ang="T14">
                  <a:pos x="T8" y="T9"/>
                </a:cxn>
              </a:cxnLst>
              <a:rect l="T15" t="T16" r="T17" b="T18"/>
              <a:pathLst>
                <a:path w="491" h="567">
                  <a:moveTo>
                    <a:pt x="11" y="0"/>
                  </a:moveTo>
                  <a:lnTo>
                    <a:pt x="491" y="432"/>
                  </a:lnTo>
                  <a:lnTo>
                    <a:pt x="484" y="567"/>
                  </a:lnTo>
                  <a:lnTo>
                    <a:pt x="0" y="119"/>
                  </a:lnTo>
                  <a:lnTo>
                    <a:pt x="11" y="0"/>
                  </a:lnTo>
                  <a:close/>
                </a:path>
              </a:pathLst>
            </a:custGeom>
            <a:solidFill>
              <a:srgbClr val="7030A0"/>
            </a:solidFill>
            <a:ln w="38100">
              <a:solidFill>
                <a:schemeClr val="tx1"/>
              </a:solidFill>
              <a:round/>
              <a:headEnd/>
              <a:tailEnd/>
            </a:ln>
          </p:spPr>
          <p:txBody>
            <a:bodyPr wrap="none" anchor="ctr"/>
            <a:lstStyle/>
            <a:p>
              <a:endParaRPr lang="en-US" dirty="0">
                <a:latin typeface="Courier New" pitchFamily="49" charset="0"/>
              </a:endParaRPr>
            </a:p>
          </p:txBody>
        </p:sp>
        <p:sp>
          <p:nvSpPr>
            <p:cNvPr id="54" name="Freeform 30">
              <a:extLst>
                <a:ext uri="{FF2B5EF4-FFF2-40B4-BE49-F238E27FC236}">
                  <a16:creationId xmlns:a16="http://schemas.microsoft.com/office/drawing/2014/main" id="{4E4DD75C-BFE3-0D2C-88B0-A1026CC9B8C3}"/>
                </a:ext>
              </a:extLst>
            </p:cNvPr>
            <p:cNvSpPr>
              <a:spLocks/>
            </p:cNvSpPr>
            <p:nvPr/>
          </p:nvSpPr>
          <p:spPr bwMode="auto">
            <a:xfrm>
              <a:off x="3728" y="2160"/>
              <a:ext cx="304" cy="327"/>
            </a:xfrm>
            <a:custGeom>
              <a:avLst/>
              <a:gdLst>
                <a:gd name="T0" fmla="*/ 304 w 304"/>
                <a:gd name="T1" fmla="*/ 0 h 327"/>
                <a:gd name="T2" fmla="*/ 304 w 304"/>
                <a:gd name="T3" fmla="*/ 96 h 327"/>
                <a:gd name="T4" fmla="*/ 0 w 304"/>
                <a:gd name="T5" fmla="*/ 327 h 327"/>
                <a:gd name="T6" fmla="*/ 18 w 304"/>
                <a:gd name="T7" fmla="*/ 181 h 327"/>
                <a:gd name="T8" fmla="*/ 304 w 304"/>
                <a:gd name="T9" fmla="*/ 0 h 327"/>
                <a:gd name="T10" fmla="*/ 0 60000 65536"/>
                <a:gd name="T11" fmla="*/ 0 60000 65536"/>
                <a:gd name="T12" fmla="*/ 0 60000 65536"/>
                <a:gd name="T13" fmla="*/ 0 60000 65536"/>
                <a:gd name="T14" fmla="*/ 0 60000 65536"/>
                <a:gd name="T15" fmla="*/ 0 w 304"/>
                <a:gd name="T16" fmla="*/ 0 h 327"/>
                <a:gd name="T17" fmla="*/ 304 w 304"/>
                <a:gd name="T18" fmla="*/ 327 h 327"/>
              </a:gdLst>
              <a:ahLst/>
              <a:cxnLst>
                <a:cxn ang="T10">
                  <a:pos x="T0" y="T1"/>
                </a:cxn>
                <a:cxn ang="T11">
                  <a:pos x="T2" y="T3"/>
                </a:cxn>
                <a:cxn ang="T12">
                  <a:pos x="T4" y="T5"/>
                </a:cxn>
                <a:cxn ang="T13">
                  <a:pos x="T6" y="T7"/>
                </a:cxn>
                <a:cxn ang="T14">
                  <a:pos x="T8" y="T9"/>
                </a:cxn>
              </a:cxnLst>
              <a:rect l="T15" t="T16" r="T17" b="T18"/>
              <a:pathLst>
                <a:path w="304" h="327">
                  <a:moveTo>
                    <a:pt x="304" y="0"/>
                  </a:moveTo>
                  <a:lnTo>
                    <a:pt x="304" y="96"/>
                  </a:lnTo>
                  <a:lnTo>
                    <a:pt x="0" y="327"/>
                  </a:lnTo>
                  <a:lnTo>
                    <a:pt x="18" y="181"/>
                  </a:lnTo>
                  <a:lnTo>
                    <a:pt x="304" y="0"/>
                  </a:lnTo>
                  <a:close/>
                </a:path>
              </a:pathLst>
            </a:custGeom>
            <a:solidFill>
              <a:srgbClr val="7030A0"/>
            </a:solidFill>
            <a:ln w="38100">
              <a:solidFill>
                <a:schemeClr val="tx1"/>
              </a:solidFill>
              <a:round/>
              <a:headEnd/>
              <a:tailEnd/>
            </a:ln>
          </p:spPr>
          <p:txBody>
            <a:bodyPr wrap="none" anchor="ctr"/>
            <a:lstStyle/>
            <a:p>
              <a:endParaRPr lang="en-US" dirty="0">
                <a:latin typeface="Courier New" pitchFamily="49" charset="0"/>
              </a:endParaRPr>
            </a:p>
          </p:txBody>
        </p:sp>
        <p:sp>
          <p:nvSpPr>
            <p:cNvPr id="55" name="Freeform 31">
              <a:extLst>
                <a:ext uri="{FF2B5EF4-FFF2-40B4-BE49-F238E27FC236}">
                  <a16:creationId xmlns:a16="http://schemas.microsoft.com/office/drawing/2014/main" id="{1C3235FE-4EB0-E8E4-A0FA-F0AFE6407205}"/>
                </a:ext>
              </a:extLst>
            </p:cNvPr>
            <p:cNvSpPr>
              <a:spLocks/>
            </p:cNvSpPr>
            <p:nvPr/>
          </p:nvSpPr>
          <p:spPr bwMode="auto">
            <a:xfrm>
              <a:off x="3504" y="2304"/>
              <a:ext cx="240" cy="336"/>
            </a:xfrm>
            <a:custGeom>
              <a:avLst/>
              <a:gdLst>
                <a:gd name="T0" fmla="*/ 7 w 336"/>
                <a:gd name="T1" fmla="*/ 0 h 432"/>
                <a:gd name="T2" fmla="*/ 11 w 336"/>
                <a:gd name="T3" fmla="*/ 7 h 432"/>
                <a:gd name="T4" fmla="*/ 3 w 336"/>
                <a:gd name="T5" fmla="*/ 12 h 432"/>
                <a:gd name="T6" fmla="*/ 3 w 336"/>
                <a:gd name="T7" fmla="*/ 35 h 432"/>
                <a:gd name="T8" fmla="*/ 0 w 336"/>
                <a:gd name="T9" fmla="*/ 27 h 432"/>
                <a:gd name="T10" fmla="*/ 0 w 336"/>
                <a:gd name="T11" fmla="*/ 4 h 432"/>
                <a:gd name="T12" fmla="*/ 7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Courier New" pitchFamily="49" charset="0"/>
              </a:endParaRPr>
            </a:p>
          </p:txBody>
        </p:sp>
        <p:sp>
          <p:nvSpPr>
            <p:cNvPr id="56" name="Freeform 32">
              <a:extLst>
                <a:ext uri="{FF2B5EF4-FFF2-40B4-BE49-F238E27FC236}">
                  <a16:creationId xmlns:a16="http://schemas.microsoft.com/office/drawing/2014/main" id="{6E962658-FC35-8D65-D62D-329F254D422F}"/>
                </a:ext>
              </a:extLst>
            </p:cNvPr>
            <p:cNvSpPr>
              <a:spLocks/>
            </p:cNvSpPr>
            <p:nvPr/>
          </p:nvSpPr>
          <p:spPr bwMode="auto">
            <a:xfrm>
              <a:off x="3312" y="2160"/>
              <a:ext cx="240" cy="288"/>
            </a:xfrm>
            <a:custGeom>
              <a:avLst/>
              <a:gdLst>
                <a:gd name="T0" fmla="*/ 7 w 336"/>
                <a:gd name="T1" fmla="*/ 0 h 432"/>
                <a:gd name="T2" fmla="*/ 11 w 336"/>
                <a:gd name="T3" fmla="*/ 2 h 432"/>
                <a:gd name="T4" fmla="*/ 3 w 336"/>
                <a:gd name="T5" fmla="*/ 3 h 432"/>
                <a:gd name="T6" fmla="*/ 3 w 336"/>
                <a:gd name="T7" fmla="*/ 7 h 432"/>
                <a:gd name="T8" fmla="*/ 0 w 336"/>
                <a:gd name="T9" fmla="*/ 6 h 432"/>
                <a:gd name="T10" fmla="*/ 0 w 336"/>
                <a:gd name="T11" fmla="*/ 1 h 432"/>
                <a:gd name="T12" fmla="*/ 7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Courier New" pitchFamily="49" charset="0"/>
              </a:endParaRPr>
            </a:p>
          </p:txBody>
        </p:sp>
        <p:sp>
          <p:nvSpPr>
            <p:cNvPr id="57" name="Freeform 33">
              <a:extLst>
                <a:ext uri="{FF2B5EF4-FFF2-40B4-BE49-F238E27FC236}">
                  <a16:creationId xmlns:a16="http://schemas.microsoft.com/office/drawing/2014/main" id="{8102D7C8-1145-DC24-3FA5-8351E2A93222}"/>
                </a:ext>
              </a:extLst>
            </p:cNvPr>
            <p:cNvSpPr>
              <a:spLocks/>
            </p:cNvSpPr>
            <p:nvPr/>
          </p:nvSpPr>
          <p:spPr bwMode="auto">
            <a:xfrm>
              <a:off x="3168" y="2016"/>
              <a:ext cx="192" cy="288"/>
            </a:xfrm>
            <a:custGeom>
              <a:avLst/>
              <a:gdLst>
                <a:gd name="T0" fmla="*/ 1 w 336"/>
                <a:gd name="T1" fmla="*/ 0 h 432"/>
                <a:gd name="T2" fmla="*/ 1 w 336"/>
                <a:gd name="T3" fmla="*/ 2 h 432"/>
                <a:gd name="T4" fmla="*/ 1 w 336"/>
                <a:gd name="T5" fmla="*/ 3 h 432"/>
                <a:gd name="T6" fmla="*/ 1 w 336"/>
                <a:gd name="T7" fmla="*/ 7 h 432"/>
                <a:gd name="T8" fmla="*/ 0 w 336"/>
                <a:gd name="T9" fmla="*/ 6 h 432"/>
                <a:gd name="T10" fmla="*/ 0 w 336"/>
                <a:gd name="T11" fmla="*/ 1 h 432"/>
                <a:gd name="T12" fmla="*/ 1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Courier New" pitchFamily="49" charset="0"/>
              </a:endParaRPr>
            </a:p>
          </p:txBody>
        </p:sp>
      </p:grpSp>
      <p:sp>
        <p:nvSpPr>
          <p:cNvPr id="2" name="Freeform: Shape 1">
            <a:extLst>
              <a:ext uri="{FF2B5EF4-FFF2-40B4-BE49-F238E27FC236}">
                <a16:creationId xmlns:a16="http://schemas.microsoft.com/office/drawing/2014/main" id="{482EA65B-68B9-13BB-60E0-D1DC47F7CE02}"/>
              </a:ext>
            </a:extLst>
          </p:cNvPr>
          <p:cNvSpPr/>
          <p:nvPr/>
        </p:nvSpPr>
        <p:spPr bwMode="auto">
          <a:xfrm rot="1994312" flipH="1">
            <a:off x="4771173" y="1745229"/>
            <a:ext cx="631553" cy="147162"/>
          </a:xfrm>
          <a:custGeom>
            <a:avLst/>
            <a:gdLst>
              <a:gd name="connsiteX0" fmla="*/ 1098596 w 1098596"/>
              <a:gd name="connsiteY0" fmla="*/ 13895 h 579639"/>
              <a:gd name="connsiteX1" fmla="*/ 302607 w 1098596"/>
              <a:gd name="connsiteY1" fmla="*/ 73101 h 579639"/>
              <a:gd name="connsiteX2" fmla="*/ 0 w 1098596"/>
              <a:gd name="connsiteY2" fmla="*/ 579639 h 579639"/>
            </a:gdLst>
            <a:ahLst/>
            <a:cxnLst>
              <a:cxn ang="0">
                <a:pos x="connsiteX0" y="connsiteY0"/>
              </a:cxn>
              <a:cxn ang="0">
                <a:pos x="connsiteX1" y="connsiteY1"/>
              </a:cxn>
              <a:cxn ang="0">
                <a:pos x="connsiteX2" y="connsiteY2"/>
              </a:cxn>
            </a:cxnLst>
            <a:rect l="l" t="t" r="r" b="b"/>
            <a:pathLst>
              <a:path w="1098596" h="579639">
                <a:moveTo>
                  <a:pt x="1098596" y="13895"/>
                </a:moveTo>
                <a:cubicBezTo>
                  <a:pt x="792151" y="-3648"/>
                  <a:pt x="485706" y="-21190"/>
                  <a:pt x="302607" y="73101"/>
                </a:cubicBezTo>
                <a:cubicBezTo>
                  <a:pt x="119508" y="167392"/>
                  <a:pt x="59754" y="373515"/>
                  <a:pt x="0" y="579639"/>
                </a:cubicBezTo>
              </a:path>
            </a:pathLst>
          </a:custGeom>
          <a:noFill/>
          <a:ln w="57150" cap="flat" cmpd="sng" algn="ctr">
            <a:solidFill>
              <a:srgbClr val="FFFF00"/>
            </a:solidFill>
            <a:prstDash val="solid"/>
            <a:round/>
            <a:headEnd type="none" w="med" len="med"/>
            <a:tailEnd type="triangle" w="med" len="med"/>
          </a:ln>
          <a:effectLst/>
        </p:spPr>
        <p:txBody>
          <a:bodyPr rtlCol="0" anchor="ctr"/>
          <a:lstStyle/>
          <a:p>
            <a:pPr algn="ctr"/>
            <a:endParaRPr lang="en-US"/>
          </a:p>
        </p:txBody>
      </p:sp>
      <p:grpSp>
        <p:nvGrpSpPr>
          <p:cNvPr id="3" name="Group 2">
            <a:extLst>
              <a:ext uri="{FF2B5EF4-FFF2-40B4-BE49-F238E27FC236}">
                <a16:creationId xmlns:a16="http://schemas.microsoft.com/office/drawing/2014/main" id="{4065BA4E-F56E-B9F6-C3C3-4F7F688A5EE1}"/>
              </a:ext>
            </a:extLst>
          </p:cNvPr>
          <p:cNvGrpSpPr/>
          <p:nvPr/>
        </p:nvGrpSpPr>
        <p:grpSpPr>
          <a:xfrm>
            <a:off x="2771649" y="1635423"/>
            <a:ext cx="3998778" cy="3969097"/>
            <a:chOff x="2771649" y="1635423"/>
            <a:chExt cx="3998778" cy="3969097"/>
          </a:xfrm>
        </p:grpSpPr>
        <p:grpSp>
          <p:nvGrpSpPr>
            <p:cNvPr id="4" name="Group 3">
              <a:extLst>
                <a:ext uri="{FF2B5EF4-FFF2-40B4-BE49-F238E27FC236}">
                  <a16:creationId xmlns:a16="http://schemas.microsoft.com/office/drawing/2014/main" id="{6E328370-7640-1198-7658-587FE660BE68}"/>
                </a:ext>
              </a:extLst>
            </p:cNvPr>
            <p:cNvGrpSpPr/>
            <p:nvPr/>
          </p:nvGrpSpPr>
          <p:grpSpPr>
            <a:xfrm>
              <a:off x="3117850" y="1993900"/>
              <a:ext cx="3162300" cy="3055620"/>
              <a:chOff x="3117850" y="1993900"/>
              <a:chExt cx="3162300" cy="3055620"/>
            </a:xfrm>
          </p:grpSpPr>
          <p:pic>
            <p:nvPicPr>
              <p:cNvPr id="64" name="Picture 2" descr="magic">
                <a:extLst>
                  <a:ext uri="{FF2B5EF4-FFF2-40B4-BE49-F238E27FC236}">
                    <a16:creationId xmlns:a16="http://schemas.microsoft.com/office/drawing/2014/main" id="{2A6B31A3-386B-0DDC-50A4-16378EA35DA0}"/>
                  </a:ext>
                </a:extLst>
              </p:cNvPr>
              <p:cNvPicPr>
                <a:picLocks noChangeAspect="1" noChangeArrowheads="1"/>
              </p:cNvPicPr>
              <p:nvPr/>
            </p:nvPicPr>
            <p:blipFill>
              <a:blip r:embed="rId3" cstate="print"/>
              <a:srcRect/>
              <a:stretch>
                <a:fillRect/>
              </a:stretch>
            </p:blipFill>
            <p:spPr bwMode="auto">
              <a:xfrm>
                <a:off x="4635500" y="3511550"/>
                <a:ext cx="127000" cy="127000"/>
              </a:xfrm>
              <a:prstGeom prst="rect">
                <a:avLst/>
              </a:prstGeom>
              <a:noFill/>
              <a:ln w="9525" algn="ctr">
                <a:noFill/>
                <a:miter lim="800000"/>
                <a:headEnd/>
                <a:tailEnd/>
              </a:ln>
            </p:spPr>
          </p:pic>
          <p:sp>
            <p:nvSpPr>
              <p:cNvPr id="65" name="Oval 64">
                <a:extLst>
                  <a:ext uri="{FF2B5EF4-FFF2-40B4-BE49-F238E27FC236}">
                    <a16:creationId xmlns:a16="http://schemas.microsoft.com/office/drawing/2014/main" id="{1FF95A28-490D-ED17-9692-A24B175823F9}"/>
                  </a:ext>
                </a:extLst>
              </p:cNvPr>
              <p:cNvSpPr/>
              <p:nvPr/>
            </p:nvSpPr>
            <p:spPr bwMode="auto">
              <a:xfrm>
                <a:off x="3117850" y="1993900"/>
                <a:ext cx="3162300" cy="3055620"/>
              </a:xfrm>
              <a:prstGeom prst="ellipse">
                <a:avLst/>
              </a:prstGeom>
              <a:solidFill>
                <a:schemeClr val="accent5"/>
              </a:solidFill>
              <a:ln w="38100"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noAutofit/>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1" i="0" u="none" strike="noStrike" cap="none" normalizeH="0" baseline="0" dirty="0">
                  <a:ln>
                    <a:noFill/>
                  </a:ln>
                  <a:solidFill>
                    <a:srgbClr val="FFFF00"/>
                  </a:solidFill>
                  <a:effectLst/>
                  <a:latin typeface="Courier New" pitchFamily="49" charset="0"/>
                  <a:cs typeface="Arial" charset="0"/>
                </a:endParaRPr>
              </a:p>
            </p:txBody>
          </p:sp>
          <p:cxnSp>
            <p:nvCxnSpPr>
              <p:cNvPr id="66" name="Straight Connector 65">
                <a:extLst>
                  <a:ext uri="{FF2B5EF4-FFF2-40B4-BE49-F238E27FC236}">
                    <a16:creationId xmlns:a16="http://schemas.microsoft.com/office/drawing/2014/main" id="{8CBB054B-A44D-38C0-1FB8-E6E312729365}"/>
                  </a:ext>
                </a:extLst>
              </p:cNvPr>
              <p:cNvCxnSpPr>
                <a:stCxn id="65" idx="4"/>
                <a:endCxn id="65" idx="4"/>
              </p:cNvCxnSpPr>
              <p:nvPr/>
            </p:nvCxnSpPr>
            <p:spPr bwMode="auto">
              <a:xfrm>
                <a:off x="4699000" y="5049520"/>
                <a:ext cx="0" cy="0"/>
              </a:xfrm>
              <a:prstGeom prst="line">
                <a:avLst/>
              </a:prstGeom>
              <a:noFill/>
              <a:ln w="9525" cap="flat" cmpd="sng" algn="ctr">
                <a:noFill/>
                <a:prstDash val="solid"/>
                <a:round/>
                <a:headEnd type="none" w="med" len="med"/>
                <a:tailEnd type="none" w="med" len="med"/>
              </a:ln>
              <a:effectLst/>
            </p:spPr>
          </p:cxnSp>
          <p:cxnSp>
            <p:nvCxnSpPr>
              <p:cNvPr id="67" name="Straight Connector 66">
                <a:extLst>
                  <a:ext uri="{FF2B5EF4-FFF2-40B4-BE49-F238E27FC236}">
                    <a16:creationId xmlns:a16="http://schemas.microsoft.com/office/drawing/2014/main" id="{501F9994-D5A4-4D4B-E600-E3AB233E6867}"/>
                  </a:ext>
                </a:extLst>
              </p:cNvPr>
              <p:cNvCxnSpPr>
                <a:stCxn id="65" idx="4"/>
                <a:endCxn id="65" idx="0"/>
              </p:cNvCxnSpPr>
              <p:nvPr/>
            </p:nvCxnSpPr>
            <p:spPr bwMode="auto">
              <a:xfrm flipV="1">
                <a:off x="4699000" y="1993900"/>
                <a:ext cx="0" cy="3055620"/>
              </a:xfrm>
              <a:prstGeom prst="line">
                <a:avLst/>
              </a:prstGeom>
              <a:noFill/>
              <a:ln w="38100" cap="flat" cmpd="sng" algn="ctr">
                <a:solidFill>
                  <a:schemeClr val="tx1"/>
                </a:solidFill>
                <a:prstDash val="solid"/>
                <a:round/>
                <a:headEnd type="none" w="med" len="med"/>
                <a:tailEnd type="none" w="med" len="med"/>
              </a:ln>
              <a:effectLst/>
            </p:spPr>
          </p:cxnSp>
          <p:cxnSp>
            <p:nvCxnSpPr>
              <p:cNvPr id="68" name="Straight Connector 67">
                <a:extLst>
                  <a:ext uri="{FF2B5EF4-FFF2-40B4-BE49-F238E27FC236}">
                    <a16:creationId xmlns:a16="http://schemas.microsoft.com/office/drawing/2014/main" id="{19910990-0639-9341-50D8-33792316F2B9}"/>
                  </a:ext>
                </a:extLst>
              </p:cNvPr>
              <p:cNvCxnSpPr>
                <a:stCxn id="65" idx="3"/>
                <a:endCxn id="65" idx="7"/>
              </p:cNvCxnSpPr>
              <p:nvPr/>
            </p:nvCxnSpPr>
            <p:spPr bwMode="auto">
              <a:xfrm flipV="1">
                <a:off x="3580958" y="2441385"/>
                <a:ext cx="2236084" cy="2160650"/>
              </a:xfrm>
              <a:prstGeom prst="line">
                <a:avLst/>
              </a:prstGeom>
              <a:noFill/>
              <a:ln w="38100" cap="flat" cmpd="sng" algn="ctr">
                <a:solidFill>
                  <a:schemeClr val="tx1"/>
                </a:solidFill>
                <a:prstDash val="solid"/>
                <a:round/>
                <a:headEnd type="none" w="med" len="med"/>
                <a:tailEnd type="none" w="med" len="med"/>
              </a:ln>
              <a:effectLst/>
            </p:spPr>
          </p:cxnSp>
          <p:cxnSp>
            <p:nvCxnSpPr>
              <p:cNvPr id="69" name="Straight Connector 68">
                <a:extLst>
                  <a:ext uri="{FF2B5EF4-FFF2-40B4-BE49-F238E27FC236}">
                    <a16:creationId xmlns:a16="http://schemas.microsoft.com/office/drawing/2014/main" id="{0D1740A4-1C7F-B150-3DCD-88311DE5BDBC}"/>
                  </a:ext>
                </a:extLst>
              </p:cNvPr>
              <p:cNvCxnSpPr>
                <a:stCxn id="65" idx="2"/>
              </p:cNvCxnSpPr>
              <p:nvPr/>
            </p:nvCxnSpPr>
            <p:spPr bwMode="auto">
              <a:xfrm flipV="1">
                <a:off x="3117850" y="3511550"/>
                <a:ext cx="3162300" cy="10160"/>
              </a:xfrm>
              <a:prstGeom prst="line">
                <a:avLst/>
              </a:prstGeom>
              <a:noFill/>
              <a:ln w="38100" cap="flat" cmpd="sng" algn="ctr">
                <a:solidFill>
                  <a:schemeClr val="tx1"/>
                </a:solidFill>
                <a:prstDash val="solid"/>
                <a:round/>
                <a:headEnd type="none" w="med" len="med"/>
                <a:tailEnd type="none" w="med" len="med"/>
              </a:ln>
              <a:effectLst/>
            </p:spPr>
          </p:cxnSp>
          <p:cxnSp>
            <p:nvCxnSpPr>
              <p:cNvPr id="79" name="Straight Connector 78">
                <a:extLst>
                  <a:ext uri="{FF2B5EF4-FFF2-40B4-BE49-F238E27FC236}">
                    <a16:creationId xmlns:a16="http://schemas.microsoft.com/office/drawing/2014/main" id="{111265E7-26ED-0EF5-8D19-6CD1A76EB8F6}"/>
                  </a:ext>
                </a:extLst>
              </p:cNvPr>
              <p:cNvCxnSpPr>
                <a:stCxn id="65" idx="1"/>
                <a:endCxn id="65" idx="5"/>
              </p:cNvCxnSpPr>
              <p:nvPr/>
            </p:nvCxnSpPr>
            <p:spPr bwMode="auto">
              <a:xfrm>
                <a:off x="3580958" y="2441385"/>
                <a:ext cx="2236084" cy="2160650"/>
              </a:xfrm>
              <a:prstGeom prst="line">
                <a:avLst/>
              </a:prstGeom>
              <a:noFill/>
              <a:ln w="38100" cap="flat" cmpd="sng" algn="ctr">
                <a:solidFill>
                  <a:schemeClr val="tx1"/>
                </a:solidFill>
                <a:prstDash val="solid"/>
                <a:round/>
                <a:headEnd type="none" w="med" len="med"/>
                <a:tailEnd type="none" w="med" len="med"/>
              </a:ln>
              <a:effectLst/>
            </p:spPr>
          </p:cxnSp>
          <p:sp>
            <p:nvSpPr>
              <p:cNvPr id="80" name="Oval 79">
                <a:extLst>
                  <a:ext uri="{FF2B5EF4-FFF2-40B4-BE49-F238E27FC236}">
                    <a16:creationId xmlns:a16="http://schemas.microsoft.com/office/drawing/2014/main" id="{605D4A03-EF68-0E01-EEE2-41BDF764EC8B}"/>
                  </a:ext>
                </a:extLst>
              </p:cNvPr>
              <p:cNvSpPr/>
              <p:nvPr/>
            </p:nvSpPr>
            <p:spPr bwMode="auto">
              <a:xfrm>
                <a:off x="3549650" y="2423160"/>
                <a:ext cx="2298700" cy="2197100"/>
              </a:xfrm>
              <a:prstGeom prst="ellipse">
                <a:avLst/>
              </a:prstGeom>
              <a:solidFill>
                <a:schemeClr val="tx2"/>
              </a:solidFill>
              <a:ln w="3810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noAutofit/>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1" i="0" u="none" strike="noStrike" cap="none" normalizeH="0" baseline="0" dirty="0">
                  <a:ln>
                    <a:noFill/>
                  </a:ln>
                  <a:solidFill>
                    <a:srgbClr val="FFFF00"/>
                  </a:solidFill>
                  <a:effectLst/>
                  <a:latin typeface="Courier New" pitchFamily="49" charset="0"/>
                  <a:cs typeface="Arial" charset="0"/>
                </a:endParaRPr>
              </a:p>
            </p:txBody>
          </p:sp>
        </p:grpSp>
        <p:sp>
          <p:nvSpPr>
            <p:cNvPr id="5" name="TextBox 4">
              <a:extLst>
                <a:ext uri="{FF2B5EF4-FFF2-40B4-BE49-F238E27FC236}">
                  <a16:creationId xmlns:a16="http://schemas.microsoft.com/office/drawing/2014/main" id="{D33600C0-2CD7-DD15-3347-BC75C0338CCA}"/>
                </a:ext>
              </a:extLst>
            </p:cNvPr>
            <p:cNvSpPr txBox="1"/>
            <p:nvPr/>
          </p:nvSpPr>
          <p:spPr>
            <a:xfrm>
              <a:off x="3716768" y="1635423"/>
              <a:ext cx="370614" cy="461665"/>
            </a:xfrm>
            <a:prstGeom prst="rect">
              <a:avLst/>
            </a:prstGeom>
            <a:noFill/>
          </p:spPr>
          <p:txBody>
            <a:bodyPr wrap="none" rtlCol="0">
              <a:spAutoFit/>
            </a:bodyPr>
            <a:lstStyle/>
            <a:p>
              <a:r>
                <a:rPr lang="en-US" dirty="0">
                  <a:solidFill>
                    <a:schemeClr val="bg1"/>
                  </a:solidFill>
                  <a:latin typeface="Courier New" pitchFamily="49" charset="0"/>
                </a:rPr>
                <a:t>0</a:t>
              </a:r>
            </a:p>
          </p:txBody>
        </p:sp>
        <p:sp>
          <p:nvSpPr>
            <p:cNvPr id="6" name="TextBox 5">
              <a:extLst>
                <a:ext uri="{FF2B5EF4-FFF2-40B4-BE49-F238E27FC236}">
                  <a16:creationId xmlns:a16="http://schemas.microsoft.com/office/drawing/2014/main" id="{91B8E453-B272-715A-A94C-0C776ED29B2F}"/>
                </a:ext>
              </a:extLst>
            </p:cNvPr>
            <p:cNvSpPr txBox="1"/>
            <p:nvPr/>
          </p:nvSpPr>
          <p:spPr>
            <a:xfrm>
              <a:off x="6399813" y="2693988"/>
              <a:ext cx="370614" cy="461665"/>
            </a:xfrm>
            <a:prstGeom prst="rect">
              <a:avLst/>
            </a:prstGeom>
            <a:noFill/>
          </p:spPr>
          <p:txBody>
            <a:bodyPr wrap="none" rtlCol="0">
              <a:spAutoFit/>
            </a:bodyPr>
            <a:lstStyle/>
            <a:p>
              <a:r>
                <a:rPr lang="en-US" dirty="0">
                  <a:solidFill>
                    <a:schemeClr val="bg1"/>
                  </a:solidFill>
                  <a:latin typeface="Courier New" pitchFamily="49" charset="0"/>
                </a:rPr>
                <a:t>2</a:t>
              </a:r>
            </a:p>
          </p:txBody>
        </p:sp>
        <p:sp>
          <p:nvSpPr>
            <p:cNvPr id="7" name="TextBox 6">
              <a:extLst>
                <a:ext uri="{FF2B5EF4-FFF2-40B4-BE49-F238E27FC236}">
                  <a16:creationId xmlns:a16="http://schemas.microsoft.com/office/drawing/2014/main" id="{61F00FBA-14D8-6EE1-56CC-E229DAD03D77}"/>
                </a:ext>
              </a:extLst>
            </p:cNvPr>
            <p:cNvSpPr txBox="1"/>
            <p:nvPr/>
          </p:nvSpPr>
          <p:spPr>
            <a:xfrm>
              <a:off x="5370007" y="1635423"/>
              <a:ext cx="370614" cy="461665"/>
            </a:xfrm>
            <a:prstGeom prst="rect">
              <a:avLst/>
            </a:prstGeom>
            <a:noFill/>
          </p:spPr>
          <p:txBody>
            <a:bodyPr wrap="none" rtlCol="0">
              <a:spAutoFit/>
            </a:bodyPr>
            <a:lstStyle/>
            <a:p>
              <a:r>
                <a:rPr lang="en-US" dirty="0">
                  <a:solidFill>
                    <a:schemeClr val="bg1"/>
                  </a:solidFill>
                  <a:latin typeface="Courier New" pitchFamily="49" charset="0"/>
                </a:rPr>
                <a:t>1</a:t>
              </a:r>
            </a:p>
          </p:txBody>
        </p:sp>
        <p:sp>
          <p:nvSpPr>
            <p:cNvPr id="8" name="TextBox 7">
              <a:extLst>
                <a:ext uri="{FF2B5EF4-FFF2-40B4-BE49-F238E27FC236}">
                  <a16:creationId xmlns:a16="http://schemas.microsoft.com/office/drawing/2014/main" id="{A5F06883-C7C4-B8EF-479D-027391F73A68}"/>
                </a:ext>
              </a:extLst>
            </p:cNvPr>
            <p:cNvSpPr txBox="1"/>
            <p:nvPr/>
          </p:nvSpPr>
          <p:spPr>
            <a:xfrm>
              <a:off x="3716768" y="5142855"/>
              <a:ext cx="370614" cy="461665"/>
            </a:xfrm>
            <a:prstGeom prst="rect">
              <a:avLst/>
            </a:prstGeom>
            <a:noFill/>
          </p:spPr>
          <p:txBody>
            <a:bodyPr wrap="none" rtlCol="0">
              <a:spAutoFit/>
            </a:bodyPr>
            <a:lstStyle/>
            <a:p>
              <a:r>
                <a:rPr lang="en-US" dirty="0">
                  <a:solidFill>
                    <a:schemeClr val="bg1"/>
                  </a:solidFill>
                  <a:latin typeface="Courier New" pitchFamily="49" charset="0"/>
                </a:rPr>
                <a:t>5</a:t>
              </a:r>
            </a:p>
          </p:txBody>
        </p:sp>
        <p:sp>
          <p:nvSpPr>
            <p:cNvPr id="9" name="TextBox 8">
              <a:extLst>
                <a:ext uri="{FF2B5EF4-FFF2-40B4-BE49-F238E27FC236}">
                  <a16:creationId xmlns:a16="http://schemas.microsoft.com/office/drawing/2014/main" id="{9DC84845-0CB3-B0FF-E827-DF14EB9965AF}"/>
                </a:ext>
              </a:extLst>
            </p:cNvPr>
            <p:cNvSpPr txBox="1"/>
            <p:nvPr/>
          </p:nvSpPr>
          <p:spPr>
            <a:xfrm>
              <a:off x="5370007" y="5142855"/>
              <a:ext cx="370614" cy="461665"/>
            </a:xfrm>
            <a:prstGeom prst="rect">
              <a:avLst/>
            </a:prstGeom>
            <a:noFill/>
          </p:spPr>
          <p:txBody>
            <a:bodyPr wrap="none" rtlCol="0">
              <a:spAutoFit/>
            </a:bodyPr>
            <a:lstStyle/>
            <a:p>
              <a:r>
                <a:rPr lang="en-US" dirty="0">
                  <a:solidFill>
                    <a:schemeClr val="bg1"/>
                  </a:solidFill>
                  <a:latin typeface="Courier New" pitchFamily="49" charset="0"/>
                </a:rPr>
                <a:t>4</a:t>
              </a:r>
            </a:p>
          </p:txBody>
        </p:sp>
        <p:sp>
          <p:nvSpPr>
            <p:cNvPr id="10" name="TextBox 9">
              <a:extLst>
                <a:ext uri="{FF2B5EF4-FFF2-40B4-BE49-F238E27FC236}">
                  <a16:creationId xmlns:a16="http://schemas.microsoft.com/office/drawing/2014/main" id="{5501B81B-5F64-0B2E-A7CA-5F9A5E2F6381}"/>
                </a:ext>
              </a:extLst>
            </p:cNvPr>
            <p:cNvSpPr txBox="1"/>
            <p:nvPr/>
          </p:nvSpPr>
          <p:spPr>
            <a:xfrm>
              <a:off x="6399813" y="3946823"/>
              <a:ext cx="370614" cy="461665"/>
            </a:xfrm>
            <a:prstGeom prst="rect">
              <a:avLst/>
            </a:prstGeom>
            <a:noFill/>
          </p:spPr>
          <p:txBody>
            <a:bodyPr wrap="none" rtlCol="0">
              <a:spAutoFit/>
            </a:bodyPr>
            <a:lstStyle/>
            <a:p>
              <a:r>
                <a:rPr lang="en-US" dirty="0">
                  <a:solidFill>
                    <a:schemeClr val="bg1"/>
                  </a:solidFill>
                  <a:latin typeface="Courier New" pitchFamily="49" charset="0"/>
                </a:rPr>
                <a:t>3</a:t>
              </a:r>
            </a:p>
          </p:txBody>
        </p:sp>
        <p:sp>
          <p:nvSpPr>
            <p:cNvPr id="11" name="TextBox 10">
              <a:extLst>
                <a:ext uri="{FF2B5EF4-FFF2-40B4-BE49-F238E27FC236}">
                  <a16:creationId xmlns:a16="http://schemas.microsoft.com/office/drawing/2014/main" id="{A1C9E74E-872F-9C30-88C2-C31D4263DF98}"/>
                </a:ext>
              </a:extLst>
            </p:cNvPr>
            <p:cNvSpPr txBox="1"/>
            <p:nvPr/>
          </p:nvSpPr>
          <p:spPr>
            <a:xfrm>
              <a:off x="4999393" y="2072332"/>
              <a:ext cx="370614" cy="461665"/>
            </a:xfrm>
            <a:prstGeom prst="rect">
              <a:avLst/>
            </a:prstGeom>
            <a:noFill/>
          </p:spPr>
          <p:txBody>
            <a:bodyPr wrap="none" rtlCol="0">
              <a:spAutoFit/>
            </a:bodyPr>
            <a:lstStyle/>
            <a:p>
              <a:r>
                <a:rPr lang="en-US" dirty="0">
                  <a:solidFill>
                    <a:schemeClr val="tx1"/>
                  </a:solidFill>
                  <a:latin typeface="Courier New" pitchFamily="49" charset="0"/>
                </a:rPr>
                <a:t>y</a:t>
              </a:r>
            </a:p>
          </p:txBody>
        </p:sp>
        <p:sp>
          <p:nvSpPr>
            <p:cNvPr id="12" name="TextBox 11">
              <a:extLst>
                <a:ext uri="{FF2B5EF4-FFF2-40B4-BE49-F238E27FC236}">
                  <a16:creationId xmlns:a16="http://schemas.microsoft.com/office/drawing/2014/main" id="{CD9C22FD-321D-D997-4A46-D70B5DFE4FD4}"/>
                </a:ext>
              </a:extLst>
            </p:cNvPr>
            <p:cNvSpPr txBox="1"/>
            <p:nvPr/>
          </p:nvSpPr>
          <p:spPr>
            <a:xfrm>
              <a:off x="4059889" y="2097733"/>
              <a:ext cx="370614" cy="461665"/>
            </a:xfrm>
            <a:prstGeom prst="rect">
              <a:avLst/>
            </a:prstGeom>
            <a:noFill/>
          </p:spPr>
          <p:txBody>
            <a:bodyPr wrap="none" rtlCol="0">
              <a:spAutoFit/>
            </a:bodyPr>
            <a:lstStyle/>
            <a:p>
              <a:r>
                <a:rPr lang="en-US" dirty="0">
                  <a:solidFill>
                    <a:schemeClr val="tx1"/>
                  </a:solidFill>
                  <a:latin typeface="Courier New" pitchFamily="49" charset="0"/>
                </a:rPr>
                <a:t>x</a:t>
              </a:r>
            </a:p>
          </p:txBody>
        </p:sp>
        <p:sp>
          <p:nvSpPr>
            <p:cNvPr id="13" name="TextBox 12">
              <a:extLst>
                <a:ext uri="{FF2B5EF4-FFF2-40B4-BE49-F238E27FC236}">
                  <a16:creationId xmlns:a16="http://schemas.microsoft.com/office/drawing/2014/main" id="{7CF79638-A9D4-C114-81D6-0A8589778209}"/>
                </a:ext>
              </a:extLst>
            </p:cNvPr>
            <p:cNvSpPr txBox="1"/>
            <p:nvPr/>
          </p:nvSpPr>
          <p:spPr>
            <a:xfrm>
              <a:off x="2771649" y="2841958"/>
              <a:ext cx="370614" cy="461665"/>
            </a:xfrm>
            <a:prstGeom prst="rect">
              <a:avLst/>
            </a:prstGeom>
            <a:noFill/>
          </p:spPr>
          <p:txBody>
            <a:bodyPr wrap="none" rtlCol="0">
              <a:spAutoFit/>
            </a:bodyPr>
            <a:lstStyle/>
            <a:p>
              <a:r>
                <a:rPr lang="en-US" dirty="0">
                  <a:solidFill>
                    <a:schemeClr val="bg1"/>
                  </a:solidFill>
                  <a:latin typeface="Courier New" pitchFamily="49" charset="0"/>
                </a:rPr>
                <a:t>7</a:t>
              </a:r>
            </a:p>
          </p:txBody>
        </p:sp>
        <p:sp>
          <p:nvSpPr>
            <p:cNvPr id="14" name="TextBox 13">
              <a:extLst>
                <a:ext uri="{FF2B5EF4-FFF2-40B4-BE49-F238E27FC236}">
                  <a16:creationId xmlns:a16="http://schemas.microsoft.com/office/drawing/2014/main" id="{404054BC-D088-FB05-42D9-582532F1745A}"/>
                </a:ext>
              </a:extLst>
            </p:cNvPr>
            <p:cNvSpPr txBox="1"/>
            <p:nvPr/>
          </p:nvSpPr>
          <p:spPr>
            <a:xfrm>
              <a:off x="2771649" y="4094148"/>
              <a:ext cx="370614" cy="461665"/>
            </a:xfrm>
            <a:prstGeom prst="rect">
              <a:avLst/>
            </a:prstGeom>
            <a:noFill/>
          </p:spPr>
          <p:txBody>
            <a:bodyPr wrap="none" rtlCol="0">
              <a:spAutoFit/>
            </a:bodyPr>
            <a:lstStyle/>
            <a:p>
              <a:r>
                <a:rPr lang="en-US" dirty="0">
                  <a:solidFill>
                    <a:schemeClr val="bg1"/>
                  </a:solidFill>
                  <a:latin typeface="Courier New" pitchFamily="49" charset="0"/>
                </a:rPr>
                <a:t>6</a:t>
              </a:r>
            </a:p>
          </p:txBody>
        </p:sp>
        <p:sp>
          <p:nvSpPr>
            <p:cNvPr id="15" name="Oval 7">
              <a:extLst>
                <a:ext uri="{FF2B5EF4-FFF2-40B4-BE49-F238E27FC236}">
                  <a16:creationId xmlns:a16="http://schemas.microsoft.com/office/drawing/2014/main" id="{19D0367E-A86C-101D-8923-0621432353E2}"/>
                </a:ext>
              </a:extLst>
            </p:cNvPr>
            <p:cNvSpPr>
              <a:spLocks noChangeArrowheads="1"/>
            </p:cNvSpPr>
            <p:nvPr/>
          </p:nvSpPr>
          <p:spPr bwMode="auto">
            <a:xfrm>
              <a:off x="4251544" y="3026525"/>
              <a:ext cx="999816" cy="1068268"/>
            </a:xfrm>
            <a:prstGeom prst="ellipse">
              <a:avLst/>
            </a:prstGeom>
            <a:solidFill>
              <a:schemeClr val="tx2"/>
            </a:solidFill>
            <a:ln w="12700">
              <a:noFill/>
              <a:round/>
              <a:headEnd/>
              <a:tailEnd/>
            </a:ln>
          </p:spPr>
          <p:txBody>
            <a:bodyPr wrap="none" anchor="ctr"/>
            <a:lstStyle/>
            <a:p>
              <a:endParaRPr lang="en-US" dirty="0">
                <a:solidFill>
                  <a:srgbClr val="FFFF00"/>
                </a:solidFill>
                <a:latin typeface="Arial" pitchFamily="34" charset="0"/>
              </a:endParaRPr>
            </a:p>
          </p:txBody>
        </p:sp>
        <p:grpSp>
          <p:nvGrpSpPr>
            <p:cNvPr id="16" name="Group 15">
              <a:extLst>
                <a:ext uri="{FF2B5EF4-FFF2-40B4-BE49-F238E27FC236}">
                  <a16:creationId xmlns:a16="http://schemas.microsoft.com/office/drawing/2014/main" id="{BC776C85-E506-AF97-0DC1-7D54034357C9}"/>
                </a:ext>
              </a:extLst>
            </p:cNvPr>
            <p:cNvGrpSpPr/>
            <p:nvPr/>
          </p:nvGrpSpPr>
          <p:grpSpPr>
            <a:xfrm>
              <a:off x="4381687" y="3068710"/>
              <a:ext cx="634627" cy="906000"/>
              <a:chOff x="4436366" y="3112166"/>
              <a:chExt cx="634627" cy="906000"/>
            </a:xfrm>
            <a:effectLst>
              <a:glow rad="228600">
                <a:schemeClr val="accent3">
                  <a:satMod val="175000"/>
                  <a:alpha val="40000"/>
                </a:schemeClr>
              </a:glow>
            </a:effectLst>
          </p:grpSpPr>
          <p:sp>
            <p:nvSpPr>
              <p:cNvPr id="19" name="Oval 8">
                <a:extLst>
                  <a:ext uri="{FF2B5EF4-FFF2-40B4-BE49-F238E27FC236}">
                    <a16:creationId xmlns:a16="http://schemas.microsoft.com/office/drawing/2014/main" id="{15FBC8B9-556C-4BA2-08A1-DAFD75C1FA71}"/>
                  </a:ext>
                </a:extLst>
              </p:cNvPr>
              <p:cNvSpPr>
                <a:spLocks noChangeArrowheads="1"/>
              </p:cNvSpPr>
              <p:nvPr/>
            </p:nvSpPr>
            <p:spPr bwMode="auto">
              <a:xfrm>
                <a:off x="4436366" y="3112166"/>
                <a:ext cx="634627" cy="655835"/>
              </a:xfrm>
              <a:prstGeom prst="ellipse">
                <a:avLst/>
              </a:prstGeom>
              <a:solidFill>
                <a:schemeClr val="tx1"/>
              </a:solidFill>
              <a:ln w="12700">
                <a:solidFill>
                  <a:schemeClr val="tx1"/>
                </a:solidFill>
                <a:round/>
                <a:headEnd/>
                <a:tailEnd/>
              </a:ln>
            </p:spPr>
            <p:txBody>
              <a:bodyPr wrap="none" anchor="ctr"/>
              <a:lstStyle/>
              <a:p>
                <a:endParaRPr lang="en-US" dirty="0">
                  <a:solidFill>
                    <a:srgbClr val="FFFF00"/>
                  </a:solidFill>
                  <a:latin typeface="Arial" pitchFamily="34" charset="0"/>
                </a:endParaRPr>
              </a:p>
            </p:txBody>
          </p:sp>
          <p:sp>
            <p:nvSpPr>
              <p:cNvPr id="20" name="Oval 9">
                <a:extLst>
                  <a:ext uri="{FF2B5EF4-FFF2-40B4-BE49-F238E27FC236}">
                    <a16:creationId xmlns:a16="http://schemas.microsoft.com/office/drawing/2014/main" id="{FC97CFA8-71C3-74D9-50F7-2218B063780B}"/>
                  </a:ext>
                </a:extLst>
              </p:cNvPr>
              <p:cNvSpPr>
                <a:spLocks noChangeArrowheads="1"/>
              </p:cNvSpPr>
              <p:nvPr/>
            </p:nvSpPr>
            <p:spPr bwMode="auto">
              <a:xfrm>
                <a:off x="4527663" y="3200062"/>
                <a:ext cx="445352" cy="516104"/>
              </a:xfrm>
              <a:prstGeom prst="ellipse">
                <a:avLst/>
              </a:prstGeom>
              <a:solidFill>
                <a:schemeClr val="bg1">
                  <a:lumMod val="50000"/>
                </a:schemeClr>
              </a:solidFill>
              <a:ln w="12700">
                <a:solidFill>
                  <a:schemeClr val="tx1"/>
                </a:solidFill>
                <a:round/>
                <a:headEnd/>
                <a:tailEnd/>
              </a:ln>
            </p:spPr>
            <p:txBody>
              <a:bodyPr wrap="none" anchor="ctr"/>
              <a:lstStyle/>
              <a:p>
                <a:endParaRPr lang="en-US" dirty="0">
                  <a:solidFill>
                    <a:srgbClr val="FFFF00"/>
                  </a:solidFill>
                  <a:latin typeface="Arial" pitchFamily="34" charset="0"/>
                </a:endParaRPr>
              </a:p>
            </p:txBody>
          </p:sp>
          <p:sp>
            <p:nvSpPr>
              <p:cNvPr id="31" name="Oval 10">
                <a:extLst>
                  <a:ext uri="{FF2B5EF4-FFF2-40B4-BE49-F238E27FC236}">
                    <a16:creationId xmlns:a16="http://schemas.microsoft.com/office/drawing/2014/main" id="{7FD58A86-6C5E-99B7-5EB9-7256952317B1}"/>
                  </a:ext>
                </a:extLst>
              </p:cNvPr>
              <p:cNvSpPr>
                <a:spLocks noChangeArrowheads="1"/>
              </p:cNvSpPr>
              <p:nvPr/>
            </p:nvSpPr>
            <p:spPr bwMode="auto">
              <a:xfrm>
                <a:off x="4440819" y="3375853"/>
                <a:ext cx="630174" cy="642313"/>
              </a:xfrm>
              <a:prstGeom prst="ellipse">
                <a:avLst/>
              </a:prstGeom>
              <a:solidFill>
                <a:schemeClr val="tx1"/>
              </a:solidFill>
              <a:ln w="12700">
                <a:solidFill>
                  <a:schemeClr val="tx1"/>
                </a:solidFill>
                <a:round/>
                <a:headEnd/>
                <a:tailEnd/>
              </a:ln>
            </p:spPr>
            <p:txBody>
              <a:bodyPr wrap="none" anchor="ctr"/>
              <a:lstStyle/>
              <a:p>
                <a:endParaRPr lang="en-US" dirty="0">
                  <a:solidFill>
                    <a:srgbClr val="FFFF00"/>
                  </a:solidFill>
                  <a:latin typeface="Arial" pitchFamily="34" charset="0"/>
                </a:endParaRPr>
              </a:p>
            </p:txBody>
          </p:sp>
          <p:sp>
            <p:nvSpPr>
              <p:cNvPr id="34" name="Oval 11">
                <a:extLst>
                  <a:ext uri="{FF2B5EF4-FFF2-40B4-BE49-F238E27FC236}">
                    <a16:creationId xmlns:a16="http://schemas.microsoft.com/office/drawing/2014/main" id="{8B547C2C-7403-1272-8E5E-95BD2581879E}"/>
                  </a:ext>
                </a:extLst>
              </p:cNvPr>
              <p:cNvSpPr>
                <a:spLocks noChangeArrowheads="1"/>
              </p:cNvSpPr>
              <p:nvPr/>
            </p:nvSpPr>
            <p:spPr bwMode="auto">
              <a:xfrm>
                <a:off x="4639001" y="3508823"/>
                <a:ext cx="227130" cy="220865"/>
              </a:xfrm>
              <a:prstGeom prst="ellipse">
                <a:avLst/>
              </a:prstGeom>
              <a:solidFill>
                <a:schemeClr val="bg1">
                  <a:lumMod val="50000"/>
                </a:schemeClr>
              </a:solidFill>
              <a:ln w="12700">
                <a:solidFill>
                  <a:schemeClr val="tx1"/>
                </a:solidFill>
                <a:round/>
                <a:headEnd/>
                <a:tailEnd/>
              </a:ln>
            </p:spPr>
            <p:txBody>
              <a:bodyPr wrap="none" anchor="ctr"/>
              <a:lstStyle/>
              <a:p>
                <a:endParaRPr lang="en-US" dirty="0">
                  <a:solidFill>
                    <a:srgbClr val="FFFF00"/>
                  </a:solidFill>
                  <a:latin typeface="Arial" pitchFamily="34" charset="0"/>
                </a:endParaRPr>
              </a:p>
            </p:txBody>
          </p:sp>
          <p:sp>
            <p:nvSpPr>
              <p:cNvPr id="35" name="AutoShape 12">
                <a:extLst>
                  <a:ext uri="{FF2B5EF4-FFF2-40B4-BE49-F238E27FC236}">
                    <a16:creationId xmlns:a16="http://schemas.microsoft.com/office/drawing/2014/main" id="{246FBF98-EC09-E816-FCDB-1CF0308764A1}"/>
                  </a:ext>
                </a:extLst>
              </p:cNvPr>
              <p:cNvSpPr>
                <a:spLocks noChangeArrowheads="1"/>
              </p:cNvSpPr>
              <p:nvPr/>
            </p:nvSpPr>
            <p:spPr bwMode="auto">
              <a:xfrm flipV="1">
                <a:off x="4685763" y="3691375"/>
                <a:ext cx="151420" cy="191567"/>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4447 w 21600"/>
                  <a:gd name="T13" fmla="*/ 4574 h 21600"/>
                  <a:gd name="T14" fmla="*/ 17153 w 21600"/>
                  <a:gd name="T15" fmla="*/ 17026 h 21600"/>
                </a:gdLst>
                <a:ahLst/>
                <a:cxnLst>
                  <a:cxn ang="T8">
                    <a:pos x="T0" y="T1"/>
                  </a:cxn>
                  <a:cxn ang="T9">
                    <a:pos x="T2" y="T3"/>
                  </a:cxn>
                  <a:cxn ang="T10">
                    <a:pos x="T4" y="T5"/>
                  </a:cxn>
                  <a:cxn ang="T11">
                    <a:pos x="T6" y="T7"/>
                  </a:cxn>
                </a:cxnLst>
                <a:rect l="T12" t="T13" r="T14" b="T15"/>
                <a:pathLst>
                  <a:path w="21600" h="21600">
                    <a:moveTo>
                      <a:pt x="0" y="0"/>
                    </a:moveTo>
                    <a:lnTo>
                      <a:pt x="5399" y="21600"/>
                    </a:lnTo>
                    <a:lnTo>
                      <a:pt x="16201" y="21600"/>
                    </a:lnTo>
                    <a:lnTo>
                      <a:pt x="21600" y="0"/>
                    </a:lnTo>
                    <a:close/>
                  </a:path>
                </a:pathLst>
              </a:custGeom>
              <a:solidFill>
                <a:schemeClr val="bg1">
                  <a:lumMod val="50000"/>
                </a:schemeClr>
              </a:solidFill>
              <a:ln w="12700">
                <a:noFill/>
                <a:miter lim="800000"/>
                <a:headEnd/>
                <a:tailEnd/>
              </a:ln>
            </p:spPr>
            <p:txBody>
              <a:bodyPr wrap="none" anchor="ctr"/>
              <a:lstStyle/>
              <a:p>
                <a:endParaRPr lang="en-US" dirty="0">
                  <a:solidFill>
                    <a:srgbClr val="FFFF00"/>
                  </a:solidFill>
                  <a:latin typeface="Arial" pitchFamily="34" charset="0"/>
                </a:endParaRPr>
              </a:p>
            </p:txBody>
          </p:sp>
        </p:grpSp>
      </p:grpSp>
      <p:sp>
        <p:nvSpPr>
          <p:cNvPr id="81" name="Freeform: Shape 80">
            <a:extLst>
              <a:ext uri="{FF2B5EF4-FFF2-40B4-BE49-F238E27FC236}">
                <a16:creationId xmlns:a16="http://schemas.microsoft.com/office/drawing/2014/main" id="{3DA2095E-1075-F2B8-B2F7-76357B79150A}"/>
              </a:ext>
            </a:extLst>
          </p:cNvPr>
          <p:cNvSpPr/>
          <p:nvPr/>
        </p:nvSpPr>
        <p:spPr bwMode="auto">
          <a:xfrm>
            <a:off x="6066355" y="2133340"/>
            <a:ext cx="1098596" cy="579639"/>
          </a:xfrm>
          <a:custGeom>
            <a:avLst/>
            <a:gdLst>
              <a:gd name="connsiteX0" fmla="*/ 1098596 w 1098596"/>
              <a:gd name="connsiteY0" fmla="*/ 13895 h 579639"/>
              <a:gd name="connsiteX1" fmla="*/ 302607 w 1098596"/>
              <a:gd name="connsiteY1" fmla="*/ 73101 h 579639"/>
              <a:gd name="connsiteX2" fmla="*/ 0 w 1098596"/>
              <a:gd name="connsiteY2" fmla="*/ 579639 h 579639"/>
            </a:gdLst>
            <a:ahLst/>
            <a:cxnLst>
              <a:cxn ang="0">
                <a:pos x="connsiteX0" y="connsiteY0"/>
              </a:cxn>
              <a:cxn ang="0">
                <a:pos x="connsiteX1" y="connsiteY1"/>
              </a:cxn>
              <a:cxn ang="0">
                <a:pos x="connsiteX2" y="connsiteY2"/>
              </a:cxn>
            </a:cxnLst>
            <a:rect l="l" t="t" r="r" b="b"/>
            <a:pathLst>
              <a:path w="1098596" h="579639">
                <a:moveTo>
                  <a:pt x="1098596" y="13895"/>
                </a:moveTo>
                <a:cubicBezTo>
                  <a:pt x="792151" y="-3648"/>
                  <a:pt x="485706" y="-21190"/>
                  <a:pt x="302607" y="73101"/>
                </a:cubicBezTo>
                <a:cubicBezTo>
                  <a:pt x="119508" y="167392"/>
                  <a:pt x="59754" y="373515"/>
                  <a:pt x="0" y="579639"/>
                </a:cubicBezTo>
              </a:path>
            </a:pathLst>
          </a:custGeom>
          <a:noFill/>
          <a:ln w="57150" cap="flat" cmpd="sng" algn="ctr">
            <a:solidFill>
              <a:srgbClr val="FFFF00"/>
            </a:solidFill>
            <a:prstDash val="solid"/>
            <a:round/>
            <a:headEnd type="none" w="med" len="med"/>
            <a:tailEnd type="triangle" w="med" len="med"/>
          </a:ln>
          <a:effectLst/>
        </p:spPr>
        <p:txBody>
          <a:bodyPr rtlCol="0" anchor="ctr"/>
          <a:lstStyle/>
          <a:p>
            <a:pPr algn="ctr"/>
            <a:endParaRPr lang="en-US"/>
          </a:p>
        </p:txBody>
      </p:sp>
    </p:spTree>
    <p:extLst>
      <p:ext uri="{BB962C8B-B14F-4D97-AF65-F5344CB8AC3E}">
        <p14:creationId xmlns:p14="http://schemas.microsoft.com/office/powerpoint/2010/main" val="94335689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 name="Rectangle 4"/>
          <p:cNvSpPr>
            <a:spLocks noChangeArrowheads="1"/>
          </p:cNvSpPr>
          <p:nvPr/>
        </p:nvSpPr>
        <p:spPr bwMode="auto">
          <a:xfrm>
            <a:off x="723900" y="1612900"/>
            <a:ext cx="7937500" cy="3293209"/>
          </a:xfrm>
          <a:prstGeom prst="rect">
            <a:avLst/>
          </a:prstGeom>
          <a:solidFill>
            <a:schemeClr val="tx1"/>
          </a:solidFill>
          <a:ln w="9525">
            <a:noFill/>
            <a:miter lim="800000"/>
            <a:headEnd/>
            <a:tailEnd/>
          </a:ln>
        </p:spPr>
        <p:txBody>
          <a:bodyPr>
            <a:spAutoFit/>
          </a:bodyPr>
          <a:lstStyle/>
          <a:p>
            <a:r>
              <a:rPr lang="en-US" sz="1600" b="0" dirty="0">
                <a:solidFill>
                  <a:srgbClr val="569CD6"/>
                </a:solidFill>
                <a:effectLst/>
                <a:latin typeface="Consolas" panose="020B0609020204030204" pitchFamily="49" charset="0"/>
              </a:rPr>
              <a:t>public</a:t>
            </a:r>
            <a:r>
              <a:rPr lang="en-US" sz="1600" b="0" dirty="0">
                <a:solidFill>
                  <a:srgbClr val="D4D4D4"/>
                </a:solidFill>
                <a:effectLst/>
                <a:latin typeface="Consolas" panose="020B0609020204030204" pitchFamily="49" charset="0"/>
              </a:rPr>
              <a:t> </a:t>
            </a:r>
            <a:r>
              <a:rPr lang="en-US" sz="1600" b="0" dirty="0">
                <a:solidFill>
                  <a:srgbClr val="4EC9B0"/>
                </a:solidFill>
                <a:effectLst/>
                <a:latin typeface="Consolas" panose="020B0609020204030204" pitchFamily="49" charset="0"/>
              </a:rPr>
              <a:t>T</a:t>
            </a:r>
            <a:r>
              <a:rPr lang="en-US" sz="1600" b="0" dirty="0">
                <a:solidFill>
                  <a:srgbClr val="D4D4D4"/>
                </a:solidFill>
                <a:effectLst/>
                <a:latin typeface="Consolas" panose="020B0609020204030204" pitchFamily="49" charset="0"/>
              </a:rPr>
              <a:t> </a:t>
            </a:r>
            <a:r>
              <a:rPr lang="en-US" sz="1600" b="0" dirty="0" err="1">
                <a:solidFill>
                  <a:srgbClr val="DCDCAA"/>
                </a:solidFill>
                <a:effectLst/>
                <a:latin typeface="Consolas" panose="020B0609020204030204" pitchFamily="49" charset="0"/>
              </a:rPr>
              <a:t>deq</a:t>
            </a:r>
            <a:r>
              <a:rPr lang="en-US" sz="1600" b="0" dirty="0">
                <a:solidFill>
                  <a:srgbClr val="D4D4D4"/>
                </a:solidFill>
                <a:effectLst/>
                <a:latin typeface="Consolas" panose="020B0609020204030204" pitchFamily="49" charset="0"/>
              </a:rPr>
              <a:t>() throws </a:t>
            </a:r>
            <a:r>
              <a:rPr lang="en-US" sz="1600" b="0" dirty="0" err="1">
                <a:solidFill>
                  <a:srgbClr val="D4D4D4"/>
                </a:solidFill>
                <a:effectLst/>
                <a:latin typeface="Consolas" panose="020B0609020204030204" pitchFamily="49" charset="0"/>
              </a:rPr>
              <a:t>EmptyException</a:t>
            </a:r>
            <a:r>
              <a:rPr lang="en-US" sz="1600" b="0" dirty="0">
                <a:solidFill>
                  <a:srgbClr val="D4D4D4"/>
                </a:solidFill>
                <a:effectLst/>
                <a:latin typeface="Consolas" panose="020B0609020204030204" pitchFamily="49" charset="0"/>
              </a:rPr>
              <a:t> {</a:t>
            </a:r>
          </a:p>
          <a:p>
            <a:r>
              <a:rPr lang="en-US" sz="1600" b="0" dirty="0">
                <a:solidFill>
                  <a:srgbClr val="D4D4D4"/>
                </a:solidFill>
                <a:effectLst/>
                <a:latin typeface="Consolas" panose="020B0609020204030204" pitchFamily="49" charset="0"/>
              </a:rPr>
              <a:t>    </a:t>
            </a:r>
            <a:r>
              <a:rPr lang="en-US" sz="1600" b="0" dirty="0" err="1">
                <a:solidFill>
                  <a:srgbClr val="9CDCFE"/>
                </a:solidFill>
                <a:effectLst/>
                <a:latin typeface="Consolas" panose="020B0609020204030204" pitchFamily="49" charset="0"/>
              </a:rPr>
              <a:t>lock</a:t>
            </a:r>
            <a:r>
              <a:rPr lang="en-US" sz="1600" b="0" dirty="0" err="1">
                <a:solidFill>
                  <a:srgbClr val="D4D4D4"/>
                </a:solidFill>
                <a:effectLst/>
                <a:latin typeface="Consolas" panose="020B0609020204030204" pitchFamily="49" charset="0"/>
              </a:rPr>
              <a:t>.</a:t>
            </a:r>
            <a:r>
              <a:rPr lang="en-US" sz="1600" b="0" dirty="0" err="1">
                <a:solidFill>
                  <a:srgbClr val="DCDCAA"/>
                </a:solidFill>
                <a:effectLst/>
                <a:latin typeface="Consolas" panose="020B0609020204030204" pitchFamily="49" charset="0"/>
              </a:rPr>
              <a:t>lock</a:t>
            </a:r>
            <a:r>
              <a:rPr lang="en-US" sz="1600" b="0" dirty="0">
                <a:solidFill>
                  <a:srgbClr val="D4D4D4"/>
                </a:solidFill>
                <a:effectLst/>
                <a:latin typeface="Consolas" panose="020B0609020204030204" pitchFamily="49" charset="0"/>
              </a:rPr>
              <a:t>();             </a:t>
            </a:r>
          </a:p>
          <a:p>
            <a:r>
              <a:rPr lang="en-US" sz="1600" b="0" dirty="0">
                <a:solidFill>
                  <a:srgbClr val="D4D4D4"/>
                </a:solidFill>
                <a:effectLst/>
                <a:latin typeface="Consolas" panose="020B0609020204030204" pitchFamily="49" charset="0"/>
              </a:rPr>
              <a:t>    </a:t>
            </a:r>
            <a:r>
              <a:rPr lang="en-US" sz="1600" b="0" dirty="0">
                <a:solidFill>
                  <a:srgbClr val="C586C0"/>
                </a:solidFill>
                <a:effectLst/>
                <a:latin typeface="Consolas" panose="020B0609020204030204" pitchFamily="49" charset="0"/>
              </a:rPr>
              <a:t>try</a:t>
            </a:r>
            <a:r>
              <a:rPr lang="en-US" sz="1600" b="0" dirty="0">
                <a:solidFill>
                  <a:srgbClr val="D4D4D4"/>
                </a:solidFill>
                <a:effectLst/>
                <a:latin typeface="Consolas" panose="020B0609020204030204" pitchFamily="49" charset="0"/>
              </a:rPr>
              <a:t> {      </a:t>
            </a:r>
          </a:p>
          <a:p>
            <a:r>
              <a:rPr lang="en-US" sz="1600" b="0" dirty="0">
                <a:solidFill>
                  <a:srgbClr val="D4D4D4"/>
                </a:solidFill>
                <a:effectLst/>
                <a:latin typeface="Consolas" panose="020B0609020204030204" pitchFamily="49" charset="0"/>
              </a:rPr>
              <a:t>      </a:t>
            </a:r>
            <a:r>
              <a:rPr lang="en-US" sz="1600" b="0" dirty="0">
                <a:solidFill>
                  <a:srgbClr val="C586C0"/>
                </a:solidFill>
                <a:effectLst/>
                <a:latin typeface="Consolas" panose="020B0609020204030204" pitchFamily="49" charset="0"/>
              </a:rPr>
              <a:t>if</a:t>
            </a:r>
            <a:r>
              <a:rPr lang="en-US" sz="1600" b="0" dirty="0">
                <a:solidFill>
                  <a:srgbClr val="D4D4D4"/>
                </a:solidFill>
                <a:effectLst/>
                <a:latin typeface="Consolas" panose="020B0609020204030204" pitchFamily="49" charset="0"/>
              </a:rPr>
              <a:t> (tail == head)        </a:t>
            </a:r>
          </a:p>
          <a:p>
            <a:r>
              <a:rPr lang="en-US" sz="1600" b="0" dirty="0">
                <a:solidFill>
                  <a:srgbClr val="D4D4D4"/>
                </a:solidFill>
                <a:effectLst/>
                <a:latin typeface="Consolas" panose="020B0609020204030204" pitchFamily="49" charset="0"/>
              </a:rPr>
              <a:t>         </a:t>
            </a:r>
            <a:r>
              <a:rPr lang="en-US" sz="1600" b="0" dirty="0">
                <a:solidFill>
                  <a:srgbClr val="C586C0"/>
                </a:solidFill>
                <a:effectLst/>
                <a:latin typeface="Consolas" panose="020B0609020204030204" pitchFamily="49" charset="0"/>
              </a:rPr>
              <a:t>throw</a:t>
            </a:r>
            <a:r>
              <a:rPr lang="en-US" sz="1600" b="0" dirty="0">
                <a:solidFill>
                  <a:srgbClr val="D4D4D4"/>
                </a:solidFill>
                <a:effectLst/>
                <a:latin typeface="Consolas" panose="020B0609020204030204" pitchFamily="49" charset="0"/>
              </a:rPr>
              <a:t> </a:t>
            </a:r>
            <a:r>
              <a:rPr lang="en-US" sz="1600" b="0" dirty="0">
                <a:solidFill>
                  <a:srgbClr val="C586C0"/>
                </a:solidFill>
                <a:effectLst/>
                <a:latin typeface="Consolas" panose="020B0609020204030204" pitchFamily="49" charset="0"/>
              </a:rPr>
              <a:t>new</a:t>
            </a:r>
            <a:r>
              <a:rPr lang="en-US" sz="1600" b="0" dirty="0">
                <a:solidFill>
                  <a:srgbClr val="D4D4D4"/>
                </a:solidFill>
                <a:effectLst/>
                <a:latin typeface="Consolas" panose="020B0609020204030204" pitchFamily="49" charset="0"/>
              </a:rPr>
              <a:t> </a:t>
            </a:r>
            <a:r>
              <a:rPr lang="en-US" sz="1600" b="0" dirty="0" err="1">
                <a:solidFill>
                  <a:srgbClr val="DCDCAA"/>
                </a:solidFill>
                <a:effectLst/>
                <a:latin typeface="Consolas" panose="020B0609020204030204" pitchFamily="49" charset="0"/>
              </a:rPr>
              <a:t>EmptyException</a:t>
            </a:r>
            <a:r>
              <a:rPr lang="en-US" sz="1600" b="0" dirty="0">
                <a:solidFill>
                  <a:srgbClr val="D4D4D4"/>
                </a:solidFill>
                <a:effectLst/>
                <a:latin typeface="Consolas" panose="020B0609020204030204" pitchFamily="49" charset="0"/>
              </a:rPr>
              <a:t>();      </a:t>
            </a:r>
          </a:p>
          <a:p>
            <a:r>
              <a:rPr lang="en-US" sz="1600" b="0" dirty="0">
                <a:solidFill>
                  <a:srgbClr val="D4D4D4"/>
                </a:solidFill>
                <a:effectLst/>
                <a:latin typeface="Consolas" panose="020B0609020204030204" pitchFamily="49" charset="0"/>
              </a:rPr>
              <a:t>      </a:t>
            </a:r>
            <a:r>
              <a:rPr lang="en-US" sz="1600" b="0" dirty="0">
                <a:solidFill>
                  <a:srgbClr val="4EC9B0"/>
                </a:solidFill>
                <a:effectLst/>
                <a:latin typeface="Consolas" panose="020B0609020204030204" pitchFamily="49" charset="0"/>
              </a:rPr>
              <a:t>T</a:t>
            </a:r>
            <a:r>
              <a:rPr lang="en-US" sz="1600" b="0" dirty="0">
                <a:solidFill>
                  <a:srgbClr val="D4D4D4"/>
                </a:solidFill>
                <a:effectLst/>
                <a:latin typeface="Consolas" panose="020B0609020204030204" pitchFamily="49" charset="0"/>
              </a:rPr>
              <a:t> </a:t>
            </a:r>
            <a:r>
              <a:rPr lang="en-US" sz="1600" b="0" dirty="0">
                <a:solidFill>
                  <a:srgbClr val="9CDCFE"/>
                </a:solidFill>
                <a:effectLst/>
                <a:latin typeface="Consolas" panose="020B0609020204030204" pitchFamily="49" charset="0"/>
              </a:rPr>
              <a:t>x</a:t>
            </a:r>
            <a:r>
              <a:rPr lang="en-US" sz="1600" b="0" dirty="0">
                <a:solidFill>
                  <a:srgbClr val="D4D4D4"/>
                </a:solidFill>
                <a:effectLst/>
                <a:latin typeface="Consolas" panose="020B0609020204030204" pitchFamily="49" charset="0"/>
              </a:rPr>
              <a:t> = items[head % </a:t>
            </a:r>
            <a:r>
              <a:rPr lang="en-US" sz="1600" b="0" dirty="0" err="1">
                <a:solidFill>
                  <a:srgbClr val="9CDCFE"/>
                </a:solidFill>
                <a:effectLst/>
                <a:latin typeface="Consolas" panose="020B0609020204030204" pitchFamily="49" charset="0"/>
              </a:rPr>
              <a:t>items</a:t>
            </a:r>
            <a:r>
              <a:rPr lang="en-US" sz="1600" b="0" dirty="0" err="1">
                <a:solidFill>
                  <a:srgbClr val="D4D4D4"/>
                </a:solidFill>
                <a:effectLst/>
                <a:latin typeface="Consolas" panose="020B0609020204030204" pitchFamily="49" charset="0"/>
              </a:rPr>
              <a:t>.</a:t>
            </a:r>
            <a:r>
              <a:rPr lang="en-US" sz="1600" b="0" dirty="0" err="1">
                <a:solidFill>
                  <a:srgbClr val="9CDCFE"/>
                </a:solidFill>
                <a:effectLst/>
                <a:latin typeface="Consolas" panose="020B0609020204030204" pitchFamily="49" charset="0"/>
              </a:rPr>
              <a:t>length</a:t>
            </a:r>
            <a:r>
              <a:rPr lang="en-US" sz="1600" b="0" dirty="0">
                <a:solidFill>
                  <a:srgbClr val="D4D4D4"/>
                </a:solidFill>
                <a:effectLst/>
                <a:latin typeface="Consolas" panose="020B0609020204030204" pitchFamily="49" charset="0"/>
              </a:rPr>
              <a:t>];      </a:t>
            </a:r>
          </a:p>
          <a:p>
            <a:r>
              <a:rPr lang="en-US" sz="1600" b="0" dirty="0">
                <a:solidFill>
                  <a:srgbClr val="D4D4D4"/>
                </a:solidFill>
                <a:effectLst/>
                <a:latin typeface="Consolas" panose="020B0609020204030204" pitchFamily="49" charset="0"/>
              </a:rPr>
              <a:t>      head++;      </a:t>
            </a:r>
          </a:p>
          <a:p>
            <a:r>
              <a:rPr lang="en-US" sz="1600" b="0" dirty="0">
                <a:solidFill>
                  <a:srgbClr val="D4D4D4"/>
                </a:solidFill>
                <a:effectLst/>
                <a:latin typeface="Consolas" panose="020B0609020204030204" pitchFamily="49" charset="0"/>
              </a:rPr>
              <a:t>      </a:t>
            </a:r>
            <a:r>
              <a:rPr lang="en-US" sz="1600" b="0" dirty="0">
                <a:solidFill>
                  <a:srgbClr val="C586C0"/>
                </a:solidFill>
                <a:effectLst/>
                <a:latin typeface="Consolas" panose="020B0609020204030204" pitchFamily="49" charset="0"/>
              </a:rPr>
              <a:t>return</a:t>
            </a:r>
            <a:r>
              <a:rPr lang="en-US" sz="1600" b="0" dirty="0">
                <a:solidFill>
                  <a:srgbClr val="D4D4D4"/>
                </a:solidFill>
                <a:effectLst/>
                <a:latin typeface="Consolas" panose="020B0609020204030204" pitchFamily="49" charset="0"/>
              </a:rPr>
              <a:t> x;    </a:t>
            </a:r>
          </a:p>
          <a:p>
            <a:r>
              <a:rPr lang="en-US" sz="1600" b="0" dirty="0">
                <a:solidFill>
                  <a:srgbClr val="D4D4D4"/>
                </a:solidFill>
                <a:effectLst/>
                <a:latin typeface="Consolas" panose="020B0609020204030204" pitchFamily="49" charset="0"/>
              </a:rPr>
              <a:t>    } </a:t>
            </a:r>
            <a:r>
              <a:rPr lang="en-US" sz="1600" b="0" dirty="0">
                <a:solidFill>
                  <a:srgbClr val="C586C0"/>
                </a:solidFill>
                <a:effectLst/>
                <a:latin typeface="Consolas" panose="020B0609020204030204" pitchFamily="49" charset="0"/>
              </a:rPr>
              <a:t>finally</a:t>
            </a:r>
            <a:r>
              <a:rPr lang="en-US" sz="1600" b="0" dirty="0">
                <a:solidFill>
                  <a:srgbClr val="D4D4D4"/>
                </a:solidFill>
                <a:effectLst/>
                <a:latin typeface="Consolas" panose="020B0609020204030204" pitchFamily="49" charset="0"/>
              </a:rPr>
              <a:t> {      </a:t>
            </a:r>
          </a:p>
          <a:p>
            <a:r>
              <a:rPr lang="en-US" sz="1600" b="0" dirty="0">
                <a:solidFill>
                  <a:srgbClr val="D4D4D4"/>
                </a:solidFill>
                <a:effectLst/>
                <a:latin typeface="Consolas" panose="020B0609020204030204" pitchFamily="49" charset="0"/>
              </a:rPr>
              <a:t>      </a:t>
            </a:r>
            <a:r>
              <a:rPr lang="en-US" sz="1600" b="0" dirty="0" err="1">
                <a:solidFill>
                  <a:srgbClr val="9CDCFE"/>
                </a:solidFill>
                <a:effectLst/>
                <a:latin typeface="Consolas" panose="020B0609020204030204" pitchFamily="49" charset="0"/>
              </a:rPr>
              <a:t>lock</a:t>
            </a:r>
            <a:r>
              <a:rPr lang="en-US" sz="1600" b="0" dirty="0" err="1">
                <a:solidFill>
                  <a:srgbClr val="D4D4D4"/>
                </a:solidFill>
                <a:effectLst/>
                <a:latin typeface="Consolas" panose="020B0609020204030204" pitchFamily="49" charset="0"/>
              </a:rPr>
              <a:t>.</a:t>
            </a:r>
            <a:r>
              <a:rPr lang="en-US" sz="1600" b="0" dirty="0" err="1">
                <a:solidFill>
                  <a:srgbClr val="DCDCAA"/>
                </a:solidFill>
                <a:effectLst/>
                <a:latin typeface="Consolas" panose="020B0609020204030204" pitchFamily="49" charset="0"/>
              </a:rPr>
              <a:t>unlock</a:t>
            </a:r>
            <a:r>
              <a:rPr lang="en-US" sz="1600" b="0" dirty="0">
                <a:solidFill>
                  <a:srgbClr val="D4D4D4"/>
                </a:solidFill>
                <a:effectLst/>
                <a:latin typeface="Consolas" panose="020B0609020204030204" pitchFamily="49" charset="0"/>
              </a:rPr>
              <a:t>();    </a:t>
            </a:r>
          </a:p>
          <a:p>
            <a:r>
              <a:rPr lang="en-US" sz="1600" b="0" dirty="0">
                <a:solidFill>
                  <a:srgbClr val="D4D4D4"/>
                </a:solidFill>
                <a:effectLst/>
                <a:latin typeface="Consolas" panose="020B0609020204030204" pitchFamily="49" charset="0"/>
              </a:rPr>
              <a:t>    }  </a:t>
            </a:r>
          </a:p>
          <a:p>
            <a:r>
              <a:rPr lang="en-US" sz="1600" b="0" dirty="0">
                <a:solidFill>
                  <a:srgbClr val="D4D4D4"/>
                </a:solidFill>
                <a:effectLst/>
                <a:latin typeface="Consolas" panose="020B0609020204030204" pitchFamily="49" charset="0"/>
              </a:rPr>
              <a:t>  } </a:t>
            </a:r>
          </a:p>
          <a:p>
            <a:r>
              <a:rPr lang="en-US" sz="1600" b="0" dirty="0">
                <a:solidFill>
                  <a:srgbClr val="D4D4D4"/>
                </a:solidFill>
                <a:effectLst/>
                <a:latin typeface="Consolas" panose="020B0609020204030204" pitchFamily="49" charset="0"/>
              </a:rPr>
              <a:t>  </a:t>
            </a:r>
          </a:p>
        </p:txBody>
      </p:sp>
      <p:sp>
        <p:nvSpPr>
          <p:cNvPr id="6" name="Footer Placeholder 2"/>
          <p:cNvSpPr>
            <a:spLocks noGrp="1"/>
          </p:cNvSpPr>
          <p:nvPr>
            <p:ph type="ftr" sz="quarter" idx="10"/>
          </p:nvPr>
        </p:nvSpPr>
        <p:spPr>
          <a:xfrm>
            <a:off x="3124200" y="6248400"/>
            <a:ext cx="2895600" cy="457200"/>
          </a:xfrm>
        </p:spPr>
        <p:txBody>
          <a:bodyPr/>
          <a:lstStyle/>
          <a:p>
            <a:pPr>
              <a:defRPr/>
            </a:pPr>
            <a:r>
              <a:rPr lang="en-US" b="0" dirty="0">
                <a:latin typeface="Arial" pitchFamily="34" charset="0"/>
                <a:cs typeface="+mn-cs"/>
              </a:rPr>
              <a:t>Art of Multiprocessor Programming</a:t>
            </a:r>
          </a:p>
        </p:txBody>
      </p:sp>
      <p:sp>
        <p:nvSpPr>
          <p:cNvPr id="7" name="Slide Number Placeholder 3"/>
          <p:cNvSpPr>
            <a:spLocks noGrp="1"/>
          </p:cNvSpPr>
          <p:nvPr>
            <p:ph type="sldNum" sz="quarter" idx="11"/>
          </p:nvPr>
        </p:nvSpPr>
        <p:spPr>
          <a:xfrm>
            <a:off x="6553200" y="6248400"/>
            <a:ext cx="1905000" cy="457200"/>
          </a:xfrm>
        </p:spPr>
        <p:txBody>
          <a:bodyPr/>
          <a:lstStyle/>
          <a:p>
            <a:pPr>
              <a:defRPr/>
            </a:pPr>
            <a:fld id="{AFDB7B52-77F5-41A3-AAB2-94ED86BC71E9}" type="slidenum">
              <a:rPr lang="x-none" b="0">
                <a:latin typeface="Arial" pitchFamily="34" charset="0"/>
                <a:cs typeface="+mn-cs"/>
              </a:rPr>
              <a:pPr>
                <a:defRPr/>
              </a:pPr>
              <a:t>24</a:t>
            </a:fld>
            <a:endParaRPr lang="en-US" b="0" dirty="0">
              <a:latin typeface="Arial" pitchFamily="34" charset="0"/>
              <a:cs typeface="+mn-cs"/>
            </a:endParaRPr>
          </a:p>
        </p:txBody>
      </p:sp>
      <p:sp>
        <p:nvSpPr>
          <p:cNvPr id="16389" name="Rectangle 3"/>
          <p:cNvSpPr>
            <a:spLocks noGrp="1" noChangeArrowheads="1"/>
          </p:cNvSpPr>
          <p:nvPr>
            <p:ph type="title" idx="4294967295"/>
          </p:nvPr>
        </p:nvSpPr>
        <p:spPr>
          <a:xfrm>
            <a:off x="671513" y="233363"/>
            <a:ext cx="7772400" cy="1143000"/>
          </a:xfrm>
        </p:spPr>
        <p:txBody>
          <a:bodyPr/>
          <a:lstStyle/>
          <a:p>
            <a:pPr eaLnBrk="1" hangingPunct="1"/>
            <a:r>
              <a:rPr lang="en-US" dirty="0"/>
              <a:t>Implementation: </a:t>
            </a:r>
            <a:r>
              <a:rPr lang="en-US" b="1" dirty="0" err="1">
                <a:latin typeface="Courier New" pitchFamily="49" charset="0"/>
                <a:cs typeface="Courier New" pitchFamily="49" charset="0"/>
              </a:rPr>
              <a:t>deq</a:t>
            </a:r>
            <a:r>
              <a:rPr lang="en-US" b="1" dirty="0">
                <a:latin typeface="Courier New" pitchFamily="49" charset="0"/>
                <a:cs typeface="Courier New" pitchFamily="49" charset="0"/>
              </a:rPr>
              <a:t>()</a:t>
            </a:r>
            <a:endParaRPr lang="en-US" dirty="0"/>
          </a:p>
        </p:txBody>
      </p:sp>
      <p:sp>
        <p:nvSpPr>
          <p:cNvPr id="16392" name="AutoShape 6"/>
          <p:cNvSpPr>
            <a:spLocks noChangeArrowheads="1"/>
          </p:cNvSpPr>
          <p:nvPr/>
        </p:nvSpPr>
        <p:spPr bwMode="auto">
          <a:xfrm>
            <a:off x="1055371" y="3568701"/>
            <a:ext cx="2187575" cy="685800"/>
          </a:xfrm>
          <a:prstGeom prst="wedgeRoundRectCallout">
            <a:avLst>
              <a:gd name="adj1" fmla="val 32252"/>
              <a:gd name="adj2" fmla="val 102315"/>
              <a:gd name="adj3" fmla="val 16667"/>
            </a:avLst>
          </a:prstGeom>
          <a:noFill/>
          <a:ln w="38100">
            <a:solidFill>
              <a:srgbClr val="FF0000"/>
            </a:solidFill>
            <a:miter lim="800000"/>
            <a:headEnd/>
            <a:tailEnd/>
          </a:ln>
        </p:spPr>
        <p:txBody>
          <a:bodyPr anchor="ctr"/>
          <a:lstStyle/>
          <a:p>
            <a:pPr algn="ctr"/>
            <a:endParaRPr lang="en-US" sz="2800" b="0" dirty="0">
              <a:latin typeface="Arial" pitchFamily="34" charset="0"/>
            </a:endParaRPr>
          </a:p>
        </p:txBody>
      </p:sp>
      <p:sp>
        <p:nvSpPr>
          <p:cNvPr id="16393" name="Text Box 7"/>
          <p:cNvSpPr txBox="1">
            <a:spLocks noChangeArrowheads="1"/>
          </p:cNvSpPr>
          <p:nvPr/>
        </p:nvSpPr>
        <p:spPr bwMode="auto">
          <a:xfrm>
            <a:off x="1520628" y="4723530"/>
            <a:ext cx="3683000" cy="946150"/>
          </a:xfrm>
          <a:prstGeom prst="rect">
            <a:avLst/>
          </a:prstGeom>
          <a:noFill/>
          <a:ln w="76200">
            <a:solidFill>
              <a:srgbClr val="FF0000"/>
            </a:solidFill>
            <a:miter lim="800000"/>
            <a:headEnd/>
            <a:tailEnd/>
          </a:ln>
        </p:spPr>
        <p:txBody>
          <a:bodyPr>
            <a:spAutoFit/>
          </a:bodyPr>
          <a:lstStyle/>
          <a:p>
            <a:pPr algn="ctr"/>
            <a:r>
              <a:rPr lang="en-US" sz="2800" b="0" dirty="0">
                <a:solidFill>
                  <a:srgbClr val="FFFF00"/>
                </a:solidFill>
                <a:latin typeface="Arial" pitchFamily="34" charset="0"/>
              </a:rPr>
              <a:t>Release lock no matter what!</a:t>
            </a:r>
          </a:p>
        </p:txBody>
      </p:sp>
    </p:spTree>
    <p:extLst>
      <p:ext uri="{BB962C8B-B14F-4D97-AF65-F5344CB8AC3E}">
        <p14:creationId xmlns:p14="http://schemas.microsoft.com/office/powerpoint/2010/main" val="98095295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4"/>
          <p:cNvSpPr>
            <a:spLocks noChangeArrowheads="1"/>
          </p:cNvSpPr>
          <p:nvPr/>
        </p:nvSpPr>
        <p:spPr bwMode="auto">
          <a:xfrm>
            <a:off x="723900" y="1612900"/>
            <a:ext cx="7937500" cy="3293209"/>
          </a:xfrm>
          <a:prstGeom prst="rect">
            <a:avLst/>
          </a:prstGeom>
          <a:solidFill>
            <a:schemeClr val="tx1"/>
          </a:solidFill>
          <a:ln w="9525">
            <a:noFill/>
            <a:miter lim="800000"/>
            <a:headEnd/>
            <a:tailEnd/>
          </a:ln>
        </p:spPr>
        <p:txBody>
          <a:bodyPr>
            <a:spAutoFit/>
          </a:bodyPr>
          <a:lstStyle/>
          <a:p>
            <a:r>
              <a:rPr lang="en-US" sz="1600" b="0" dirty="0">
                <a:solidFill>
                  <a:srgbClr val="569CD6"/>
                </a:solidFill>
                <a:effectLst/>
                <a:latin typeface="Consolas" panose="020B0609020204030204" pitchFamily="49" charset="0"/>
              </a:rPr>
              <a:t>public</a:t>
            </a:r>
            <a:r>
              <a:rPr lang="en-US" sz="1600" b="0" dirty="0">
                <a:solidFill>
                  <a:srgbClr val="D4D4D4"/>
                </a:solidFill>
                <a:effectLst/>
                <a:latin typeface="Consolas" panose="020B0609020204030204" pitchFamily="49" charset="0"/>
              </a:rPr>
              <a:t> </a:t>
            </a:r>
            <a:r>
              <a:rPr lang="en-US" sz="1600" b="0" dirty="0">
                <a:solidFill>
                  <a:srgbClr val="4EC9B0"/>
                </a:solidFill>
                <a:effectLst/>
                <a:latin typeface="Consolas" panose="020B0609020204030204" pitchFamily="49" charset="0"/>
              </a:rPr>
              <a:t>T</a:t>
            </a:r>
            <a:r>
              <a:rPr lang="en-US" sz="1600" b="0" dirty="0">
                <a:solidFill>
                  <a:srgbClr val="D4D4D4"/>
                </a:solidFill>
                <a:effectLst/>
                <a:latin typeface="Consolas" panose="020B0609020204030204" pitchFamily="49" charset="0"/>
              </a:rPr>
              <a:t> </a:t>
            </a:r>
            <a:r>
              <a:rPr lang="en-US" sz="1600" b="0" dirty="0" err="1">
                <a:solidFill>
                  <a:srgbClr val="DCDCAA"/>
                </a:solidFill>
                <a:effectLst/>
                <a:latin typeface="Consolas" panose="020B0609020204030204" pitchFamily="49" charset="0"/>
              </a:rPr>
              <a:t>deq</a:t>
            </a:r>
            <a:r>
              <a:rPr lang="en-US" sz="1600" b="0" dirty="0">
                <a:solidFill>
                  <a:srgbClr val="D4D4D4"/>
                </a:solidFill>
                <a:effectLst/>
                <a:latin typeface="Consolas" panose="020B0609020204030204" pitchFamily="49" charset="0"/>
              </a:rPr>
              <a:t>() throws </a:t>
            </a:r>
            <a:r>
              <a:rPr lang="en-US" sz="1600" b="0" dirty="0" err="1">
                <a:solidFill>
                  <a:srgbClr val="D4D4D4"/>
                </a:solidFill>
                <a:effectLst/>
                <a:latin typeface="Consolas" panose="020B0609020204030204" pitchFamily="49" charset="0"/>
              </a:rPr>
              <a:t>EmptyException</a:t>
            </a:r>
            <a:r>
              <a:rPr lang="en-US" sz="1600" b="0" dirty="0">
                <a:solidFill>
                  <a:srgbClr val="D4D4D4"/>
                </a:solidFill>
                <a:effectLst/>
                <a:latin typeface="Consolas" panose="020B0609020204030204" pitchFamily="49" charset="0"/>
              </a:rPr>
              <a:t> {</a:t>
            </a:r>
          </a:p>
          <a:p>
            <a:r>
              <a:rPr lang="en-US" sz="1600" b="0" dirty="0">
                <a:solidFill>
                  <a:srgbClr val="D4D4D4"/>
                </a:solidFill>
                <a:effectLst/>
                <a:latin typeface="Consolas" panose="020B0609020204030204" pitchFamily="49" charset="0"/>
              </a:rPr>
              <a:t>    </a:t>
            </a:r>
            <a:r>
              <a:rPr lang="en-US" sz="1600" b="0" dirty="0" err="1">
                <a:solidFill>
                  <a:srgbClr val="9CDCFE"/>
                </a:solidFill>
                <a:effectLst/>
                <a:latin typeface="Consolas" panose="020B0609020204030204" pitchFamily="49" charset="0"/>
              </a:rPr>
              <a:t>lock</a:t>
            </a:r>
            <a:r>
              <a:rPr lang="en-US" sz="1600" b="0" dirty="0" err="1">
                <a:solidFill>
                  <a:srgbClr val="D4D4D4"/>
                </a:solidFill>
                <a:effectLst/>
                <a:latin typeface="Consolas" panose="020B0609020204030204" pitchFamily="49" charset="0"/>
              </a:rPr>
              <a:t>.</a:t>
            </a:r>
            <a:r>
              <a:rPr lang="en-US" sz="1600" b="0" dirty="0" err="1">
                <a:solidFill>
                  <a:srgbClr val="DCDCAA"/>
                </a:solidFill>
                <a:effectLst/>
                <a:latin typeface="Consolas" panose="020B0609020204030204" pitchFamily="49" charset="0"/>
              </a:rPr>
              <a:t>lock</a:t>
            </a:r>
            <a:r>
              <a:rPr lang="en-US" sz="1600" b="0" dirty="0">
                <a:solidFill>
                  <a:srgbClr val="D4D4D4"/>
                </a:solidFill>
                <a:effectLst/>
                <a:latin typeface="Consolas" panose="020B0609020204030204" pitchFamily="49" charset="0"/>
              </a:rPr>
              <a:t>();             </a:t>
            </a:r>
          </a:p>
          <a:p>
            <a:r>
              <a:rPr lang="en-US" sz="1600" b="0" dirty="0">
                <a:solidFill>
                  <a:srgbClr val="D4D4D4"/>
                </a:solidFill>
                <a:effectLst/>
                <a:latin typeface="Consolas" panose="020B0609020204030204" pitchFamily="49" charset="0"/>
              </a:rPr>
              <a:t>    </a:t>
            </a:r>
            <a:r>
              <a:rPr lang="en-US" sz="1600" b="0" dirty="0">
                <a:solidFill>
                  <a:srgbClr val="C586C0"/>
                </a:solidFill>
                <a:effectLst/>
                <a:latin typeface="Consolas" panose="020B0609020204030204" pitchFamily="49" charset="0"/>
              </a:rPr>
              <a:t>try</a:t>
            </a:r>
            <a:r>
              <a:rPr lang="en-US" sz="1600" b="0" dirty="0">
                <a:solidFill>
                  <a:srgbClr val="D4D4D4"/>
                </a:solidFill>
                <a:effectLst/>
                <a:latin typeface="Consolas" panose="020B0609020204030204" pitchFamily="49" charset="0"/>
              </a:rPr>
              <a:t> {      </a:t>
            </a:r>
          </a:p>
          <a:p>
            <a:r>
              <a:rPr lang="en-US" sz="1600" b="0" dirty="0">
                <a:solidFill>
                  <a:srgbClr val="D4D4D4"/>
                </a:solidFill>
                <a:effectLst/>
                <a:latin typeface="Consolas" panose="020B0609020204030204" pitchFamily="49" charset="0"/>
              </a:rPr>
              <a:t>      </a:t>
            </a:r>
            <a:r>
              <a:rPr lang="en-US" sz="1600" b="0" dirty="0">
                <a:solidFill>
                  <a:srgbClr val="C586C0"/>
                </a:solidFill>
                <a:effectLst/>
                <a:latin typeface="Consolas" panose="020B0609020204030204" pitchFamily="49" charset="0"/>
              </a:rPr>
              <a:t>if</a:t>
            </a:r>
            <a:r>
              <a:rPr lang="en-US" sz="1600" b="0" dirty="0">
                <a:solidFill>
                  <a:srgbClr val="D4D4D4"/>
                </a:solidFill>
                <a:effectLst/>
                <a:latin typeface="Consolas" panose="020B0609020204030204" pitchFamily="49" charset="0"/>
              </a:rPr>
              <a:t> (tail == head)        </a:t>
            </a:r>
          </a:p>
          <a:p>
            <a:r>
              <a:rPr lang="en-US" sz="1600" b="0" dirty="0">
                <a:solidFill>
                  <a:srgbClr val="D4D4D4"/>
                </a:solidFill>
                <a:effectLst/>
                <a:latin typeface="Consolas" panose="020B0609020204030204" pitchFamily="49" charset="0"/>
              </a:rPr>
              <a:t>         </a:t>
            </a:r>
            <a:r>
              <a:rPr lang="en-US" sz="1600" b="0" dirty="0">
                <a:solidFill>
                  <a:srgbClr val="C586C0"/>
                </a:solidFill>
                <a:effectLst/>
                <a:latin typeface="Consolas" panose="020B0609020204030204" pitchFamily="49" charset="0"/>
              </a:rPr>
              <a:t>throw</a:t>
            </a:r>
            <a:r>
              <a:rPr lang="en-US" sz="1600" b="0" dirty="0">
                <a:solidFill>
                  <a:srgbClr val="D4D4D4"/>
                </a:solidFill>
                <a:effectLst/>
                <a:latin typeface="Consolas" panose="020B0609020204030204" pitchFamily="49" charset="0"/>
              </a:rPr>
              <a:t> </a:t>
            </a:r>
            <a:r>
              <a:rPr lang="en-US" sz="1600" b="0" dirty="0">
                <a:solidFill>
                  <a:srgbClr val="C586C0"/>
                </a:solidFill>
                <a:effectLst/>
                <a:latin typeface="Consolas" panose="020B0609020204030204" pitchFamily="49" charset="0"/>
              </a:rPr>
              <a:t>new</a:t>
            </a:r>
            <a:r>
              <a:rPr lang="en-US" sz="1600" b="0" dirty="0">
                <a:solidFill>
                  <a:srgbClr val="D4D4D4"/>
                </a:solidFill>
                <a:effectLst/>
                <a:latin typeface="Consolas" panose="020B0609020204030204" pitchFamily="49" charset="0"/>
              </a:rPr>
              <a:t> </a:t>
            </a:r>
            <a:r>
              <a:rPr lang="en-US" sz="1600" b="0" dirty="0" err="1">
                <a:solidFill>
                  <a:srgbClr val="DCDCAA"/>
                </a:solidFill>
                <a:effectLst/>
                <a:latin typeface="Consolas" panose="020B0609020204030204" pitchFamily="49" charset="0"/>
              </a:rPr>
              <a:t>EmptyException</a:t>
            </a:r>
            <a:r>
              <a:rPr lang="en-US" sz="1600" b="0" dirty="0">
                <a:solidFill>
                  <a:srgbClr val="D4D4D4"/>
                </a:solidFill>
                <a:effectLst/>
                <a:latin typeface="Consolas" panose="020B0609020204030204" pitchFamily="49" charset="0"/>
              </a:rPr>
              <a:t>();      </a:t>
            </a:r>
          </a:p>
          <a:p>
            <a:r>
              <a:rPr lang="en-US" sz="1600" b="0" dirty="0">
                <a:solidFill>
                  <a:srgbClr val="D4D4D4"/>
                </a:solidFill>
                <a:effectLst/>
                <a:latin typeface="Consolas" panose="020B0609020204030204" pitchFamily="49" charset="0"/>
              </a:rPr>
              <a:t>      </a:t>
            </a:r>
            <a:r>
              <a:rPr lang="en-US" sz="1600" b="0" dirty="0">
                <a:solidFill>
                  <a:srgbClr val="4EC9B0"/>
                </a:solidFill>
                <a:effectLst/>
                <a:latin typeface="Consolas" panose="020B0609020204030204" pitchFamily="49" charset="0"/>
              </a:rPr>
              <a:t>T</a:t>
            </a:r>
            <a:r>
              <a:rPr lang="en-US" sz="1600" b="0" dirty="0">
                <a:solidFill>
                  <a:srgbClr val="D4D4D4"/>
                </a:solidFill>
                <a:effectLst/>
                <a:latin typeface="Consolas" panose="020B0609020204030204" pitchFamily="49" charset="0"/>
              </a:rPr>
              <a:t> </a:t>
            </a:r>
            <a:r>
              <a:rPr lang="en-US" sz="1600" b="0" dirty="0">
                <a:solidFill>
                  <a:srgbClr val="9CDCFE"/>
                </a:solidFill>
                <a:effectLst/>
                <a:latin typeface="Consolas" panose="020B0609020204030204" pitchFamily="49" charset="0"/>
              </a:rPr>
              <a:t>x</a:t>
            </a:r>
            <a:r>
              <a:rPr lang="en-US" sz="1600" b="0" dirty="0">
                <a:solidFill>
                  <a:srgbClr val="D4D4D4"/>
                </a:solidFill>
                <a:effectLst/>
                <a:latin typeface="Consolas" panose="020B0609020204030204" pitchFamily="49" charset="0"/>
              </a:rPr>
              <a:t> = items[head % </a:t>
            </a:r>
            <a:r>
              <a:rPr lang="en-US" sz="1600" b="0" dirty="0" err="1">
                <a:solidFill>
                  <a:srgbClr val="9CDCFE"/>
                </a:solidFill>
                <a:effectLst/>
                <a:latin typeface="Consolas" panose="020B0609020204030204" pitchFamily="49" charset="0"/>
              </a:rPr>
              <a:t>items</a:t>
            </a:r>
            <a:r>
              <a:rPr lang="en-US" sz="1600" b="0" dirty="0" err="1">
                <a:solidFill>
                  <a:srgbClr val="D4D4D4"/>
                </a:solidFill>
                <a:effectLst/>
                <a:latin typeface="Consolas" panose="020B0609020204030204" pitchFamily="49" charset="0"/>
              </a:rPr>
              <a:t>.</a:t>
            </a:r>
            <a:r>
              <a:rPr lang="en-US" sz="1600" b="0" dirty="0" err="1">
                <a:solidFill>
                  <a:srgbClr val="9CDCFE"/>
                </a:solidFill>
                <a:effectLst/>
                <a:latin typeface="Consolas" panose="020B0609020204030204" pitchFamily="49" charset="0"/>
              </a:rPr>
              <a:t>length</a:t>
            </a:r>
            <a:r>
              <a:rPr lang="en-US" sz="1600" b="0" dirty="0">
                <a:solidFill>
                  <a:srgbClr val="D4D4D4"/>
                </a:solidFill>
                <a:effectLst/>
                <a:latin typeface="Consolas" panose="020B0609020204030204" pitchFamily="49" charset="0"/>
              </a:rPr>
              <a:t>];      </a:t>
            </a:r>
          </a:p>
          <a:p>
            <a:r>
              <a:rPr lang="en-US" sz="1600" b="0" dirty="0">
                <a:solidFill>
                  <a:srgbClr val="D4D4D4"/>
                </a:solidFill>
                <a:effectLst/>
                <a:latin typeface="Consolas" panose="020B0609020204030204" pitchFamily="49" charset="0"/>
              </a:rPr>
              <a:t>      head++;      </a:t>
            </a:r>
          </a:p>
          <a:p>
            <a:r>
              <a:rPr lang="en-US" sz="1600" b="0" dirty="0">
                <a:solidFill>
                  <a:srgbClr val="D4D4D4"/>
                </a:solidFill>
                <a:effectLst/>
                <a:latin typeface="Consolas" panose="020B0609020204030204" pitchFamily="49" charset="0"/>
              </a:rPr>
              <a:t>      </a:t>
            </a:r>
            <a:r>
              <a:rPr lang="en-US" sz="1600" b="0" dirty="0">
                <a:solidFill>
                  <a:srgbClr val="C586C0"/>
                </a:solidFill>
                <a:effectLst/>
                <a:latin typeface="Consolas" panose="020B0609020204030204" pitchFamily="49" charset="0"/>
              </a:rPr>
              <a:t>return</a:t>
            </a:r>
            <a:r>
              <a:rPr lang="en-US" sz="1600" b="0" dirty="0">
                <a:solidFill>
                  <a:srgbClr val="D4D4D4"/>
                </a:solidFill>
                <a:effectLst/>
                <a:latin typeface="Consolas" panose="020B0609020204030204" pitchFamily="49" charset="0"/>
              </a:rPr>
              <a:t> x;    </a:t>
            </a:r>
          </a:p>
          <a:p>
            <a:r>
              <a:rPr lang="en-US" sz="1600" b="0" dirty="0">
                <a:solidFill>
                  <a:srgbClr val="D4D4D4"/>
                </a:solidFill>
                <a:effectLst/>
                <a:latin typeface="Consolas" panose="020B0609020204030204" pitchFamily="49" charset="0"/>
              </a:rPr>
              <a:t>    } </a:t>
            </a:r>
            <a:r>
              <a:rPr lang="en-US" sz="1600" b="0" dirty="0">
                <a:solidFill>
                  <a:srgbClr val="C586C0"/>
                </a:solidFill>
                <a:effectLst/>
                <a:latin typeface="Consolas" panose="020B0609020204030204" pitchFamily="49" charset="0"/>
              </a:rPr>
              <a:t>finally</a:t>
            </a:r>
            <a:r>
              <a:rPr lang="en-US" sz="1600" b="0" dirty="0">
                <a:solidFill>
                  <a:srgbClr val="D4D4D4"/>
                </a:solidFill>
                <a:effectLst/>
                <a:latin typeface="Consolas" panose="020B0609020204030204" pitchFamily="49" charset="0"/>
              </a:rPr>
              <a:t> {      </a:t>
            </a:r>
          </a:p>
          <a:p>
            <a:r>
              <a:rPr lang="en-US" sz="1600" b="0" dirty="0">
                <a:solidFill>
                  <a:srgbClr val="D4D4D4"/>
                </a:solidFill>
                <a:effectLst/>
                <a:latin typeface="Consolas" panose="020B0609020204030204" pitchFamily="49" charset="0"/>
              </a:rPr>
              <a:t>      </a:t>
            </a:r>
            <a:r>
              <a:rPr lang="en-US" sz="1600" b="0" dirty="0" err="1">
                <a:solidFill>
                  <a:srgbClr val="9CDCFE"/>
                </a:solidFill>
                <a:effectLst/>
                <a:latin typeface="Consolas" panose="020B0609020204030204" pitchFamily="49" charset="0"/>
              </a:rPr>
              <a:t>lock</a:t>
            </a:r>
            <a:r>
              <a:rPr lang="en-US" sz="1600" b="0" dirty="0" err="1">
                <a:solidFill>
                  <a:srgbClr val="D4D4D4"/>
                </a:solidFill>
                <a:effectLst/>
                <a:latin typeface="Consolas" panose="020B0609020204030204" pitchFamily="49" charset="0"/>
              </a:rPr>
              <a:t>.</a:t>
            </a:r>
            <a:r>
              <a:rPr lang="en-US" sz="1600" b="0" dirty="0" err="1">
                <a:solidFill>
                  <a:srgbClr val="DCDCAA"/>
                </a:solidFill>
                <a:effectLst/>
                <a:latin typeface="Consolas" panose="020B0609020204030204" pitchFamily="49" charset="0"/>
              </a:rPr>
              <a:t>unlock</a:t>
            </a:r>
            <a:r>
              <a:rPr lang="en-US" sz="1600" b="0" dirty="0">
                <a:solidFill>
                  <a:srgbClr val="D4D4D4"/>
                </a:solidFill>
                <a:effectLst/>
                <a:latin typeface="Consolas" panose="020B0609020204030204" pitchFamily="49" charset="0"/>
              </a:rPr>
              <a:t>();    </a:t>
            </a:r>
          </a:p>
          <a:p>
            <a:r>
              <a:rPr lang="en-US" sz="1600" b="0" dirty="0">
                <a:solidFill>
                  <a:srgbClr val="D4D4D4"/>
                </a:solidFill>
                <a:effectLst/>
                <a:latin typeface="Consolas" panose="020B0609020204030204" pitchFamily="49" charset="0"/>
              </a:rPr>
              <a:t>    }  </a:t>
            </a:r>
          </a:p>
          <a:p>
            <a:r>
              <a:rPr lang="en-US" sz="1600" b="0" dirty="0">
                <a:solidFill>
                  <a:srgbClr val="D4D4D4"/>
                </a:solidFill>
                <a:effectLst/>
                <a:latin typeface="Consolas" panose="020B0609020204030204" pitchFamily="49" charset="0"/>
              </a:rPr>
              <a:t>  } </a:t>
            </a:r>
          </a:p>
          <a:p>
            <a:r>
              <a:rPr lang="en-US" sz="1600" b="0" dirty="0">
                <a:solidFill>
                  <a:srgbClr val="D4D4D4"/>
                </a:solidFill>
                <a:effectLst/>
                <a:latin typeface="Consolas" panose="020B0609020204030204" pitchFamily="49" charset="0"/>
              </a:rPr>
              <a:t>  </a:t>
            </a:r>
          </a:p>
        </p:txBody>
      </p:sp>
      <p:sp>
        <p:nvSpPr>
          <p:cNvPr id="6" name="Footer Placeholder 2"/>
          <p:cNvSpPr>
            <a:spLocks noGrp="1"/>
          </p:cNvSpPr>
          <p:nvPr>
            <p:ph type="ftr" sz="quarter" idx="10"/>
          </p:nvPr>
        </p:nvSpPr>
        <p:spPr>
          <a:xfrm>
            <a:off x="3124200" y="6248400"/>
            <a:ext cx="2895600" cy="457200"/>
          </a:xfrm>
        </p:spPr>
        <p:txBody>
          <a:bodyPr/>
          <a:lstStyle/>
          <a:p>
            <a:pPr>
              <a:defRPr/>
            </a:pPr>
            <a:r>
              <a:rPr lang="en-US" b="0" dirty="0">
                <a:solidFill>
                  <a:schemeClr val="tx1"/>
                </a:solidFill>
                <a:latin typeface="Arial" pitchFamily="34" charset="0"/>
                <a:cs typeface="+mn-cs"/>
              </a:rPr>
              <a:t>Art of Multiprocessor Programming</a:t>
            </a:r>
          </a:p>
        </p:txBody>
      </p:sp>
      <p:sp>
        <p:nvSpPr>
          <p:cNvPr id="7" name="Slide Number Placeholder 3"/>
          <p:cNvSpPr>
            <a:spLocks noGrp="1"/>
          </p:cNvSpPr>
          <p:nvPr>
            <p:ph type="sldNum" sz="quarter" idx="11"/>
          </p:nvPr>
        </p:nvSpPr>
        <p:spPr>
          <a:xfrm>
            <a:off x="6553200" y="6248400"/>
            <a:ext cx="1905000" cy="457200"/>
          </a:xfrm>
        </p:spPr>
        <p:txBody>
          <a:bodyPr/>
          <a:lstStyle/>
          <a:p>
            <a:pPr>
              <a:defRPr/>
            </a:pPr>
            <a:fld id="{B7B4CBA7-194F-450C-9434-569DF840E632}" type="slidenum">
              <a:rPr lang="x-none" b="0">
                <a:solidFill>
                  <a:schemeClr val="tx1"/>
                </a:solidFill>
                <a:latin typeface="Arial" pitchFamily="34" charset="0"/>
                <a:cs typeface="+mn-cs"/>
              </a:rPr>
              <a:pPr>
                <a:defRPr/>
              </a:pPr>
              <a:t>25</a:t>
            </a:fld>
            <a:endParaRPr lang="en-US" b="0" dirty="0">
              <a:solidFill>
                <a:schemeClr val="tx1"/>
              </a:solidFill>
              <a:latin typeface="Arial" pitchFamily="34" charset="0"/>
              <a:cs typeface="+mn-cs"/>
            </a:endParaRPr>
          </a:p>
        </p:txBody>
      </p:sp>
      <p:sp>
        <p:nvSpPr>
          <p:cNvPr id="17413" name="Rectangle 3"/>
          <p:cNvSpPr>
            <a:spLocks noGrp="1" noChangeArrowheads="1"/>
          </p:cNvSpPr>
          <p:nvPr>
            <p:ph type="title" idx="4294967295"/>
          </p:nvPr>
        </p:nvSpPr>
        <p:spPr>
          <a:xfrm>
            <a:off x="671513" y="233363"/>
            <a:ext cx="7772400" cy="1143000"/>
          </a:xfrm>
        </p:spPr>
        <p:txBody>
          <a:bodyPr/>
          <a:lstStyle/>
          <a:p>
            <a:pPr eaLnBrk="1" hangingPunct="1"/>
            <a:r>
              <a:rPr lang="en-US" dirty="0"/>
              <a:t>Implementation: </a:t>
            </a:r>
            <a:r>
              <a:rPr lang="en-US" b="1" dirty="0" err="1">
                <a:latin typeface="Courier New" pitchFamily="49" charset="0"/>
                <a:cs typeface="Courier New" pitchFamily="49" charset="0"/>
              </a:rPr>
              <a:t>deq</a:t>
            </a:r>
            <a:r>
              <a:rPr lang="en-US" b="1" dirty="0">
                <a:solidFill>
                  <a:schemeClr val="tx1"/>
                </a:solidFill>
                <a:latin typeface="Courier New" pitchFamily="49" charset="0"/>
                <a:cs typeface="Courier New" pitchFamily="49" charset="0"/>
              </a:rPr>
              <a:t>()</a:t>
            </a:r>
            <a:endParaRPr lang="en-US" dirty="0">
              <a:solidFill>
                <a:srgbClr val="FF3300"/>
              </a:solidFill>
            </a:endParaRPr>
          </a:p>
        </p:txBody>
      </p:sp>
      <p:sp>
        <p:nvSpPr>
          <p:cNvPr id="9" name="Text Box 36"/>
          <p:cNvSpPr txBox="1">
            <a:spLocks noChangeArrowheads="1"/>
          </p:cNvSpPr>
          <p:nvPr/>
        </p:nvSpPr>
        <p:spPr bwMode="auto">
          <a:xfrm rot="-1149610">
            <a:off x="3441404" y="4137495"/>
            <a:ext cx="4931662" cy="830997"/>
          </a:xfrm>
          <a:prstGeom prst="rect">
            <a:avLst/>
          </a:prstGeom>
          <a:solidFill>
            <a:schemeClr val="tx1"/>
          </a:solidFill>
          <a:ln w="76200" algn="ctr">
            <a:solidFill>
              <a:srgbClr val="FF0000"/>
            </a:solidFill>
            <a:miter lim="800000"/>
            <a:headEnd/>
            <a:tailEnd/>
          </a:ln>
          <a:effectLst>
            <a:outerShdw blurRad="50800" dist="38100" dir="2700000" algn="tl" rotWithShape="0">
              <a:prstClr val="black">
                <a:alpha val="40000"/>
              </a:prstClr>
            </a:outerShdw>
          </a:effectLst>
        </p:spPr>
        <p:txBody>
          <a:bodyPr wrap="square">
            <a:spAutoFit/>
          </a:bodyPr>
          <a:lstStyle/>
          <a:p>
            <a:r>
              <a:rPr lang="en-US" b="0" dirty="0">
                <a:solidFill>
                  <a:srgbClr val="FFFF00"/>
                </a:solidFill>
                <a:latin typeface="Arial" pitchFamily="34" charset="0"/>
              </a:rPr>
              <a:t>Should be correct because</a:t>
            </a:r>
          </a:p>
          <a:p>
            <a:r>
              <a:rPr lang="en-US" b="0" dirty="0">
                <a:solidFill>
                  <a:srgbClr val="FFFF00"/>
                </a:solidFill>
                <a:latin typeface="Arial" pitchFamily="34" charset="0"/>
              </a:rPr>
              <a:t>modifications mutually exclusive…</a:t>
            </a:r>
          </a:p>
        </p:txBody>
      </p:sp>
    </p:spTree>
    <p:extLst>
      <p:ext uri="{BB962C8B-B14F-4D97-AF65-F5344CB8AC3E}">
        <p14:creationId xmlns:p14="http://schemas.microsoft.com/office/powerpoint/2010/main" val="5725474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3"/>
          <p:cNvSpPr>
            <a:spLocks noGrp="1"/>
          </p:cNvSpPr>
          <p:nvPr>
            <p:ph type="ftr" sz="quarter" idx="10"/>
          </p:nvPr>
        </p:nvSpPr>
        <p:spPr>
          <a:xfrm>
            <a:off x="3124200" y="6248400"/>
            <a:ext cx="2895600" cy="457200"/>
          </a:xfrm>
        </p:spPr>
        <p:txBody>
          <a:bodyPr/>
          <a:lstStyle/>
          <a:p>
            <a:pPr>
              <a:defRPr/>
            </a:pPr>
            <a:r>
              <a:rPr lang="en-US" b="0" dirty="0">
                <a:latin typeface="Arial" pitchFamily="34" charset="0"/>
                <a:cs typeface="+mn-cs"/>
              </a:rPr>
              <a:t>Art of Multiprocessor Programming</a:t>
            </a:r>
          </a:p>
        </p:txBody>
      </p:sp>
      <p:sp>
        <p:nvSpPr>
          <p:cNvPr id="6" name="Slide Number Placeholder 4"/>
          <p:cNvSpPr>
            <a:spLocks noGrp="1"/>
          </p:cNvSpPr>
          <p:nvPr>
            <p:ph type="sldNum" sz="quarter" idx="11"/>
          </p:nvPr>
        </p:nvSpPr>
        <p:spPr>
          <a:xfrm>
            <a:off x="6553200" y="6248400"/>
            <a:ext cx="1905000" cy="457200"/>
          </a:xfrm>
        </p:spPr>
        <p:txBody>
          <a:bodyPr/>
          <a:lstStyle/>
          <a:p>
            <a:pPr>
              <a:defRPr/>
            </a:pPr>
            <a:fld id="{E288B971-24C7-4A1A-9821-9405DF98221A}" type="slidenum">
              <a:rPr lang="x-none" b="0">
                <a:latin typeface="Arial" pitchFamily="34" charset="0"/>
                <a:cs typeface="+mn-cs"/>
              </a:rPr>
              <a:pPr>
                <a:defRPr/>
              </a:pPr>
              <a:t>26</a:t>
            </a:fld>
            <a:endParaRPr lang="en-US" b="0" dirty="0">
              <a:latin typeface="Arial" pitchFamily="34" charset="0"/>
              <a:cs typeface="+mn-cs"/>
            </a:endParaRPr>
          </a:p>
        </p:txBody>
      </p:sp>
      <p:sp>
        <p:nvSpPr>
          <p:cNvPr id="18437" name="Rectangle 3"/>
          <p:cNvSpPr>
            <a:spLocks noGrp="1" noChangeArrowheads="1"/>
          </p:cNvSpPr>
          <p:nvPr>
            <p:ph type="title" idx="4294967295"/>
          </p:nvPr>
        </p:nvSpPr>
        <p:spPr/>
        <p:txBody>
          <a:bodyPr/>
          <a:lstStyle/>
          <a:p>
            <a:pPr eaLnBrk="1" hangingPunct="1"/>
            <a:r>
              <a:rPr lang="en-US" sz="4000" dirty="0"/>
              <a:t>An alternative implementation</a:t>
            </a:r>
          </a:p>
        </p:txBody>
      </p:sp>
      <p:sp>
        <p:nvSpPr>
          <p:cNvPr id="2" name="TextBox 1">
            <a:extLst>
              <a:ext uri="{FF2B5EF4-FFF2-40B4-BE49-F238E27FC236}">
                <a16:creationId xmlns:a16="http://schemas.microsoft.com/office/drawing/2014/main" id="{08C32B79-A79B-8AF7-7AE6-563EBB60F533}"/>
              </a:ext>
            </a:extLst>
          </p:cNvPr>
          <p:cNvSpPr txBox="1"/>
          <p:nvPr/>
        </p:nvSpPr>
        <p:spPr bwMode="auto">
          <a:xfrm>
            <a:off x="951271" y="2405390"/>
            <a:ext cx="7506929" cy="523220"/>
          </a:xfrm>
          <a:prstGeom prst="rect">
            <a:avLst/>
          </a:prstGeom>
          <a:solidFill>
            <a:schemeClr val="tx1"/>
          </a:solidFill>
          <a:ln w="76200">
            <a:solidFill>
              <a:srgbClr val="FF000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r>
              <a:rPr lang="en-US" sz="2800" b="0" dirty="0">
                <a:solidFill>
                  <a:srgbClr val="FFFF00"/>
                </a:solidFill>
              </a:rPr>
              <a:t>The same code without mutual exclusion</a:t>
            </a:r>
            <a:endParaRPr lang="en-US" sz="2800" b="0" i="1" dirty="0">
              <a:solidFill>
                <a:srgbClr val="FFFF00"/>
              </a:solidFill>
              <a:latin typeface="Arial" panose="020B0604020202020204" pitchFamily="34" charset="0"/>
              <a:cs typeface="Arial" panose="020B0604020202020204" pitchFamily="34" charset="0"/>
            </a:endParaRPr>
          </a:p>
        </p:txBody>
      </p:sp>
      <p:sp>
        <p:nvSpPr>
          <p:cNvPr id="3" name="TextBox 2">
            <a:extLst>
              <a:ext uri="{FF2B5EF4-FFF2-40B4-BE49-F238E27FC236}">
                <a16:creationId xmlns:a16="http://schemas.microsoft.com/office/drawing/2014/main" id="{31F5923F-1FD0-FDFD-2144-0BF1C36C6A86}"/>
              </a:ext>
            </a:extLst>
          </p:cNvPr>
          <p:cNvSpPr txBox="1"/>
          <p:nvPr/>
        </p:nvSpPr>
        <p:spPr bwMode="auto">
          <a:xfrm>
            <a:off x="1521722" y="3771359"/>
            <a:ext cx="4077930" cy="523220"/>
          </a:xfrm>
          <a:prstGeom prst="rect">
            <a:avLst/>
          </a:prstGeom>
          <a:solidFill>
            <a:schemeClr val="tx1"/>
          </a:solidFill>
          <a:ln w="76200">
            <a:solidFill>
              <a:srgbClr val="FFC00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r>
              <a:rPr lang="en-US" sz="2800" b="0" dirty="0">
                <a:solidFill>
                  <a:srgbClr val="FFFF00"/>
                </a:solidFill>
              </a:rPr>
              <a:t>One thread </a:t>
            </a:r>
            <a:r>
              <a:rPr lang="en-US" sz="2800" b="0" dirty="0" err="1">
                <a:solidFill>
                  <a:srgbClr val="FFFF00"/>
                </a:solidFill>
              </a:rPr>
              <a:t>enq</a:t>
            </a:r>
            <a:r>
              <a:rPr lang="en-US" sz="2800" b="0" dirty="0">
                <a:solidFill>
                  <a:srgbClr val="FFFF00"/>
                </a:solidFill>
              </a:rPr>
              <a:t> only</a:t>
            </a:r>
            <a:endParaRPr lang="en-US" sz="2800" b="0" dirty="0">
              <a:solidFill>
                <a:srgbClr val="FFFF00"/>
              </a:solidFill>
              <a:latin typeface="Arial" panose="020B0604020202020204" pitchFamily="34" charset="0"/>
              <a:cs typeface="Arial" panose="020B0604020202020204" pitchFamily="34" charset="0"/>
            </a:endParaRPr>
          </a:p>
        </p:txBody>
      </p:sp>
      <p:sp>
        <p:nvSpPr>
          <p:cNvPr id="4" name="TextBox 3">
            <a:extLst>
              <a:ext uri="{FF2B5EF4-FFF2-40B4-BE49-F238E27FC236}">
                <a16:creationId xmlns:a16="http://schemas.microsoft.com/office/drawing/2014/main" id="{472017E1-0CC8-8FCF-2608-A23BDF40C1D2}"/>
              </a:ext>
            </a:extLst>
          </p:cNvPr>
          <p:cNvSpPr txBox="1"/>
          <p:nvPr/>
        </p:nvSpPr>
        <p:spPr bwMode="auto">
          <a:xfrm>
            <a:off x="951271" y="3105270"/>
            <a:ext cx="5132439" cy="489429"/>
          </a:xfrm>
          <a:prstGeom prst="rect">
            <a:avLst/>
          </a:prstGeom>
          <a:solidFill>
            <a:schemeClr val="tx1"/>
          </a:solidFill>
          <a:ln w="76200">
            <a:solidFill>
              <a:schemeClr val="accent2">
                <a:lumMod val="40000"/>
                <a:lumOff val="60000"/>
              </a:schemeClr>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eaLnBrk="1" hangingPunct="1">
              <a:lnSpc>
                <a:spcPct val="90000"/>
              </a:lnSpc>
            </a:pPr>
            <a:r>
              <a:rPr lang="en-US" sz="2800" b="0" dirty="0">
                <a:solidFill>
                  <a:srgbClr val="FFFF00"/>
                </a:solidFill>
              </a:rPr>
              <a:t>For simplicity, only </a:t>
            </a:r>
            <a:r>
              <a:rPr lang="en-US" sz="2800" b="0" i="1" dirty="0">
                <a:solidFill>
                  <a:schemeClr val="bg1"/>
                </a:solidFill>
              </a:rPr>
              <a:t>two</a:t>
            </a:r>
            <a:r>
              <a:rPr lang="en-US" sz="2800" b="0" dirty="0">
                <a:solidFill>
                  <a:srgbClr val="FFFF00"/>
                </a:solidFill>
              </a:rPr>
              <a:t> threads</a:t>
            </a:r>
            <a:endParaRPr lang="en-US" sz="2800" b="0" dirty="0">
              <a:solidFill>
                <a:srgbClr val="FFFF00"/>
              </a:solidFill>
              <a:latin typeface="Courier New" pitchFamily="49" charset="0"/>
            </a:endParaRPr>
          </a:p>
        </p:txBody>
      </p:sp>
      <p:sp>
        <p:nvSpPr>
          <p:cNvPr id="7" name="TextBox 6">
            <a:extLst>
              <a:ext uri="{FF2B5EF4-FFF2-40B4-BE49-F238E27FC236}">
                <a16:creationId xmlns:a16="http://schemas.microsoft.com/office/drawing/2014/main" id="{5CDCBE0D-2C25-0C15-CF5C-13DE1FB356AE}"/>
              </a:ext>
            </a:extLst>
          </p:cNvPr>
          <p:cNvSpPr txBox="1"/>
          <p:nvPr/>
        </p:nvSpPr>
        <p:spPr bwMode="auto">
          <a:xfrm>
            <a:off x="1521722" y="4483614"/>
            <a:ext cx="3842017" cy="523220"/>
          </a:xfrm>
          <a:prstGeom prst="rect">
            <a:avLst/>
          </a:prstGeom>
          <a:solidFill>
            <a:schemeClr val="tx1"/>
          </a:solidFill>
          <a:ln w="76200">
            <a:solidFill>
              <a:srgbClr val="FF66FF"/>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r>
              <a:rPr lang="en-US" sz="2800" b="0" dirty="0">
                <a:solidFill>
                  <a:srgbClr val="FFFF00"/>
                </a:solidFill>
              </a:rPr>
              <a:t>The other </a:t>
            </a:r>
            <a:r>
              <a:rPr lang="en-US" sz="2800" b="0" dirty="0" err="1">
                <a:solidFill>
                  <a:srgbClr val="FFFF00"/>
                </a:solidFill>
              </a:rPr>
              <a:t>deq</a:t>
            </a:r>
            <a:r>
              <a:rPr lang="en-US" sz="2800" b="0" dirty="0">
                <a:solidFill>
                  <a:srgbClr val="FFFF00"/>
                </a:solidFill>
              </a:rPr>
              <a:t> only</a:t>
            </a:r>
            <a:endParaRPr lang="en-US" sz="2800" b="0" dirty="0">
              <a:solidFill>
                <a:srgbClr val="FFFF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9577905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7"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Footer Placeholder 2"/>
          <p:cNvSpPr>
            <a:spLocks noGrp="1"/>
          </p:cNvSpPr>
          <p:nvPr>
            <p:ph type="ftr" sz="quarter" idx="10"/>
          </p:nvPr>
        </p:nvSpPr>
        <p:spPr>
          <a:xfrm>
            <a:off x="3124200" y="6248400"/>
            <a:ext cx="2895600" cy="457200"/>
          </a:xfrm>
        </p:spPr>
        <p:txBody>
          <a:bodyPr/>
          <a:lstStyle/>
          <a:p>
            <a:pPr>
              <a:defRPr/>
            </a:pPr>
            <a:r>
              <a:rPr lang="en-US" b="0" dirty="0">
                <a:latin typeface="Arial" pitchFamily="34" charset="0"/>
                <a:cs typeface="+mn-cs"/>
              </a:rPr>
              <a:t>Art of Multiprocessor Programming</a:t>
            </a:r>
          </a:p>
        </p:txBody>
      </p:sp>
      <p:sp>
        <p:nvSpPr>
          <p:cNvPr id="30" name="Slide Number Placeholder 3"/>
          <p:cNvSpPr>
            <a:spLocks noGrp="1"/>
          </p:cNvSpPr>
          <p:nvPr>
            <p:ph type="sldNum" sz="quarter" idx="11"/>
          </p:nvPr>
        </p:nvSpPr>
        <p:spPr>
          <a:xfrm>
            <a:off x="6553200" y="6248400"/>
            <a:ext cx="1905000" cy="457200"/>
          </a:xfrm>
        </p:spPr>
        <p:txBody>
          <a:bodyPr/>
          <a:lstStyle/>
          <a:p>
            <a:pPr>
              <a:defRPr/>
            </a:pPr>
            <a:fld id="{7D815C70-AFE7-4526-98C8-F16A2D0F27E3}" type="slidenum">
              <a:rPr lang="x-none" b="0">
                <a:latin typeface="Arial" pitchFamily="34" charset="0"/>
                <a:cs typeface="+mn-cs"/>
              </a:rPr>
              <a:pPr>
                <a:defRPr/>
              </a:pPr>
              <a:t>27</a:t>
            </a:fld>
            <a:endParaRPr lang="en-US" b="0" dirty="0">
              <a:latin typeface="Arial" pitchFamily="34" charset="0"/>
              <a:cs typeface="+mn-cs"/>
            </a:endParaRPr>
          </a:p>
        </p:txBody>
      </p:sp>
      <p:sp>
        <p:nvSpPr>
          <p:cNvPr id="20485" name="Rectangle 3"/>
          <p:cNvSpPr>
            <a:spLocks noGrp="1" noChangeArrowheads="1"/>
          </p:cNvSpPr>
          <p:nvPr>
            <p:ph type="title" idx="4294967295"/>
          </p:nvPr>
        </p:nvSpPr>
        <p:spPr/>
        <p:txBody>
          <a:bodyPr/>
          <a:lstStyle/>
          <a:p>
            <a:pPr eaLnBrk="1" hangingPunct="1"/>
            <a:r>
              <a:rPr lang="en-US" dirty="0"/>
              <a:t>Wait-free 2-Thread Queue</a:t>
            </a:r>
          </a:p>
        </p:txBody>
      </p:sp>
      <p:sp>
        <p:nvSpPr>
          <p:cNvPr id="2" name="TextBox 1"/>
          <p:cNvSpPr txBox="1"/>
          <p:nvPr/>
        </p:nvSpPr>
        <p:spPr>
          <a:xfrm>
            <a:off x="2209800" y="1828800"/>
            <a:ext cx="928459" cy="461665"/>
          </a:xfrm>
          <a:prstGeom prst="rect">
            <a:avLst/>
          </a:prstGeom>
          <a:noFill/>
        </p:spPr>
        <p:txBody>
          <a:bodyPr wrap="none" rtlCol="0">
            <a:spAutoFit/>
          </a:bodyPr>
          <a:lstStyle/>
          <a:p>
            <a:r>
              <a:rPr lang="en-US" dirty="0">
                <a:solidFill>
                  <a:srgbClr val="FFFF00"/>
                </a:solidFill>
                <a:latin typeface="Courier New" pitchFamily="49" charset="0"/>
              </a:rPr>
              <a:t>head</a:t>
            </a:r>
          </a:p>
        </p:txBody>
      </p:sp>
      <p:sp>
        <p:nvSpPr>
          <p:cNvPr id="17" name="TextBox 16"/>
          <p:cNvSpPr txBox="1"/>
          <p:nvPr/>
        </p:nvSpPr>
        <p:spPr>
          <a:xfrm>
            <a:off x="7164951" y="1893411"/>
            <a:ext cx="928459" cy="461665"/>
          </a:xfrm>
          <a:prstGeom prst="rect">
            <a:avLst/>
          </a:prstGeom>
          <a:noFill/>
        </p:spPr>
        <p:txBody>
          <a:bodyPr wrap="none" rtlCol="0">
            <a:spAutoFit/>
          </a:bodyPr>
          <a:lstStyle/>
          <a:p>
            <a:r>
              <a:rPr lang="en-US" dirty="0">
                <a:solidFill>
                  <a:srgbClr val="FFFF00"/>
                </a:solidFill>
                <a:latin typeface="Courier New" pitchFamily="49" charset="0"/>
              </a:rPr>
              <a:t>tail</a:t>
            </a:r>
          </a:p>
        </p:txBody>
      </p:sp>
      <p:sp>
        <p:nvSpPr>
          <p:cNvPr id="21" name="TextBox 20"/>
          <p:cNvSpPr txBox="1"/>
          <p:nvPr/>
        </p:nvSpPr>
        <p:spPr>
          <a:xfrm>
            <a:off x="3716768" y="1636068"/>
            <a:ext cx="370614" cy="461665"/>
          </a:xfrm>
          <a:prstGeom prst="rect">
            <a:avLst/>
          </a:prstGeom>
          <a:noFill/>
        </p:spPr>
        <p:txBody>
          <a:bodyPr wrap="none" rtlCol="0">
            <a:spAutoFit/>
          </a:bodyPr>
          <a:lstStyle/>
          <a:p>
            <a:r>
              <a:rPr lang="en-US" dirty="0">
                <a:solidFill>
                  <a:srgbClr val="FFFF00"/>
                </a:solidFill>
                <a:latin typeface="Courier New" pitchFamily="49" charset="0"/>
              </a:rPr>
              <a:t>0</a:t>
            </a:r>
          </a:p>
        </p:txBody>
      </p:sp>
      <p:sp>
        <p:nvSpPr>
          <p:cNvPr id="23" name="TextBox 22"/>
          <p:cNvSpPr txBox="1"/>
          <p:nvPr/>
        </p:nvSpPr>
        <p:spPr>
          <a:xfrm>
            <a:off x="5370007" y="1636068"/>
            <a:ext cx="370614" cy="461665"/>
          </a:xfrm>
          <a:prstGeom prst="rect">
            <a:avLst/>
          </a:prstGeom>
          <a:noFill/>
        </p:spPr>
        <p:txBody>
          <a:bodyPr wrap="none" rtlCol="0">
            <a:spAutoFit/>
          </a:bodyPr>
          <a:lstStyle/>
          <a:p>
            <a:r>
              <a:rPr lang="en-US" dirty="0">
                <a:solidFill>
                  <a:srgbClr val="FFFF00"/>
                </a:solidFill>
                <a:latin typeface="Courier New" pitchFamily="49" charset="0"/>
              </a:rPr>
              <a:t>1</a:t>
            </a:r>
          </a:p>
        </p:txBody>
      </p:sp>
      <p:sp>
        <p:nvSpPr>
          <p:cNvPr id="35" name="TextBox 34"/>
          <p:cNvSpPr txBox="1"/>
          <p:nvPr/>
        </p:nvSpPr>
        <p:spPr>
          <a:xfrm>
            <a:off x="6260113" y="5374332"/>
            <a:ext cx="2416046" cy="461665"/>
          </a:xfrm>
          <a:prstGeom prst="rect">
            <a:avLst/>
          </a:prstGeom>
          <a:noFill/>
        </p:spPr>
        <p:txBody>
          <a:bodyPr wrap="none" rtlCol="0">
            <a:spAutoFit/>
          </a:bodyPr>
          <a:lstStyle/>
          <a:p>
            <a:r>
              <a:rPr lang="en-US" dirty="0">
                <a:solidFill>
                  <a:srgbClr val="FFFF00"/>
                </a:solidFill>
                <a:latin typeface="Courier New" pitchFamily="49" charset="0"/>
              </a:rPr>
              <a:t>capacity = 8</a:t>
            </a:r>
          </a:p>
        </p:txBody>
      </p:sp>
      <p:sp>
        <p:nvSpPr>
          <p:cNvPr id="4" name="Freeform: Shape 3">
            <a:extLst>
              <a:ext uri="{FF2B5EF4-FFF2-40B4-BE49-F238E27FC236}">
                <a16:creationId xmlns:a16="http://schemas.microsoft.com/office/drawing/2014/main" id="{26F9C12D-0BB6-A09B-C54B-F8D496F40D8A}"/>
              </a:ext>
            </a:extLst>
          </p:cNvPr>
          <p:cNvSpPr/>
          <p:nvPr/>
        </p:nvSpPr>
        <p:spPr bwMode="auto">
          <a:xfrm flipH="1">
            <a:off x="3177711" y="2000646"/>
            <a:ext cx="631553" cy="147162"/>
          </a:xfrm>
          <a:custGeom>
            <a:avLst/>
            <a:gdLst>
              <a:gd name="connsiteX0" fmla="*/ 1098596 w 1098596"/>
              <a:gd name="connsiteY0" fmla="*/ 13895 h 579639"/>
              <a:gd name="connsiteX1" fmla="*/ 302607 w 1098596"/>
              <a:gd name="connsiteY1" fmla="*/ 73101 h 579639"/>
              <a:gd name="connsiteX2" fmla="*/ 0 w 1098596"/>
              <a:gd name="connsiteY2" fmla="*/ 579639 h 579639"/>
            </a:gdLst>
            <a:ahLst/>
            <a:cxnLst>
              <a:cxn ang="0">
                <a:pos x="connsiteX0" y="connsiteY0"/>
              </a:cxn>
              <a:cxn ang="0">
                <a:pos x="connsiteX1" y="connsiteY1"/>
              </a:cxn>
              <a:cxn ang="0">
                <a:pos x="connsiteX2" y="connsiteY2"/>
              </a:cxn>
            </a:cxnLst>
            <a:rect l="l" t="t" r="r" b="b"/>
            <a:pathLst>
              <a:path w="1098596" h="579639">
                <a:moveTo>
                  <a:pt x="1098596" y="13895"/>
                </a:moveTo>
                <a:cubicBezTo>
                  <a:pt x="792151" y="-3648"/>
                  <a:pt x="485706" y="-21190"/>
                  <a:pt x="302607" y="73101"/>
                </a:cubicBezTo>
                <a:cubicBezTo>
                  <a:pt x="119508" y="167392"/>
                  <a:pt x="59754" y="373515"/>
                  <a:pt x="0" y="579639"/>
                </a:cubicBezTo>
              </a:path>
            </a:pathLst>
          </a:custGeom>
          <a:noFill/>
          <a:ln w="57150" cap="flat" cmpd="sng" algn="ctr">
            <a:solidFill>
              <a:srgbClr val="FFFF00"/>
            </a:solidFill>
            <a:prstDash val="solid"/>
            <a:round/>
            <a:headEnd type="none" w="med" len="med"/>
            <a:tailEnd type="triangle" w="med" len="med"/>
          </a:ln>
          <a:effectLst/>
        </p:spPr>
        <p:txBody>
          <a:bodyPr rtlCol="0" anchor="ctr"/>
          <a:lstStyle/>
          <a:p>
            <a:pPr algn="ctr"/>
            <a:endParaRPr lang="en-US"/>
          </a:p>
        </p:txBody>
      </p:sp>
      <p:grpSp>
        <p:nvGrpSpPr>
          <p:cNvPr id="7" name="Group 6">
            <a:extLst>
              <a:ext uri="{FF2B5EF4-FFF2-40B4-BE49-F238E27FC236}">
                <a16:creationId xmlns:a16="http://schemas.microsoft.com/office/drawing/2014/main" id="{B29C2871-1121-7B12-5A13-4E5694BA9F01}"/>
              </a:ext>
            </a:extLst>
          </p:cNvPr>
          <p:cNvGrpSpPr/>
          <p:nvPr/>
        </p:nvGrpSpPr>
        <p:grpSpPr>
          <a:xfrm>
            <a:off x="3117850" y="1993900"/>
            <a:ext cx="3162300" cy="3055620"/>
            <a:chOff x="3117850" y="1993900"/>
            <a:chExt cx="3162300" cy="3055620"/>
          </a:xfrm>
        </p:grpSpPr>
        <p:pic>
          <p:nvPicPr>
            <p:cNvPr id="49" name="Picture 2" descr="magic">
              <a:extLst>
                <a:ext uri="{FF2B5EF4-FFF2-40B4-BE49-F238E27FC236}">
                  <a16:creationId xmlns:a16="http://schemas.microsoft.com/office/drawing/2014/main" id="{558C0561-8730-7C2C-5010-1E0D183E046E}"/>
                </a:ext>
              </a:extLst>
            </p:cNvPr>
            <p:cNvPicPr>
              <a:picLocks noChangeAspect="1" noChangeArrowheads="1"/>
            </p:cNvPicPr>
            <p:nvPr/>
          </p:nvPicPr>
          <p:blipFill>
            <a:blip r:embed="rId3" cstate="print"/>
            <a:srcRect/>
            <a:stretch>
              <a:fillRect/>
            </a:stretch>
          </p:blipFill>
          <p:spPr bwMode="auto">
            <a:xfrm>
              <a:off x="4635500" y="3511550"/>
              <a:ext cx="127000" cy="127000"/>
            </a:xfrm>
            <a:prstGeom prst="rect">
              <a:avLst/>
            </a:prstGeom>
            <a:noFill/>
            <a:ln w="9525" algn="ctr">
              <a:noFill/>
              <a:miter lim="800000"/>
              <a:headEnd/>
              <a:tailEnd/>
            </a:ln>
          </p:spPr>
        </p:pic>
        <p:sp>
          <p:nvSpPr>
            <p:cNvPr id="50" name="Oval 49">
              <a:extLst>
                <a:ext uri="{FF2B5EF4-FFF2-40B4-BE49-F238E27FC236}">
                  <a16:creationId xmlns:a16="http://schemas.microsoft.com/office/drawing/2014/main" id="{31B7B1C4-1013-5665-4226-14B7872816EA}"/>
                </a:ext>
              </a:extLst>
            </p:cNvPr>
            <p:cNvSpPr/>
            <p:nvPr/>
          </p:nvSpPr>
          <p:spPr bwMode="auto">
            <a:xfrm>
              <a:off x="3117850" y="1993900"/>
              <a:ext cx="3162300" cy="3055620"/>
            </a:xfrm>
            <a:prstGeom prst="ellipse">
              <a:avLst/>
            </a:prstGeom>
            <a:solidFill>
              <a:schemeClr val="accent5"/>
            </a:solidFill>
            <a:ln w="38100"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noAutofit/>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1" i="0" u="none" strike="noStrike" cap="none" normalizeH="0" baseline="0" dirty="0">
                <a:ln>
                  <a:noFill/>
                </a:ln>
                <a:solidFill>
                  <a:srgbClr val="FFFF00"/>
                </a:solidFill>
                <a:effectLst/>
                <a:latin typeface="Courier New" pitchFamily="49" charset="0"/>
                <a:cs typeface="Arial" charset="0"/>
              </a:endParaRPr>
            </a:p>
          </p:txBody>
        </p:sp>
        <p:cxnSp>
          <p:nvCxnSpPr>
            <p:cNvPr id="51" name="Straight Connector 50">
              <a:extLst>
                <a:ext uri="{FF2B5EF4-FFF2-40B4-BE49-F238E27FC236}">
                  <a16:creationId xmlns:a16="http://schemas.microsoft.com/office/drawing/2014/main" id="{BD095064-3E8C-97B1-3188-E9D4BE5E3AC9}"/>
                </a:ext>
              </a:extLst>
            </p:cNvPr>
            <p:cNvCxnSpPr>
              <a:stCxn id="50" idx="4"/>
              <a:endCxn id="50" idx="4"/>
            </p:cNvCxnSpPr>
            <p:nvPr/>
          </p:nvCxnSpPr>
          <p:spPr bwMode="auto">
            <a:xfrm>
              <a:off x="4699000" y="5049520"/>
              <a:ext cx="0" cy="0"/>
            </a:xfrm>
            <a:prstGeom prst="line">
              <a:avLst/>
            </a:prstGeom>
            <a:noFill/>
            <a:ln w="9525" cap="flat" cmpd="sng" algn="ctr">
              <a:noFill/>
              <a:prstDash val="solid"/>
              <a:round/>
              <a:headEnd type="none" w="med" len="med"/>
              <a:tailEnd type="none" w="med" len="med"/>
            </a:ln>
            <a:effectLst/>
          </p:spPr>
        </p:cxnSp>
        <p:cxnSp>
          <p:nvCxnSpPr>
            <p:cNvPr id="52" name="Straight Connector 51">
              <a:extLst>
                <a:ext uri="{FF2B5EF4-FFF2-40B4-BE49-F238E27FC236}">
                  <a16:creationId xmlns:a16="http://schemas.microsoft.com/office/drawing/2014/main" id="{7923DF93-DDCD-3D36-4B19-F66F45806876}"/>
                </a:ext>
              </a:extLst>
            </p:cNvPr>
            <p:cNvCxnSpPr>
              <a:stCxn id="50" idx="4"/>
              <a:endCxn id="50" idx="0"/>
            </p:cNvCxnSpPr>
            <p:nvPr/>
          </p:nvCxnSpPr>
          <p:spPr bwMode="auto">
            <a:xfrm flipV="1">
              <a:off x="4699000" y="1993900"/>
              <a:ext cx="0" cy="3055620"/>
            </a:xfrm>
            <a:prstGeom prst="line">
              <a:avLst/>
            </a:prstGeom>
            <a:noFill/>
            <a:ln w="38100" cap="flat" cmpd="sng" algn="ctr">
              <a:solidFill>
                <a:schemeClr val="tx1"/>
              </a:solidFill>
              <a:prstDash val="solid"/>
              <a:round/>
              <a:headEnd type="none" w="med" len="med"/>
              <a:tailEnd type="none" w="med" len="med"/>
            </a:ln>
            <a:effectLst/>
          </p:spPr>
        </p:cxnSp>
        <p:cxnSp>
          <p:nvCxnSpPr>
            <p:cNvPr id="53" name="Straight Connector 52">
              <a:extLst>
                <a:ext uri="{FF2B5EF4-FFF2-40B4-BE49-F238E27FC236}">
                  <a16:creationId xmlns:a16="http://schemas.microsoft.com/office/drawing/2014/main" id="{CAC6B176-7BAB-D17F-919E-D0415942219A}"/>
                </a:ext>
              </a:extLst>
            </p:cNvPr>
            <p:cNvCxnSpPr>
              <a:stCxn id="50" idx="3"/>
              <a:endCxn id="50" idx="7"/>
            </p:cNvCxnSpPr>
            <p:nvPr/>
          </p:nvCxnSpPr>
          <p:spPr bwMode="auto">
            <a:xfrm flipV="1">
              <a:off x="3580958" y="2441385"/>
              <a:ext cx="2236084" cy="2160650"/>
            </a:xfrm>
            <a:prstGeom prst="line">
              <a:avLst/>
            </a:prstGeom>
            <a:noFill/>
            <a:ln w="38100" cap="flat" cmpd="sng" algn="ctr">
              <a:solidFill>
                <a:schemeClr val="tx1"/>
              </a:solidFill>
              <a:prstDash val="solid"/>
              <a:round/>
              <a:headEnd type="none" w="med" len="med"/>
              <a:tailEnd type="none" w="med" len="med"/>
            </a:ln>
            <a:effectLst/>
          </p:spPr>
        </p:cxnSp>
        <p:cxnSp>
          <p:nvCxnSpPr>
            <p:cNvPr id="54" name="Straight Connector 53">
              <a:extLst>
                <a:ext uri="{FF2B5EF4-FFF2-40B4-BE49-F238E27FC236}">
                  <a16:creationId xmlns:a16="http://schemas.microsoft.com/office/drawing/2014/main" id="{2DEE2897-1922-9C5A-F9DF-227AC2F059DB}"/>
                </a:ext>
              </a:extLst>
            </p:cNvPr>
            <p:cNvCxnSpPr>
              <a:stCxn id="50" idx="2"/>
            </p:cNvCxnSpPr>
            <p:nvPr/>
          </p:nvCxnSpPr>
          <p:spPr bwMode="auto">
            <a:xfrm flipV="1">
              <a:off x="3117850" y="3511550"/>
              <a:ext cx="3162300" cy="10160"/>
            </a:xfrm>
            <a:prstGeom prst="line">
              <a:avLst/>
            </a:prstGeom>
            <a:noFill/>
            <a:ln w="38100" cap="flat" cmpd="sng" algn="ctr">
              <a:solidFill>
                <a:schemeClr val="tx1"/>
              </a:solidFill>
              <a:prstDash val="solid"/>
              <a:round/>
              <a:headEnd type="none" w="med" len="med"/>
              <a:tailEnd type="none" w="med" len="med"/>
            </a:ln>
            <a:effectLst/>
          </p:spPr>
        </p:cxnSp>
        <p:cxnSp>
          <p:nvCxnSpPr>
            <p:cNvPr id="55" name="Straight Connector 54">
              <a:extLst>
                <a:ext uri="{FF2B5EF4-FFF2-40B4-BE49-F238E27FC236}">
                  <a16:creationId xmlns:a16="http://schemas.microsoft.com/office/drawing/2014/main" id="{209C8D2B-A0B7-31E4-D08B-79EC2063E760}"/>
                </a:ext>
              </a:extLst>
            </p:cNvPr>
            <p:cNvCxnSpPr>
              <a:stCxn id="50" idx="1"/>
              <a:endCxn id="50" idx="5"/>
            </p:cNvCxnSpPr>
            <p:nvPr/>
          </p:nvCxnSpPr>
          <p:spPr bwMode="auto">
            <a:xfrm>
              <a:off x="3580958" y="2441385"/>
              <a:ext cx="2236084" cy="2160650"/>
            </a:xfrm>
            <a:prstGeom prst="line">
              <a:avLst/>
            </a:prstGeom>
            <a:noFill/>
            <a:ln w="38100" cap="flat" cmpd="sng" algn="ctr">
              <a:solidFill>
                <a:schemeClr val="tx1"/>
              </a:solidFill>
              <a:prstDash val="solid"/>
              <a:round/>
              <a:headEnd type="none" w="med" len="med"/>
              <a:tailEnd type="none" w="med" len="med"/>
            </a:ln>
            <a:effectLst/>
          </p:spPr>
        </p:cxnSp>
        <p:sp>
          <p:nvSpPr>
            <p:cNvPr id="56" name="Oval 55">
              <a:extLst>
                <a:ext uri="{FF2B5EF4-FFF2-40B4-BE49-F238E27FC236}">
                  <a16:creationId xmlns:a16="http://schemas.microsoft.com/office/drawing/2014/main" id="{3075762F-FE8E-25B1-F9DD-FD6D5C0C232E}"/>
                </a:ext>
              </a:extLst>
            </p:cNvPr>
            <p:cNvSpPr/>
            <p:nvPr/>
          </p:nvSpPr>
          <p:spPr bwMode="auto">
            <a:xfrm>
              <a:off x="3549650" y="2423160"/>
              <a:ext cx="2298700" cy="2197100"/>
            </a:xfrm>
            <a:prstGeom prst="ellipse">
              <a:avLst/>
            </a:prstGeom>
            <a:solidFill>
              <a:schemeClr val="tx2"/>
            </a:solidFill>
            <a:ln w="3810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noAutofit/>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1" i="0" u="none" strike="noStrike" cap="none" normalizeH="0" baseline="0" dirty="0">
                <a:ln>
                  <a:noFill/>
                </a:ln>
                <a:solidFill>
                  <a:srgbClr val="FFFF00"/>
                </a:solidFill>
                <a:effectLst/>
                <a:latin typeface="Courier New" pitchFamily="49" charset="0"/>
                <a:cs typeface="Arial" charset="0"/>
              </a:endParaRPr>
            </a:p>
          </p:txBody>
        </p:sp>
      </p:grpSp>
      <p:sp>
        <p:nvSpPr>
          <p:cNvPr id="8" name="TextBox 7">
            <a:extLst>
              <a:ext uri="{FF2B5EF4-FFF2-40B4-BE49-F238E27FC236}">
                <a16:creationId xmlns:a16="http://schemas.microsoft.com/office/drawing/2014/main" id="{6D81DDB0-8300-A7C8-AD4F-5ECD33C1D5C7}"/>
              </a:ext>
            </a:extLst>
          </p:cNvPr>
          <p:cNvSpPr txBox="1"/>
          <p:nvPr/>
        </p:nvSpPr>
        <p:spPr>
          <a:xfrm>
            <a:off x="3716768" y="1635423"/>
            <a:ext cx="370614" cy="461665"/>
          </a:xfrm>
          <a:prstGeom prst="rect">
            <a:avLst/>
          </a:prstGeom>
          <a:noFill/>
        </p:spPr>
        <p:txBody>
          <a:bodyPr wrap="none" rtlCol="0">
            <a:spAutoFit/>
          </a:bodyPr>
          <a:lstStyle/>
          <a:p>
            <a:r>
              <a:rPr lang="en-US" dirty="0">
                <a:solidFill>
                  <a:schemeClr val="bg1"/>
                </a:solidFill>
                <a:latin typeface="Courier New" pitchFamily="49" charset="0"/>
              </a:rPr>
              <a:t>0</a:t>
            </a:r>
          </a:p>
        </p:txBody>
      </p:sp>
      <p:sp>
        <p:nvSpPr>
          <p:cNvPr id="9" name="TextBox 8">
            <a:extLst>
              <a:ext uri="{FF2B5EF4-FFF2-40B4-BE49-F238E27FC236}">
                <a16:creationId xmlns:a16="http://schemas.microsoft.com/office/drawing/2014/main" id="{BF559110-1441-F547-9CE7-440B9CBAE369}"/>
              </a:ext>
            </a:extLst>
          </p:cNvPr>
          <p:cNvSpPr txBox="1"/>
          <p:nvPr/>
        </p:nvSpPr>
        <p:spPr>
          <a:xfrm>
            <a:off x="6399813" y="2693988"/>
            <a:ext cx="370614" cy="461665"/>
          </a:xfrm>
          <a:prstGeom prst="rect">
            <a:avLst/>
          </a:prstGeom>
          <a:noFill/>
        </p:spPr>
        <p:txBody>
          <a:bodyPr wrap="none" rtlCol="0">
            <a:spAutoFit/>
          </a:bodyPr>
          <a:lstStyle/>
          <a:p>
            <a:r>
              <a:rPr lang="en-US" dirty="0">
                <a:solidFill>
                  <a:schemeClr val="bg1"/>
                </a:solidFill>
                <a:latin typeface="Courier New" pitchFamily="49" charset="0"/>
              </a:rPr>
              <a:t>2</a:t>
            </a:r>
          </a:p>
        </p:txBody>
      </p:sp>
      <p:sp>
        <p:nvSpPr>
          <p:cNvPr id="10" name="TextBox 9">
            <a:extLst>
              <a:ext uri="{FF2B5EF4-FFF2-40B4-BE49-F238E27FC236}">
                <a16:creationId xmlns:a16="http://schemas.microsoft.com/office/drawing/2014/main" id="{1F081758-5637-273A-32AF-D97302AA47F3}"/>
              </a:ext>
            </a:extLst>
          </p:cNvPr>
          <p:cNvSpPr txBox="1"/>
          <p:nvPr/>
        </p:nvSpPr>
        <p:spPr>
          <a:xfrm>
            <a:off x="5370007" y="1635423"/>
            <a:ext cx="370614" cy="461665"/>
          </a:xfrm>
          <a:prstGeom prst="rect">
            <a:avLst/>
          </a:prstGeom>
          <a:noFill/>
        </p:spPr>
        <p:txBody>
          <a:bodyPr wrap="none" rtlCol="0">
            <a:spAutoFit/>
          </a:bodyPr>
          <a:lstStyle/>
          <a:p>
            <a:r>
              <a:rPr lang="en-US" dirty="0">
                <a:solidFill>
                  <a:schemeClr val="bg1"/>
                </a:solidFill>
                <a:latin typeface="Courier New" pitchFamily="49" charset="0"/>
              </a:rPr>
              <a:t>1</a:t>
            </a:r>
          </a:p>
        </p:txBody>
      </p:sp>
      <p:sp>
        <p:nvSpPr>
          <p:cNvPr id="11" name="TextBox 10">
            <a:extLst>
              <a:ext uri="{FF2B5EF4-FFF2-40B4-BE49-F238E27FC236}">
                <a16:creationId xmlns:a16="http://schemas.microsoft.com/office/drawing/2014/main" id="{0DD3B389-A3E5-0E0E-D3A6-97AE37CB0AAE}"/>
              </a:ext>
            </a:extLst>
          </p:cNvPr>
          <p:cNvSpPr txBox="1"/>
          <p:nvPr/>
        </p:nvSpPr>
        <p:spPr>
          <a:xfrm>
            <a:off x="3716768" y="5142855"/>
            <a:ext cx="370614" cy="461665"/>
          </a:xfrm>
          <a:prstGeom prst="rect">
            <a:avLst/>
          </a:prstGeom>
          <a:noFill/>
        </p:spPr>
        <p:txBody>
          <a:bodyPr wrap="none" rtlCol="0">
            <a:spAutoFit/>
          </a:bodyPr>
          <a:lstStyle/>
          <a:p>
            <a:r>
              <a:rPr lang="en-US" dirty="0">
                <a:solidFill>
                  <a:schemeClr val="bg1"/>
                </a:solidFill>
                <a:latin typeface="Courier New" pitchFamily="49" charset="0"/>
              </a:rPr>
              <a:t>5</a:t>
            </a:r>
          </a:p>
        </p:txBody>
      </p:sp>
      <p:sp>
        <p:nvSpPr>
          <p:cNvPr id="12" name="TextBox 11">
            <a:extLst>
              <a:ext uri="{FF2B5EF4-FFF2-40B4-BE49-F238E27FC236}">
                <a16:creationId xmlns:a16="http://schemas.microsoft.com/office/drawing/2014/main" id="{BF5D2317-A315-4808-6AB7-CB44E739B5AB}"/>
              </a:ext>
            </a:extLst>
          </p:cNvPr>
          <p:cNvSpPr txBox="1"/>
          <p:nvPr/>
        </p:nvSpPr>
        <p:spPr>
          <a:xfrm>
            <a:off x="5370007" y="5142855"/>
            <a:ext cx="370614" cy="461665"/>
          </a:xfrm>
          <a:prstGeom prst="rect">
            <a:avLst/>
          </a:prstGeom>
          <a:noFill/>
        </p:spPr>
        <p:txBody>
          <a:bodyPr wrap="none" rtlCol="0">
            <a:spAutoFit/>
          </a:bodyPr>
          <a:lstStyle/>
          <a:p>
            <a:r>
              <a:rPr lang="en-US" dirty="0">
                <a:solidFill>
                  <a:schemeClr val="bg1"/>
                </a:solidFill>
                <a:latin typeface="Courier New" pitchFamily="49" charset="0"/>
              </a:rPr>
              <a:t>4</a:t>
            </a:r>
          </a:p>
        </p:txBody>
      </p:sp>
      <p:sp>
        <p:nvSpPr>
          <p:cNvPr id="13" name="TextBox 12">
            <a:extLst>
              <a:ext uri="{FF2B5EF4-FFF2-40B4-BE49-F238E27FC236}">
                <a16:creationId xmlns:a16="http://schemas.microsoft.com/office/drawing/2014/main" id="{8B2FFAB0-CE84-92AD-A433-65CC6F34440B}"/>
              </a:ext>
            </a:extLst>
          </p:cNvPr>
          <p:cNvSpPr txBox="1"/>
          <p:nvPr/>
        </p:nvSpPr>
        <p:spPr>
          <a:xfrm>
            <a:off x="6399813" y="3946823"/>
            <a:ext cx="370614" cy="461665"/>
          </a:xfrm>
          <a:prstGeom prst="rect">
            <a:avLst/>
          </a:prstGeom>
          <a:noFill/>
        </p:spPr>
        <p:txBody>
          <a:bodyPr wrap="none" rtlCol="0">
            <a:spAutoFit/>
          </a:bodyPr>
          <a:lstStyle/>
          <a:p>
            <a:r>
              <a:rPr lang="en-US" dirty="0">
                <a:solidFill>
                  <a:schemeClr val="bg1"/>
                </a:solidFill>
                <a:latin typeface="Courier New" pitchFamily="49" charset="0"/>
              </a:rPr>
              <a:t>3</a:t>
            </a:r>
          </a:p>
        </p:txBody>
      </p:sp>
      <p:sp>
        <p:nvSpPr>
          <p:cNvPr id="14" name="TextBox 13">
            <a:extLst>
              <a:ext uri="{FF2B5EF4-FFF2-40B4-BE49-F238E27FC236}">
                <a16:creationId xmlns:a16="http://schemas.microsoft.com/office/drawing/2014/main" id="{40FBF20B-9E14-D4AA-E691-0FDC4009F182}"/>
              </a:ext>
            </a:extLst>
          </p:cNvPr>
          <p:cNvSpPr txBox="1"/>
          <p:nvPr/>
        </p:nvSpPr>
        <p:spPr>
          <a:xfrm>
            <a:off x="4999393" y="2072332"/>
            <a:ext cx="370614" cy="461665"/>
          </a:xfrm>
          <a:prstGeom prst="rect">
            <a:avLst/>
          </a:prstGeom>
          <a:noFill/>
        </p:spPr>
        <p:txBody>
          <a:bodyPr wrap="none" rtlCol="0">
            <a:spAutoFit/>
          </a:bodyPr>
          <a:lstStyle/>
          <a:p>
            <a:r>
              <a:rPr lang="en-US" dirty="0">
                <a:solidFill>
                  <a:schemeClr val="tx1"/>
                </a:solidFill>
                <a:latin typeface="Courier New" pitchFamily="49" charset="0"/>
              </a:rPr>
              <a:t>y</a:t>
            </a:r>
          </a:p>
        </p:txBody>
      </p:sp>
      <p:sp>
        <p:nvSpPr>
          <p:cNvPr id="15" name="TextBox 14">
            <a:extLst>
              <a:ext uri="{FF2B5EF4-FFF2-40B4-BE49-F238E27FC236}">
                <a16:creationId xmlns:a16="http://schemas.microsoft.com/office/drawing/2014/main" id="{613B1344-5820-FF0B-AC8C-6CE9FD0B0CB2}"/>
              </a:ext>
            </a:extLst>
          </p:cNvPr>
          <p:cNvSpPr txBox="1"/>
          <p:nvPr/>
        </p:nvSpPr>
        <p:spPr>
          <a:xfrm>
            <a:off x="4059889" y="2097733"/>
            <a:ext cx="370614" cy="461665"/>
          </a:xfrm>
          <a:prstGeom prst="rect">
            <a:avLst/>
          </a:prstGeom>
          <a:noFill/>
        </p:spPr>
        <p:txBody>
          <a:bodyPr wrap="none" rtlCol="0">
            <a:spAutoFit/>
          </a:bodyPr>
          <a:lstStyle/>
          <a:p>
            <a:r>
              <a:rPr lang="en-US" dirty="0">
                <a:solidFill>
                  <a:schemeClr val="tx1"/>
                </a:solidFill>
                <a:latin typeface="Courier New" pitchFamily="49" charset="0"/>
              </a:rPr>
              <a:t>x</a:t>
            </a:r>
          </a:p>
        </p:txBody>
      </p:sp>
      <p:sp>
        <p:nvSpPr>
          <p:cNvPr id="16" name="TextBox 15">
            <a:extLst>
              <a:ext uri="{FF2B5EF4-FFF2-40B4-BE49-F238E27FC236}">
                <a16:creationId xmlns:a16="http://schemas.microsoft.com/office/drawing/2014/main" id="{A6A9420E-625E-E05D-9C9A-EECAED2B09ED}"/>
              </a:ext>
            </a:extLst>
          </p:cNvPr>
          <p:cNvSpPr txBox="1"/>
          <p:nvPr/>
        </p:nvSpPr>
        <p:spPr>
          <a:xfrm>
            <a:off x="2771649" y="2841958"/>
            <a:ext cx="370614" cy="461665"/>
          </a:xfrm>
          <a:prstGeom prst="rect">
            <a:avLst/>
          </a:prstGeom>
          <a:noFill/>
        </p:spPr>
        <p:txBody>
          <a:bodyPr wrap="none" rtlCol="0">
            <a:spAutoFit/>
          </a:bodyPr>
          <a:lstStyle/>
          <a:p>
            <a:r>
              <a:rPr lang="en-US" dirty="0">
                <a:solidFill>
                  <a:schemeClr val="bg1"/>
                </a:solidFill>
                <a:latin typeface="Courier New" pitchFamily="49" charset="0"/>
              </a:rPr>
              <a:t>7</a:t>
            </a:r>
          </a:p>
        </p:txBody>
      </p:sp>
      <p:sp>
        <p:nvSpPr>
          <p:cNvPr id="19" name="TextBox 18">
            <a:extLst>
              <a:ext uri="{FF2B5EF4-FFF2-40B4-BE49-F238E27FC236}">
                <a16:creationId xmlns:a16="http://schemas.microsoft.com/office/drawing/2014/main" id="{F846F7FF-184F-3CD8-D538-13948C0AC596}"/>
              </a:ext>
            </a:extLst>
          </p:cNvPr>
          <p:cNvSpPr txBox="1"/>
          <p:nvPr/>
        </p:nvSpPr>
        <p:spPr>
          <a:xfrm>
            <a:off x="2771649" y="4094148"/>
            <a:ext cx="370614" cy="461665"/>
          </a:xfrm>
          <a:prstGeom prst="rect">
            <a:avLst/>
          </a:prstGeom>
          <a:noFill/>
        </p:spPr>
        <p:txBody>
          <a:bodyPr wrap="none" rtlCol="0">
            <a:spAutoFit/>
          </a:bodyPr>
          <a:lstStyle/>
          <a:p>
            <a:r>
              <a:rPr lang="en-US" dirty="0">
                <a:solidFill>
                  <a:schemeClr val="bg1"/>
                </a:solidFill>
                <a:latin typeface="Courier New" pitchFamily="49" charset="0"/>
              </a:rPr>
              <a:t>6</a:t>
            </a:r>
          </a:p>
        </p:txBody>
      </p:sp>
      <p:sp>
        <p:nvSpPr>
          <p:cNvPr id="20" name="Oval 7">
            <a:extLst>
              <a:ext uri="{FF2B5EF4-FFF2-40B4-BE49-F238E27FC236}">
                <a16:creationId xmlns:a16="http://schemas.microsoft.com/office/drawing/2014/main" id="{E272858F-210A-B81F-3E2C-F3AC6C884D03}"/>
              </a:ext>
            </a:extLst>
          </p:cNvPr>
          <p:cNvSpPr>
            <a:spLocks noChangeArrowheads="1"/>
          </p:cNvSpPr>
          <p:nvPr/>
        </p:nvSpPr>
        <p:spPr bwMode="auto">
          <a:xfrm>
            <a:off x="4251544" y="3026525"/>
            <a:ext cx="999816" cy="1068268"/>
          </a:xfrm>
          <a:prstGeom prst="ellipse">
            <a:avLst/>
          </a:prstGeom>
          <a:solidFill>
            <a:schemeClr val="tx2"/>
          </a:solidFill>
          <a:ln w="12700">
            <a:noFill/>
            <a:round/>
            <a:headEnd/>
            <a:tailEnd/>
          </a:ln>
        </p:spPr>
        <p:txBody>
          <a:bodyPr wrap="none" anchor="ctr"/>
          <a:lstStyle/>
          <a:p>
            <a:endParaRPr lang="en-US" dirty="0">
              <a:solidFill>
                <a:srgbClr val="FFFF00"/>
              </a:solidFill>
              <a:latin typeface="Arial" pitchFamily="34" charset="0"/>
            </a:endParaRPr>
          </a:p>
        </p:txBody>
      </p:sp>
      <p:grpSp>
        <p:nvGrpSpPr>
          <p:cNvPr id="34" name="Group 33">
            <a:extLst>
              <a:ext uri="{FF2B5EF4-FFF2-40B4-BE49-F238E27FC236}">
                <a16:creationId xmlns:a16="http://schemas.microsoft.com/office/drawing/2014/main" id="{C63CB7A0-3BDA-23E1-ED7D-F74FF371187E}"/>
              </a:ext>
            </a:extLst>
          </p:cNvPr>
          <p:cNvGrpSpPr/>
          <p:nvPr/>
        </p:nvGrpSpPr>
        <p:grpSpPr>
          <a:xfrm>
            <a:off x="4381687" y="3068710"/>
            <a:ext cx="634627" cy="906000"/>
            <a:chOff x="4436366" y="3112166"/>
            <a:chExt cx="634627" cy="906000"/>
          </a:xfrm>
          <a:effectLst>
            <a:glow rad="228600">
              <a:schemeClr val="accent3">
                <a:satMod val="175000"/>
                <a:alpha val="40000"/>
              </a:schemeClr>
            </a:glow>
          </a:effectLst>
        </p:grpSpPr>
        <p:sp>
          <p:nvSpPr>
            <p:cNvPr id="41" name="Oval 8">
              <a:extLst>
                <a:ext uri="{FF2B5EF4-FFF2-40B4-BE49-F238E27FC236}">
                  <a16:creationId xmlns:a16="http://schemas.microsoft.com/office/drawing/2014/main" id="{50C35A04-F4A1-BAD8-5C71-BF1F1E84651A}"/>
                </a:ext>
              </a:extLst>
            </p:cNvPr>
            <p:cNvSpPr>
              <a:spLocks noChangeArrowheads="1"/>
            </p:cNvSpPr>
            <p:nvPr/>
          </p:nvSpPr>
          <p:spPr bwMode="auto">
            <a:xfrm>
              <a:off x="4436366" y="3112166"/>
              <a:ext cx="634627" cy="655835"/>
            </a:xfrm>
            <a:prstGeom prst="ellipse">
              <a:avLst/>
            </a:prstGeom>
            <a:solidFill>
              <a:schemeClr val="tx1"/>
            </a:solidFill>
            <a:ln w="12700">
              <a:solidFill>
                <a:schemeClr val="tx1"/>
              </a:solidFill>
              <a:round/>
              <a:headEnd/>
              <a:tailEnd/>
            </a:ln>
          </p:spPr>
          <p:txBody>
            <a:bodyPr wrap="none" anchor="ctr"/>
            <a:lstStyle/>
            <a:p>
              <a:endParaRPr lang="en-US" dirty="0">
                <a:solidFill>
                  <a:srgbClr val="FFFF00"/>
                </a:solidFill>
                <a:latin typeface="Arial" pitchFamily="34" charset="0"/>
              </a:endParaRPr>
            </a:p>
          </p:txBody>
        </p:sp>
        <p:sp>
          <p:nvSpPr>
            <p:cNvPr id="44" name="Oval 9">
              <a:extLst>
                <a:ext uri="{FF2B5EF4-FFF2-40B4-BE49-F238E27FC236}">
                  <a16:creationId xmlns:a16="http://schemas.microsoft.com/office/drawing/2014/main" id="{77C7F9D4-8CB3-F37B-3878-B75B22C86A44}"/>
                </a:ext>
              </a:extLst>
            </p:cNvPr>
            <p:cNvSpPr>
              <a:spLocks noChangeArrowheads="1"/>
            </p:cNvSpPr>
            <p:nvPr/>
          </p:nvSpPr>
          <p:spPr bwMode="auto">
            <a:xfrm>
              <a:off x="4527663" y="3200062"/>
              <a:ext cx="445352" cy="516104"/>
            </a:xfrm>
            <a:prstGeom prst="ellipse">
              <a:avLst/>
            </a:prstGeom>
            <a:solidFill>
              <a:schemeClr val="bg1">
                <a:lumMod val="50000"/>
              </a:schemeClr>
            </a:solidFill>
            <a:ln w="12700">
              <a:solidFill>
                <a:schemeClr val="tx1"/>
              </a:solidFill>
              <a:round/>
              <a:headEnd/>
              <a:tailEnd/>
            </a:ln>
          </p:spPr>
          <p:txBody>
            <a:bodyPr wrap="none" anchor="ctr"/>
            <a:lstStyle/>
            <a:p>
              <a:endParaRPr lang="en-US" dirty="0">
                <a:solidFill>
                  <a:srgbClr val="FFFF00"/>
                </a:solidFill>
                <a:latin typeface="Arial" pitchFamily="34" charset="0"/>
              </a:endParaRPr>
            </a:p>
          </p:txBody>
        </p:sp>
        <p:sp>
          <p:nvSpPr>
            <p:cNvPr id="46" name="Oval 10">
              <a:extLst>
                <a:ext uri="{FF2B5EF4-FFF2-40B4-BE49-F238E27FC236}">
                  <a16:creationId xmlns:a16="http://schemas.microsoft.com/office/drawing/2014/main" id="{64D14204-2A17-88C4-6D81-DD13D64C2070}"/>
                </a:ext>
              </a:extLst>
            </p:cNvPr>
            <p:cNvSpPr>
              <a:spLocks noChangeArrowheads="1"/>
            </p:cNvSpPr>
            <p:nvPr/>
          </p:nvSpPr>
          <p:spPr bwMode="auto">
            <a:xfrm>
              <a:off x="4440819" y="3375853"/>
              <a:ext cx="630174" cy="642313"/>
            </a:xfrm>
            <a:prstGeom prst="ellipse">
              <a:avLst/>
            </a:prstGeom>
            <a:solidFill>
              <a:schemeClr val="tx1"/>
            </a:solidFill>
            <a:ln w="12700">
              <a:solidFill>
                <a:schemeClr val="tx1"/>
              </a:solidFill>
              <a:round/>
              <a:headEnd/>
              <a:tailEnd/>
            </a:ln>
          </p:spPr>
          <p:txBody>
            <a:bodyPr wrap="none" anchor="ctr"/>
            <a:lstStyle/>
            <a:p>
              <a:endParaRPr lang="en-US" dirty="0">
                <a:solidFill>
                  <a:srgbClr val="FFFF00"/>
                </a:solidFill>
                <a:latin typeface="Arial" pitchFamily="34" charset="0"/>
              </a:endParaRPr>
            </a:p>
          </p:txBody>
        </p:sp>
        <p:sp>
          <p:nvSpPr>
            <p:cNvPr id="47" name="Oval 11">
              <a:extLst>
                <a:ext uri="{FF2B5EF4-FFF2-40B4-BE49-F238E27FC236}">
                  <a16:creationId xmlns:a16="http://schemas.microsoft.com/office/drawing/2014/main" id="{B6EAFD5A-4C55-49AC-8EAE-1080DA424970}"/>
                </a:ext>
              </a:extLst>
            </p:cNvPr>
            <p:cNvSpPr>
              <a:spLocks noChangeArrowheads="1"/>
            </p:cNvSpPr>
            <p:nvPr/>
          </p:nvSpPr>
          <p:spPr bwMode="auto">
            <a:xfrm>
              <a:off x="4639001" y="3508823"/>
              <a:ext cx="227130" cy="220865"/>
            </a:xfrm>
            <a:prstGeom prst="ellipse">
              <a:avLst/>
            </a:prstGeom>
            <a:solidFill>
              <a:schemeClr val="bg1">
                <a:lumMod val="50000"/>
              </a:schemeClr>
            </a:solidFill>
            <a:ln w="12700">
              <a:solidFill>
                <a:schemeClr val="tx1"/>
              </a:solidFill>
              <a:round/>
              <a:headEnd/>
              <a:tailEnd/>
            </a:ln>
          </p:spPr>
          <p:txBody>
            <a:bodyPr wrap="none" anchor="ctr"/>
            <a:lstStyle/>
            <a:p>
              <a:endParaRPr lang="en-US" dirty="0">
                <a:solidFill>
                  <a:srgbClr val="FFFF00"/>
                </a:solidFill>
                <a:latin typeface="Arial" pitchFamily="34" charset="0"/>
              </a:endParaRPr>
            </a:p>
          </p:txBody>
        </p:sp>
        <p:sp>
          <p:nvSpPr>
            <p:cNvPr id="48" name="AutoShape 12">
              <a:extLst>
                <a:ext uri="{FF2B5EF4-FFF2-40B4-BE49-F238E27FC236}">
                  <a16:creationId xmlns:a16="http://schemas.microsoft.com/office/drawing/2014/main" id="{BB5B95E5-2E17-7FB9-EBEA-8E60F24726D8}"/>
                </a:ext>
              </a:extLst>
            </p:cNvPr>
            <p:cNvSpPr>
              <a:spLocks noChangeArrowheads="1"/>
            </p:cNvSpPr>
            <p:nvPr/>
          </p:nvSpPr>
          <p:spPr bwMode="auto">
            <a:xfrm flipV="1">
              <a:off x="4685763" y="3691375"/>
              <a:ext cx="151420" cy="191567"/>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4447 w 21600"/>
                <a:gd name="T13" fmla="*/ 4574 h 21600"/>
                <a:gd name="T14" fmla="*/ 17153 w 21600"/>
                <a:gd name="T15" fmla="*/ 17026 h 21600"/>
              </a:gdLst>
              <a:ahLst/>
              <a:cxnLst>
                <a:cxn ang="T8">
                  <a:pos x="T0" y="T1"/>
                </a:cxn>
                <a:cxn ang="T9">
                  <a:pos x="T2" y="T3"/>
                </a:cxn>
                <a:cxn ang="T10">
                  <a:pos x="T4" y="T5"/>
                </a:cxn>
                <a:cxn ang="T11">
                  <a:pos x="T6" y="T7"/>
                </a:cxn>
              </a:cxnLst>
              <a:rect l="T12" t="T13" r="T14" b="T15"/>
              <a:pathLst>
                <a:path w="21600" h="21600">
                  <a:moveTo>
                    <a:pt x="0" y="0"/>
                  </a:moveTo>
                  <a:lnTo>
                    <a:pt x="5399" y="21600"/>
                  </a:lnTo>
                  <a:lnTo>
                    <a:pt x="16201" y="21600"/>
                  </a:lnTo>
                  <a:lnTo>
                    <a:pt x="21600" y="0"/>
                  </a:lnTo>
                  <a:close/>
                </a:path>
              </a:pathLst>
            </a:custGeom>
            <a:solidFill>
              <a:schemeClr val="bg1">
                <a:lumMod val="50000"/>
              </a:schemeClr>
            </a:solidFill>
            <a:ln w="12700">
              <a:noFill/>
              <a:miter lim="800000"/>
              <a:headEnd/>
              <a:tailEnd/>
            </a:ln>
          </p:spPr>
          <p:txBody>
            <a:bodyPr wrap="none" anchor="ctr"/>
            <a:lstStyle/>
            <a:p>
              <a:endParaRPr lang="en-US" dirty="0">
                <a:solidFill>
                  <a:srgbClr val="FFFF00"/>
                </a:solidFill>
                <a:latin typeface="Arial" pitchFamily="34" charset="0"/>
              </a:endParaRPr>
            </a:p>
          </p:txBody>
        </p:sp>
      </p:grpSp>
      <p:sp>
        <p:nvSpPr>
          <p:cNvPr id="57" name="Freeform: Shape 56">
            <a:extLst>
              <a:ext uri="{FF2B5EF4-FFF2-40B4-BE49-F238E27FC236}">
                <a16:creationId xmlns:a16="http://schemas.microsoft.com/office/drawing/2014/main" id="{F78C2D1B-5AFF-11F3-BD4E-B0971F8F06D8}"/>
              </a:ext>
            </a:extLst>
          </p:cNvPr>
          <p:cNvSpPr/>
          <p:nvPr/>
        </p:nvSpPr>
        <p:spPr bwMode="auto">
          <a:xfrm>
            <a:off x="6066355" y="2133340"/>
            <a:ext cx="1098596" cy="579639"/>
          </a:xfrm>
          <a:custGeom>
            <a:avLst/>
            <a:gdLst>
              <a:gd name="connsiteX0" fmla="*/ 1098596 w 1098596"/>
              <a:gd name="connsiteY0" fmla="*/ 13895 h 579639"/>
              <a:gd name="connsiteX1" fmla="*/ 302607 w 1098596"/>
              <a:gd name="connsiteY1" fmla="*/ 73101 h 579639"/>
              <a:gd name="connsiteX2" fmla="*/ 0 w 1098596"/>
              <a:gd name="connsiteY2" fmla="*/ 579639 h 579639"/>
            </a:gdLst>
            <a:ahLst/>
            <a:cxnLst>
              <a:cxn ang="0">
                <a:pos x="connsiteX0" y="connsiteY0"/>
              </a:cxn>
              <a:cxn ang="0">
                <a:pos x="connsiteX1" y="connsiteY1"/>
              </a:cxn>
              <a:cxn ang="0">
                <a:pos x="connsiteX2" y="connsiteY2"/>
              </a:cxn>
            </a:cxnLst>
            <a:rect l="l" t="t" r="r" b="b"/>
            <a:pathLst>
              <a:path w="1098596" h="579639">
                <a:moveTo>
                  <a:pt x="1098596" y="13895"/>
                </a:moveTo>
                <a:cubicBezTo>
                  <a:pt x="792151" y="-3648"/>
                  <a:pt x="485706" y="-21190"/>
                  <a:pt x="302607" y="73101"/>
                </a:cubicBezTo>
                <a:cubicBezTo>
                  <a:pt x="119508" y="167392"/>
                  <a:pt x="59754" y="373515"/>
                  <a:pt x="0" y="579639"/>
                </a:cubicBezTo>
              </a:path>
            </a:pathLst>
          </a:custGeom>
          <a:noFill/>
          <a:ln w="57150" cap="flat" cmpd="sng" algn="ctr">
            <a:solidFill>
              <a:srgbClr val="FFFF00"/>
            </a:solidFill>
            <a:prstDash val="solid"/>
            <a:round/>
            <a:headEnd type="none" w="med" len="med"/>
            <a:tailEnd type="triangle" w="med" len="med"/>
          </a:ln>
          <a:effectLst/>
        </p:spPr>
        <p:txBody>
          <a:bodyPr rtlCol="0" anchor="ctr"/>
          <a:lstStyle/>
          <a:p>
            <a:pPr algn="ctr"/>
            <a:endParaRPr lang="en-US"/>
          </a:p>
        </p:txBody>
      </p:sp>
    </p:spTree>
    <p:extLst>
      <p:ext uri="{BB962C8B-B14F-4D97-AF65-F5344CB8AC3E}">
        <p14:creationId xmlns:p14="http://schemas.microsoft.com/office/powerpoint/2010/main" val="33033325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nodeType="clickEffect">
                                  <p:stCondLst>
                                    <p:cond delay="0"/>
                                  </p:stCondLst>
                                  <p:childTnLst>
                                    <p:animEffect transition="out" filter="fade">
                                      <p:cBhvr>
                                        <p:cTn id="6" dur="500"/>
                                        <p:tgtEl>
                                          <p:spTgt spid="34"/>
                                        </p:tgtEl>
                                      </p:cBhvr>
                                    </p:animEffect>
                                    <p:set>
                                      <p:cBhvr>
                                        <p:cTn id="7" dur="1" fill="hold">
                                          <p:stCondLst>
                                            <p:cond delay="499"/>
                                          </p:stCondLst>
                                        </p:cTn>
                                        <p:tgtEl>
                                          <p:spTgt spid="3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Footer Placeholder 2"/>
          <p:cNvSpPr>
            <a:spLocks noGrp="1"/>
          </p:cNvSpPr>
          <p:nvPr>
            <p:ph type="ftr" sz="quarter" idx="10"/>
          </p:nvPr>
        </p:nvSpPr>
        <p:spPr>
          <a:xfrm>
            <a:off x="3124200" y="6248400"/>
            <a:ext cx="2895600" cy="457200"/>
          </a:xfrm>
        </p:spPr>
        <p:txBody>
          <a:bodyPr/>
          <a:lstStyle/>
          <a:p>
            <a:pPr>
              <a:defRPr/>
            </a:pPr>
            <a:r>
              <a:rPr lang="en-US" b="0" dirty="0">
                <a:latin typeface="Arial" pitchFamily="34" charset="0"/>
                <a:cs typeface="+mn-cs"/>
              </a:rPr>
              <a:t>Art of Multiprocessor Programming</a:t>
            </a:r>
          </a:p>
        </p:txBody>
      </p:sp>
      <p:sp>
        <p:nvSpPr>
          <p:cNvPr id="30" name="Slide Number Placeholder 3"/>
          <p:cNvSpPr>
            <a:spLocks noGrp="1"/>
          </p:cNvSpPr>
          <p:nvPr>
            <p:ph type="sldNum" sz="quarter" idx="11"/>
          </p:nvPr>
        </p:nvSpPr>
        <p:spPr>
          <a:xfrm>
            <a:off x="6553200" y="6248400"/>
            <a:ext cx="1905000" cy="457200"/>
          </a:xfrm>
        </p:spPr>
        <p:txBody>
          <a:bodyPr/>
          <a:lstStyle/>
          <a:p>
            <a:pPr>
              <a:defRPr/>
            </a:pPr>
            <a:fld id="{7D815C70-AFE7-4526-98C8-F16A2D0F27E3}" type="slidenum">
              <a:rPr lang="x-none" b="0">
                <a:latin typeface="Arial" pitchFamily="34" charset="0"/>
                <a:cs typeface="+mn-cs"/>
              </a:rPr>
              <a:pPr>
                <a:defRPr/>
              </a:pPr>
              <a:t>28</a:t>
            </a:fld>
            <a:endParaRPr lang="en-US" b="0" dirty="0">
              <a:latin typeface="Arial" pitchFamily="34" charset="0"/>
              <a:cs typeface="+mn-cs"/>
            </a:endParaRPr>
          </a:p>
        </p:txBody>
      </p:sp>
      <p:sp>
        <p:nvSpPr>
          <p:cNvPr id="20485" name="Rectangle 3"/>
          <p:cNvSpPr>
            <a:spLocks noGrp="1" noChangeArrowheads="1"/>
          </p:cNvSpPr>
          <p:nvPr>
            <p:ph type="title" idx="4294967295"/>
          </p:nvPr>
        </p:nvSpPr>
        <p:spPr/>
        <p:txBody>
          <a:bodyPr/>
          <a:lstStyle/>
          <a:p>
            <a:pPr eaLnBrk="1" hangingPunct="1"/>
            <a:r>
              <a:rPr lang="en-US" dirty="0"/>
              <a:t>Wait-free 2-Thread Queue</a:t>
            </a:r>
            <a:endParaRPr lang="en-US" dirty="0">
              <a:solidFill>
                <a:srgbClr val="0000FF"/>
              </a:solidFill>
            </a:endParaRPr>
          </a:p>
        </p:txBody>
      </p:sp>
      <p:sp>
        <p:nvSpPr>
          <p:cNvPr id="59" name="Cloud Callout 58"/>
          <p:cNvSpPr/>
          <p:nvPr/>
        </p:nvSpPr>
        <p:spPr bwMode="auto">
          <a:xfrm>
            <a:off x="6575510" y="2457008"/>
            <a:ext cx="2469980" cy="609064"/>
          </a:xfrm>
          <a:prstGeom prst="cloudCallout">
            <a:avLst>
              <a:gd name="adj1" fmla="val 10314"/>
              <a:gd name="adj2" fmla="val 156060"/>
            </a:avLst>
          </a:prstGeom>
          <a:solidFill>
            <a:schemeClr val="tx1"/>
          </a:solidFill>
          <a:ln w="38100" cap="flat" cmpd="sng" algn="ctr">
            <a:solidFill>
              <a:srgbClr val="7030A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2000" i="0" u="none" strike="noStrike" cap="none" normalizeH="0" baseline="0" dirty="0" err="1">
                <a:ln>
                  <a:noFill/>
                </a:ln>
                <a:solidFill>
                  <a:srgbClr val="FFFF00"/>
                </a:solidFill>
                <a:effectLst/>
                <a:latin typeface="Courier New" pitchFamily="49" charset="0"/>
                <a:cs typeface="Courier New" pitchFamily="49" charset="0"/>
              </a:rPr>
              <a:t>enq</a:t>
            </a:r>
            <a:r>
              <a:rPr kumimoji="0" lang="en-US" sz="2000" i="0" u="none" strike="noStrike" cap="none" normalizeH="0" baseline="0" dirty="0">
                <a:ln>
                  <a:noFill/>
                </a:ln>
                <a:solidFill>
                  <a:srgbClr val="FFFF00"/>
                </a:solidFill>
                <a:effectLst/>
                <a:latin typeface="Courier New" pitchFamily="49" charset="0"/>
                <a:cs typeface="Courier New" pitchFamily="49" charset="0"/>
              </a:rPr>
              <a:t>(z)</a:t>
            </a:r>
          </a:p>
        </p:txBody>
      </p:sp>
      <p:sp>
        <p:nvSpPr>
          <p:cNvPr id="60" name="Cloud Callout 59"/>
          <p:cNvSpPr/>
          <p:nvPr/>
        </p:nvSpPr>
        <p:spPr bwMode="auto">
          <a:xfrm>
            <a:off x="191379" y="2271415"/>
            <a:ext cx="2469980" cy="609064"/>
          </a:xfrm>
          <a:prstGeom prst="cloudCallout">
            <a:avLst>
              <a:gd name="adj1" fmla="val 8257"/>
              <a:gd name="adj2" fmla="val 141464"/>
            </a:avLst>
          </a:prstGeom>
          <a:solidFill>
            <a:schemeClr val="tx1"/>
          </a:solidFill>
          <a:ln w="38100"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ctr" defTabSz="914400" rtl="0" eaLnBrk="0" fontAlgn="base" latinLnBrk="0" hangingPunct="0">
              <a:lnSpc>
                <a:spcPct val="100000"/>
              </a:lnSpc>
              <a:spcBef>
                <a:spcPct val="0"/>
              </a:spcBef>
              <a:spcAft>
                <a:spcPct val="0"/>
              </a:spcAft>
              <a:buClrTx/>
              <a:buSzTx/>
              <a:buFontTx/>
              <a:buNone/>
              <a:tabLst/>
            </a:pPr>
            <a:r>
              <a:rPr lang="en-US" sz="2000" dirty="0" err="1">
                <a:solidFill>
                  <a:srgbClr val="FFFF00"/>
                </a:solidFill>
                <a:latin typeface="Courier New" pitchFamily="49" charset="0"/>
                <a:cs typeface="Courier New" pitchFamily="49" charset="0"/>
              </a:rPr>
              <a:t>deq</a:t>
            </a:r>
            <a:r>
              <a:rPr lang="en-US" sz="2000" dirty="0">
                <a:solidFill>
                  <a:srgbClr val="FFFF00"/>
                </a:solidFill>
                <a:latin typeface="Courier New" pitchFamily="49" charset="0"/>
                <a:cs typeface="Courier New" pitchFamily="49" charset="0"/>
              </a:rPr>
              <a:t>()</a:t>
            </a:r>
            <a:endParaRPr kumimoji="0" lang="en-US" sz="2000" i="0" u="none" strike="noStrike" cap="none" normalizeH="0" baseline="0" dirty="0">
              <a:ln>
                <a:noFill/>
              </a:ln>
              <a:solidFill>
                <a:srgbClr val="FFFF00"/>
              </a:solidFill>
              <a:effectLst/>
              <a:latin typeface="Courier New" pitchFamily="49" charset="0"/>
              <a:cs typeface="Courier New" pitchFamily="49" charset="0"/>
            </a:endParaRPr>
          </a:p>
        </p:txBody>
      </p:sp>
      <p:sp>
        <p:nvSpPr>
          <p:cNvPr id="7" name="TextBox 6"/>
          <p:cNvSpPr txBox="1"/>
          <p:nvPr/>
        </p:nvSpPr>
        <p:spPr>
          <a:xfrm>
            <a:off x="7592286" y="5242868"/>
            <a:ext cx="370614" cy="461665"/>
          </a:xfrm>
          <a:prstGeom prst="rect">
            <a:avLst/>
          </a:prstGeom>
          <a:noFill/>
        </p:spPr>
        <p:txBody>
          <a:bodyPr wrap="none" rtlCol="0">
            <a:spAutoFit/>
          </a:bodyPr>
          <a:lstStyle/>
          <a:p>
            <a:r>
              <a:rPr lang="en-US" dirty="0">
                <a:solidFill>
                  <a:schemeClr val="tx1"/>
                </a:solidFill>
                <a:latin typeface="Courier New" pitchFamily="49" charset="0"/>
              </a:rPr>
              <a:t>z</a:t>
            </a:r>
          </a:p>
        </p:txBody>
      </p:sp>
      <p:grpSp>
        <p:nvGrpSpPr>
          <p:cNvPr id="17" name="Group 24">
            <a:extLst>
              <a:ext uri="{FF2B5EF4-FFF2-40B4-BE49-F238E27FC236}">
                <a16:creationId xmlns:a16="http://schemas.microsoft.com/office/drawing/2014/main" id="{A75B08B2-1227-57B0-4664-10000015CE76}"/>
              </a:ext>
            </a:extLst>
          </p:cNvPr>
          <p:cNvGrpSpPr>
            <a:grpSpLocks/>
          </p:cNvGrpSpPr>
          <p:nvPr/>
        </p:nvGrpSpPr>
        <p:grpSpPr bwMode="auto">
          <a:xfrm>
            <a:off x="901700" y="3924300"/>
            <a:ext cx="1447800" cy="1295400"/>
            <a:chOff x="3168" y="1824"/>
            <a:chExt cx="912" cy="816"/>
          </a:xfrm>
          <a:effectLst>
            <a:glow rad="228600">
              <a:schemeClr val="accent3">
                <a:satMod val="175000"/>
                <a:alpha val="40000"/>
              </a:schemeClr>
            </a:glow>
          </a:effectLst>
        </p:grpSpPr>
        <p:sp>
          <p:nvSpPr>
            <p:cNvPr id="18" name="Freeform 25">
              <a:extLst>
                <a:ext uri="{FF2B5EF4-FFF2-40B4-BE49-F238E27FC236}">
                  <a16:creationId xmlns:a16="http://schemas.microsoft.com/office/drawing/2014/main" id="{0328630B-8DE9-75AB-6E54-D9A9FE7DFBF6}"/>
                </a:ext>
              </a:extLst>
            </p:cNvPr>
            <p:cNvSpPr>
              <a:spLocks/>
            </p:cNvSpPr>
            <p:nvPr/>
          </p:nvSpPr>
          <p:spPr bwMode="auto">
            <a:xfrm>
              <a:off x="3936" y="2064"/>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Courier New" pitchFamily="49" charset="0"/>
              </a:endParaRPr>
            </a:p>
          </p:txBody>
        </p:sp>
        <p:sp>
          <p:nvSpPr>
            <p:cNvPr id="21" name="Freeform 26">
              <a:extLst>
                <a:ext uri="{FF2B5EF4-FFF2-40B4-BE49-F238E27FC236}">
                  <a16:creationId xmlns:a16="http://schemas.microsoft.com/office/drawing/2014/main" id="{2C1C7FDC-4902-5EE4-68CB-3563C569C6B9}"/>
                </a:ext>
              </a:extLst>
            </p:cNvPr>
            <p:cNvSpPr>
              <a:spLocks/>
            </p:cNvSpPr>
            <p:nvPr/>
          </p:nvSpPr>
          <p:spPr bwMode="auto">
            <a:xfrm>
              <a:off x="3728" y="1920"/>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Courier New" pitchFamily="49" charset="0"/>
              </a:endParaRPr>
            </a:p>
          </p:txBody>
        </p:sp>
        <p:sp>
          <p:nvSpPr>
            <p:cNvPr id="22" name="Freeform 27">
              <a:extLst>
                <a:ext uri="{FF2B5EF4-FFF2-40B4-BE49-F238E27FC236}">
                  <a16:creationId xmlns:a16="http://schemas.microsoft.com/office/drawing/2014/main" id="{020F4AC6-DEB8-492E-D05B-C25183F4EB69}"/>
                </a:ext>
              </a:extLst>
            </p:cNvPr>
            <p:cNvSpPr>
              <a:spLocks/>
            </p:cNvSpPr>
            <p:nvPr/>
          </p:nvSpPr>
          <p:spPr bwMode="auto">
            <a:xfrm>
              <a:off x="3504" y="1824"/>
              <a:ext cx="144" cy="288"/>
            </a:xfrm>
            <a:custGeom>
              <a:avLst/>
              <a:gdLst>
                <a:gd name="T0" fmla="*/ 0 w 144"/>
                <a:gd name="T1" fmla="*/ 10 h 336"/>
                <a:gd name="T2" fmla="*/ 96 w 144"/>
                <a:gd name="T3" fmla="*/ 0 h 336"/>
                <a:gd name="T4" fmla="*/ 144 w 144"/>
                <a:gd name="T5" fmla="*/ 10 h 336"/>
                <a:gd name="T6" fmla="*/ 144 w 144"/>
                <a:gd name="T7" fmla="*/ 73 h 336"/>
                <a:gd name="T8" fmla="*/ 96 w 144"/>
                <a:gd name="T9" fmla="*/ 63 h 336"/>
                <a:gd name="T10" fmla="*/ 96 w 144"/>
                <a:gd name="T11" fmla="*/ 21 h 336"/>
                <a:gd name="T12" fmla="*/ 0 w 144"/>
                <a:gd name="T13" fmla="*/ 31 h 336"/>
                <a:gd name="T14" fmla="*/ 0 w 144"/>
                <a:gd name="T15" fmla="*/ 10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Courier New" pitchFamily="49" charset="0"/>
              </a:endParaRPr>
            </a:p>
          </p:txBody>
        </p:sp>
        <p:sp>
          <p:nvSpPr>
            <p:cNvPr id="24" name="Freeform 28">
              <a:extLst>
                <a:ext uri="{FF2B5EF4-FFF2-40B4-BE49-F238E27FC236}">
                  <a16:creationId xmlns:a16="http://schemas.microsoft.com/office/drawing/2014/main" id="{ECB1D41D-37B7-327F-3A85-854BE13513D1}"/>
                </a:ext>
              </a:extLst>
            </p:cNvPr>
            <p:cNvSpPr>
              <a:spLocks/>
            </p:cNvSpPr>
            <p:nvPr/>
          </p:nvSpPr>
          <p:spPr bwMode="auto">
            <a:xfrm>
              <a:off x="3243" y="1824"/>
              <a:ext cx="789" cy="535"/>
            </a:xfrm>
            <a:custGeom>
              <a:avLst/>
              <a:gdLst>
                <a:gd name="T0" fmla="*/ 261 w 789"/>
                <a:gd name="T1" fmla="*/ 0 h 535"/>
                <a:gd name="T2" fmla="*/ 789 w 789"/>
                <a:gd name="T3" fmla="*/ 336 h 535"/>
                <a:gd name="T4" fmla="*/ 494 w 789"/>
                <a:gd name="T5" fmla="*/ 535 h 535"/>
                <a:gd name="T6" fmla="*/ 0 w 789"/>
                <a:gd name="T7" fmla="*/ 96 h 535"/>
                <a:gd name="T8" fmla="*/ 261 w 789"/>
                <a:gd name="T9" fmla="*/ 0 h 535"/>
                <a:gd name="T10" fmla="*/ 0 60000 65536"/>
                <a:gd name="T11" fmla="*/ 0 60000 65536"/>
                <a:gd name="T12" fmla="*/ 0 60000 65536"/>
                <a:gd name="T13" fmla="*/ 0 60000 65536"/>
                <a:gd name="T14" fmla="*/ 0 60000 65536"/>
                <a:gd name="T15" fmla="*/ 0 w 789"/>
                <a:gd name="T16" fmla="*/ 0 h 535"/>
                <a:gd name="T17" fmla="*/ 789 w 789"/>
                <a:gd name="T18" fmla="*/ 535 h 535"/>
              </a:gdLst>
              <a:ahLst/>
              <a:cxnLst>
                <a:cxn ang="T10">
                  <a:pos x="T0" y="T1"/>
                </a:cxn>
                <a:cxn ang="T11">
                  <a:pos x="T2" y="T3"/>
                </a:cxn>
                <a:cxn ang="T12">
                  <a:pos x="T4" y="T5"/>
                </a:cxn>
                <a:cxn ang="T13">
                  <a:pos x="T6" y="T7"/>
                </a:cxn>
                <a:cxn ang="T14">
                  <a:pos x="T8" y="T9"/>
                </a:cxn>
              </a:cxnLst>
              <a:rect l="T15" t="T16" r="T17" b="T18"/>
              <a:pathLst>
                <a:path w="789" h="535">
                  <a:moveTo>
                    <a:pt x="261" y="0"/>
                  </a:moveTo>
                  <a:lnTo>
                    <a:pt x="789" y="336"/>
                  </a:lnTo>
                  <a:lnTo>
                    <a:pt x="494" y="535"/>
                  </a:lnTo>
                  <a:lnTo>
                    <a:pt x="0" y="96"/>
                  </a:lnTo>
                  <a:lnTo>
                    <a:pt x="261" y="0"/>
                  </a:lnTo>
                  <a:close/>
                </a:path>
              </a:pathLst>
            </a:custGeom>
            <a:solidFill>
              <a:srgbClr val="FF0000"/>
            </a:solidFill>
            <a:ln w="38100">
              <a:solidFill>
                <a:schemeClr val="tx1"/>
              </a:solidFill>
              <a:round/>
              <a:headEnd/>
              <a:tailEnd/>
            </a:ln>
          </p:spPr>
          <p:txBody>
            <a:bodyPr wrap="none" anchor="ctr"/>
            <a:lstStyle/>
            <a:p>
              <a:endParaRPr lang="en-US" dirty="0">
                <a:latin typeface="Courier New" pitchFamily="49" charset="0"/>
              </a:endParaRPr>
            </a:p>
          </p:txBody>
        </p:sp>
        <p:sp>
          <p:nvSpPr>
            <p:cNvPr id="25" name="Freeform 29">
              <a:extLst>
                <a:ext uri="{FF2B5EF4-FFF2-40B4-BE49-F238E27FC236}">
                  <a16:creationId xmlns:a16="http://schemas.microsoft.com/office/drawing/2014/main" id="{21F4F4FA-14BF-C543-A7FF-9FEAF6730B8B}"/>
                </a:ext>
              </a:extLst>
            </p:cNvPr>
            <p:cNvSpPr>
              <a:spLocks/>
            </p:cNvSpPr>
            <p:nvPr/>
          </p:nvSpPr>
          <p:spPr bwMode="auto">
            <a:xfrm>
              <a:off x="3253" y="1920"/>
              <a:ext cx="491" cy="567"/>
            </a:xfrm>
            <a:custGeom>
              <a:avLst/>
              <a:gdLst>
                <a:gd name="T0" fmla="*/ 11 w 491"/>
                <a:gd name="T1" fmla="*/ 0 h 567"/>
                <a:gd name="T2" fmla="*/ 491 w 491"/>
                <a:gd name="T3" fmla="*/ 432 h 567"/>
                <a:gd name="T4" fmla="*/ 484 w 491"/>
                <a:gd name="T5" fmla="*/ 567 h 567"/>
                <a:gd name="T6" fmla="*/ 0 w 491"/>
                <a:gd name="T7" fmla="*/ 119 h 567"/>
                <a:gd name="T8" fmla="*/ 11 w 491"/>
                <a:gd name="T9" fmla="*/ 0 h 567"/>
                <a:gd name="T10" fmla="*/ 0 60000 65536"/>
                <a:gd name="T11" fmla="*/ 0 60000 65536"/>
                <a:gd name="T12" fmla="*/ 0 60000 65536"/>
                <a:gd name="T13" fmla="*/ 0 60000 65536"/>
                <a:gd name="T14" fmla="*/ 0 60000 65536"/>
                <a:gd name="T15" fmla="*/ 0 w 491"/>
                <a:gd name="T16" fmla="*/ 0 h 567"/>
                <a:gd name="T17" fmla="*/ 491 w 491"/>
                <a:gd name="T18" fmla="*/ 567 h 567"/>
              </a:gdLst>
              <a:ahLst/>
              <a:cxnLst>
                <a:cxn ang="T10">
                  <a:pos x="T0" y="T1"/>
                </a:cxn>
                <a:cxn ang="T11">
                  <a:pos x="T2" y="T3"/>
                </a:cxn>
                <a:cxn ang="T12">
                  <a:pos x="T4" y="T5"/>
                </a:cxn>
                <a:cxn ang="T13">
                  <a:pos x="T6" y="T7"/>
                </a:cxn>
                <a:cxn ang="T14">
                  <a:pos x="T8" y="T9"/>
                </a:cxn>
              </a:cxnLst>
              <a:rect l="T15" t="T16" r="T17" b="T18"/>
              <a:pathLst>
                <a:path w="491" h="567">
                  <a:moveTo>
                    <a:pt x="11" y="0"/>
                  </a:moveTo>
                  <a:lnTo>
                    <a:pt x="491" y="432"/>
                  </a:lnTo>
                  <a:lnTo>
                    <a:pt x="484" y="567"/>
                  </a:lnTo>
                  <a:lnTo>
                    <a:pt x="0" y="119"/>
                  </a:lnTo>
                  <a:lnTo>
                    <a:pt x="11" y="0"/>
                  </a:lnTo>
                  <a:close/>
                </a:path>
              </a:pathLst>
            </a:custGeom>
            <a:solidFill>
              <a:srgbClr val="FF0000"/>
            </a:solidFill>
            <a:ln w="38100">
              <a:solidFill>
                <a:schemeClr val="tx1"/>
              </a:solidFill>
              <a:round/>
              <a:headEnd/>
              <a:tailEnd/>
            </a:ln>
          </p:spPr>
          <p:txBody>
            <a:bodyPr wrap="none" anchor="ctr"/>
            <a:lstStyle/>
            <a:p>
              <a:endParaRPr lang="en-US" dirty="0">
                <a:latin typeface="Courier New" pitchFamily="49" charset="0"/>
              </a:endParaRPr>
            </a:p>
          </p:txBody>
        </p:sp>
        <p:sp>
          <p:nvSpPr>
            <p:cNvPr id="26" name="Freeform 30">
              <a:extLst>
                <a:ext uri="{FF2B5EF4-FFF2-40B4-BE49-F238E27FC236}">
                  <a16:creationId xmlns:a16="http://schemas.microsoft.com/office/drawing/2014/main" id="{7CB736B2-1D09-237C-813E-49FF13CE8660}"/>
                </a:ext>
              </a:extLst>
            </p:cNvPr>
            <p:cNvSpPr>
              <a:spLocks/>
            </p:cNvSpPr>
            <p:nvPr/>
          </p:nvSpPr>
          <p:spPr bwMode="auto">
            <a:xfrm>
              <a:off x="3728" y="2160"/>
              <a:ext cx="304" cy="327"/>
            </a:xfrm>
            <a:custGeom>
              <a:avLst/>
              <a:gdLst>
                <a:gd name="T0" fmla="*/ 304 w 304"/>
                <a:gd name="T1" fmla="*/ 0 h 327"/>
                <a:gd name="T2" fmla="*/ 304 w 304"/>
                <a:gd name="T3" fmla="*/ 96 h 327"/>
                <a:gd name="T4" fmla="*/ 0 w 304"/>
                <a:gd name="T5" fmla="*/ 327 h 327"/>
                <a:gd name="T6" fmla="*/ 18 w 304"/>
                <a:gd name="T7" fmla="*/ 181 h 327"/>
                <a:gd name="T8" fmla="*/ 304 w 304"/>
                <a:gd name="T9" fmla="*/ 0 h 327"/>
                <a:gd name="T10" fmla="*/ 0 60000 65536"/>
                <a:gd name="T11" fmla="*/ 0 60000 65536"/>
                <a:gd name="T12" fmla="*/ 0 60000 65536"/>
                <a:gd name="T13" fmla="*/ 0 60000 65536"/>
                <a:gd name="T14" fmla="*/ 0 60000 65536"/>
                <a:gd name="T15" fmla="*/ 0 w 304"/>
                <a:gd name="T16" fmla="*/ 0 h 327"/>
                <a:gd name="T17" fmla="*/ 304 w 304"/>
                <a:gd name="T18" fmla="*/ 327 h 327"/>
              </a:gdLst>
              <a:ahLst/>
              <a:cxnLst>
                <a:cxn ang="T10">
                  <a:pos x="T0" y="T1"/>
                </a:cxn>
                <a:cxn ang="T11">
                  <a:pos x="T2" y="T3"/>
                </a:cxn>
                <a:cxn ang="T12">
                  <a:pos x="T4" y="T5"/>
                </a:cxn>
                <a:cxn ang="T13">
                  <a:pos x="T6" y="T7"/>
                </a:cxn>
                <a:cxn ang="T14">
                  <a:pos x="T8" y="T9"/>
                </a:cxn>
              </a:cxnLst>
              <a:rect l="T15" t="T16" r="T17" b="T18"/>
              <a:pathLst>
                <a:path w="304" h="327">
                  <a:moveTo>
                    <a:pt x="304" y="0"/>
                  </a:moveTo>
                  <a:lnTo>
                    <a:pt x="304" y="96"/>
                  </a:lnTo>
                  <a:lnTo>
                    <a:pt x="0" y="327"/>
                  </a:lnTo>
                  <a:lnTo>
                    <a:pt x="18" y="181"/>
                  </a:lnTo>
                  <a:lnTo>
                    <a:pt x="304" y="0"/>
                  </a:lnTo>
                  <a:close/>
                </a:path>
              </a:pathLst>
            </a:custGeom>
            <a:solidFill>
              <a:srgbClr val="FF0000"/>
            </a:solidFill>
            <a:ln w="38100">
              <a:solidFill>
                <a:schemeClr val="tx1"/>
              </a:solidFill>
              <a:round/>
              <a:headEnd/>
              <a:tailEnd/>
            </a:ln>
          </p:spPr>
          <p:txBody>
            <a:bodyPr wrap="none" anchor="ctr"/>
            <a:lstStyle/>
            <a:p>
              <a:endParaRPr lang="en-US" dirty="0">
                <a:latin typeface="Courier New" pitchFamily="49" charset="0"/>
              </a:endParaRPr>
            </a:p>
          </p:txBody>
        </p:sp>
        <p:sp>
          <p:nvSpPr>
            <p:cNvPr id="27" name="Freeform 31">
              <a:extLst>
                <a:ext uri="{FF2B5EF4-FFF2-40B4-BE49-F238E27FC236}">
                  <a16:creationId xmlns:a16="http://schemas.microsoft.com/office/drawing/2014/main" id="{62B9D466-2CC9-78D2-64F9-CE84C3602156}"/>
                </a:ext>
              </a:extLst>
            </p:cNvPr>
            <p:cNvSpPr>
              <a:spLocks/>
            </p:cNvSpPr>
            <p:nvPr/>
          </p:nvSpPr>
          <p:spPr bwMode="auto">
            <a:xfrm>
              <a:off x="3504" y="2304"/>
              <a:ext cx="240" cy="336"/>
            </a:xfrm>
            <a:custGeom>
              <a:avLst/>
              <a:gdLst>
                <a:gd name="T0" fmla="*/ 7 w 336"/>
                <a:gd name="T1" fmla="*/ 0 h 432"/>
                <a:gd name="T2" fmla="*/ 11 w 336"/>
                <a:gd name="T3" fmla="*/ 7 h 432"/>
                <a:gd name="T4" fmla="*/ 3 w 336"/>
                <a:gd name="T5" fmla="*/ 12 h 432"/>
                <a:gd name="T6" fmla="*/ 3 w 336"/>
                <a:gd name="T7" fmla="*/ 35 h 432"/>
                <a:gd name="T8" fmla="*/ 0 w 336"/>
                <a:gd name="T9" fmla="*/ 27 h 432"/>
                <a:gd name="T10" fmla="*/ 0 w 336"/>
                <a:gd name="T11" fmla="*/ 4 h 432"/>
                <a:gd name="T12" fmla="*/ 7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Courier New" pitchFamily="49" charset="0"/>
              </a:endParaRPr>
            </a:p>
          </p:txBody>
        </p:sp>
        <p:sp>
          <p:nvSpPr>
            <p:cNvPr id="28" name="Freeform 32">
              <a:extLst>
                <a:ext uri="{FF2B5EF4-FFF2-40B4-BE49-F238E27FC236}">
                  <a16:creationId xmlns:a16="http://schemas.microsoft.com/office/drawing/2014/main" id="{978D357A-CB48-F20A-0F3D-AC9BACBEEBC7}"/>
                </a:ext>
              </a:extLst>
            </p:cNvPr>
            <p:cNvSpPr>
              <a:spLocks/>
            </p:cNvSpPr>
            <p:nvPr/>
          </p:nvSpPr>
          <p:spPr bwMode="auto">
            <a:xfrm>
              <a:off x="3312" y="2160"/>
              <a:ext cx="240" cy="288"/>
            </a:xfrm>
            <a:custGeom>
              <a:avLst/>
              <a:gdLst>
                <a:gd name="T0" fmla="*/ 7 w 336"/>
                <a:gd name="T1" fmla="*/ 0 h 432"/>
                <a:gd name="T2" fmla="*/ 11 w 336"/>
                <a:gd name="T3" fmla="*/ 2 h 432"/>
                <a:gd name="T4" fmla="*/ 3 w 336"/>
                <a:gd name="T5" fmla="*/ 3 h 432"/>
                <a:gd name="T6" fmla="*/ 3 w 336"/>
                <a:gd name="T7" fmla="*/ 7 h 432"/>
                <a:gd name="T8" fmla="*/ 0 w 336"/>
                <a:gd name="T9" fmla="*/ 6 h 432"/>
                <a:gd name="T10" fmla="*/ 0 w 336"/>
                <a:gd name="T11" fmla="*/ 1 h 432"/>
                <a:gd name="T12" fmla="*/ 7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Courier New" pitchFamily="49" charset="0"/>
              </a:endParaRPr>
            </a:p>
          </p:txBody>
        </p:sp>
        <p:sp>
          <p:nvSpPr>
            <p:cNvPr id="32" name="Freeform 33">
              <a:extLst>
                <a:ext uri="{FF2B5EF4-FFF2-40B4-BE49-F238E27FC236}">
                  <a16:creationId xmlns:a16="http://schemas.microsoft.com/office/drawing/2014/main" id="{82085F79-22D9-F419-69F1-77604E9A7EB8}"/>
                </a:ext>
              </a:extLst>
            </p:cNvPr>
            <p:cNvSpPr>
              <a:spLocks/>
            </p:cNvSpPr>
            <p:nvPr/>
          </p:nvSpPr>
          <p:spPr bwMode="auto">
            <a:xfrm>
              <a:off x="3168" y="2016"/>
              <a:ext cx="192" cy="288"/>
            </a:xfrm>
            <a:custGeom>
              <a:avLst/>
              <a:gdLst>
                <a:gd name="T0" fmla="*/ 1 w 336"/>
                <a:gd name="T1" fmla="*/ 0 h 432"/>
                <a:gd name="T2" fmla="*/ 1 w 336"/>
                <a:gd name="T3" fmla="*/ 2 h 432"/>
                <a:gd name="T4" fmla="*/ 1 w 336"/>
                <a:gd name="T5" fmla="*/ 3 h 432"/>
                <a:gd name="T6" fmla="*/ 1 w 336"/>
                <a:gd name="T7" fmla="*/ 7 h 432"/>
                <a:gd name="T8" fmla="*/ 0 w 336"/>
                <a:gd name="T9" fmla="*/ 6 h 432"/>
                <a:gd name="T10" fmla="*/ 0 w 336"/>
                <a:gd name="T11" fmla="*/ 1 h 432"/>
                <a:gd name="T12" fmla="*/ 1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Courier New" pitchFamily="49" charset="0"/>
              </a:endParaRPr>
            </a:p>
          </p:txBody>
        </p:sp>
      </p:grpSp>
      <p:grpSp>
        <p:nvGrpSpPr>
          <p:cNvPr id="33" name="Group 24">
            <a:extLst>
              <a:ext uri="{FF2B5EF4-FFF2-40B4-BE49-F238E27FC236}">
                <a16:creationId xmlns:a16="http://schemas.microsoft.com/office/drawing/2014/main" id="{D8D3AF0F-169B-4A25-10D0-88350CECFDCD}"/>
              </a:ext>
            </a:extLst>
          </p:cNvPr>
          <p:cNvGrpSpPr>
            <a:grpSpLocks/>
          </p:cNvGrpSpPr>
          <p:nvPr/>
        </p:nvGrpSpPr>
        <p:grpSpPr bwMode="auto">
          <a:xfrm flipH="1">
            <a:off x="7277100" y="3947468"/>
            <a:ext cx="1447800" cy="1295400"/>
            <a:chOff x="3168" y="1824"/>
            <a:chExt cx="912" cy="816"/>
          </a:xfrm>
          <a:effectLst>
            <a:glow rad="228600">
              <a:schemeClr val="accent3">
                <a:satMod val="175000"/>
                <a:alpha val="40000"/>
              </a:schemeClr>
            </a:glow>
          </a:effectLst>
        </p:grpSpPr>
        <p:sp>
          <p:nvSpPr>
            <p:cNvPr id="51" name="Freeform 25">
              <a:extLst>
                <a:ext uri="{FF2B5EF4-FFF2-40B4-BE49-F238E27FC236}">
                  <a16:creationId xmlns:a16="http://schemas.microsoft.com/office/drawing/2014/main" id="{F89CDB5F-985F-9436-D43C-B8E140D54606}"/>
                </a:ext>
              </a:extLst>
            </p:cNvPr>
            <p:cNvSpPr>
              <a:spLocks/>
            </p:cNvSpPr>
            <p:nvPr/>
          </p:nvSpPr>
          <p:spPr bwMode="auto">
            <a:xfrm>
              <a:off x="3936" y="2064"/>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Courier New" pitchFamily="49" charset="0"/>
              </a:endParaRPr>
            </a:p>
          </p:txBody>
        </p:sp>
        <p:sp>
          <p:nvSpPr>
            <p:cNvPr id="52" name="Freeform 26">
              <a:extLst>
                <a:ext uri="{FF2B5EF4-FFF2-40B4-BE49-F238E27FC236}">
                  <a16:creationId xmlns:a16="http://schemas.microsoft.com/office/drawing/2014/main" id="{39A56D01-9D30-4795-89EA-687F1C005642}"/>
                </a:ext>
              </a:extLst>
            </p:cNvPr>
            <p:cNvSpPr>
              <a:spLocks/>
            </p:cNvSpPr>
            <p:nvPr/>
          </p:nvSpPr>
          <p:spPr bwMode="auto">
            <a:xfrm>
              <a:off x="3728" y="1920"/>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Courier New" pitchFamily="49" charset="0"/>
              </a:endParaRPr>
            </a:p>
          </p:txBody>
        </p:sp>
        <p:sp>
          <p:nvSpPr>
            <p:cNvPr id="53" name="Freeform 27">
              <a:extLst>
                <a:ext uri="{FF2B5EF4-FFF2-40B4-BE49-F238E27FC236}">
                  <a16:creationId xmlns:a16="http://schemas.microsoft.com/office/drawing/2014/main" id="{A2EBF929-F85B-AE8C-C851-9D88C51E7BDB}"/>
                </a:ext>
              </a:extLst>
            </p:cNvPr>
            <p:cNvSpPr>
              <a:spLocks/>
            </p:cNvSpPr>
            <p:nvPr/>
          </p:nvSpPr>
          <p:spPr bwMode="auto">
            <a:xfrm>
              <a:off x="3504" y="1824"/>
              <a:ext cx="144" cy="288"/>
            </a:xfrm>
            <a:custGeom>
              <a:avLst/>
              <a:gdLst>
                <a:gd name="T0" fmla="*/ 0 w 144"/>
                <a:gd name="T1" fmla="*/ 10 h 336"/>
                <a:gd name="T2" fmla="*/ 96 w 144"/>
                <a:gd name="T3" fmla="*/ 0 h 336"/>
                <a:gd name="T4" fmla="*/ 144 w 144"/>
                <a:gd name="T5" fmla="*/ 10 h 336"/>
                <a:gd name="T6" fmla="*/ 144 w 144"/>
                <a:gd name="T7" fmla="*/ 73 h 336"/>
                <a:gd name="T8" fmla="*/ 96 w 144"/>
                <a:gd name="T9" fmla="*/ 63 h 336"/>
                <a:gd name="T10" fmla="*/ 96 w 144"/>
                <a:gd name="T11" fmla="*/ 21 h 336"/>
                <a:gd name="T12" fmla="*/ 0 w 144"/>
                <a:gd name="T13" fmla="*/ 31 h 336"/>
                <a:gd name="T14" fmla="*/ 0 w 144"/>
                <a:gd name="T15" fmla="*/ 10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Courier New" pitchFamily="49" charset="0"/>
              </a:endParaRPr>
            </a:p>
          </p:txBody>
        </p:sp>
        <p:sp>
          <p:nvSpPr>
            <p:cNvPr id="54" name="Freeform 28">
              <a:extLst>
                <a:ext uri="{FF2B5EF4-FFF2-40B4-BE49-F238E27FC236}">
                  <a16:creationId xmlns:a16="http://schemas.microsoft.com/office/drawing/2014/main" id="{4F8710AA-FE59-8965-ACA9-790DCE8E5D60}"/>
                </a:ext>
              </a:extLst>
            </p:cNvPr>
            <p:cNvSpPr>
              <a:spLocks/>
            </p:cNvSpPr>
            <p:nvPr/>
          </p:nvSpPr>
          <p:spPr bwMode="auto">
            <a:xfrm>
              <a:off x="3243" y="1824"/>
              <a:ext cx="789" cy="535"/>
            </a:xfrm>
            <a:custGeom>
              <a:avLst/>
              <a:gdLst>
                <a:gd name="T0" fmla="*/ 261 w 789"/>
                <a:gd name="T1" fmla="*/ 0 h 535"/>
                <a:gd name="T2" fmla="*/ 789 w 789"/>
                <a:gd name="T3" fmla="*/ 336 h 535"/>
                <a:gd name="T4" fmla="*/ 494 w 789"/>
                <a:gd name="T5" fmla="*/ 535 h 535"/>
                <a:gd name="T6" fmla="*/ 0 w 789"/>
                <a:gd name="T7" fmla="*/ 96 h 535"/>
                <a:gd name="T8" fmla="*/ 261 w 789"/>
                <a:gd name="T9" fmla="*/ 0 h 535"/>
                <a:gd name="T10" fmla="*/ 0 60000 65536"/>
                <a:gd name="T11" fmla="*/ 0 60000 65536"/>
                <a:gd name="T12" fmla="*/ 0 60000 65536"/>
                <a:gd name="T13" fmla="*/ 0 60000 65536"/>
                <a:gd name="T14" fmla="*/ 0 60000 65536"/>
                <a:gd name="T15" fmla="*/ 0 w 789"/>
                <a:gd name="T16" fmla="*/ 0 h 535"/>
                <a:gd name="T17" fmla="*/ 789 w 789"/>
                <a:gd name="T18" fmla="*/ 535 h 535"/>
              </a:gdLst>
              <a:ahLst/>
              <a:cxnLst>
                <a:cxn ang="T10">
                  <a:pos x="T0" y="T1"/>
                </a:cxn>
                <a:cxn ang="T11">
                  <a:pos x="T2" y="T3"/>
                </a:cxn>
                <a:cxn ang="T12">
                  <a:pos x="T4" y="T5"/>
                </a:cxn>
                <a:cxn ang="T13">
                  <a:pos x="T6" y="T7"/>
                </a:cxn>
                <a:cxn ang="T14">
                  <a:pos x="T8" y="T9"/>
                </a:cxn>
              </a:cxnLst>
              <a:rect l="T15" t="T16" r="T17" b="T18"/>
              <a:pathLst>
                <a:path w="789" h="535">
                  <a:moveTo>
                    <a:pt x="261" y="0"/>
                  </a:moveTo>
                  <a:lnTo>
                    <a:pt x="789" y="336"/>
                  </a:lnTo>
                  <a:lnTo>
                    <a:pt x="494" y="535"/>
                  </a:lnTo>
                  <a:lnTo>
                    <a:pt x="0" y="96"/>
                  </a:lnTo>
                  <a:lnTo>
                    <a:pt x="261" y="0"/>
                  </a:lnTo>
                  <a:close/>
                </a:path>
              </a:pathLst>
            </a:custGeom>
            <a:solidFill>
              <a:srgbClr val="7030A0"/>
            </a:solidFill>
            <a:ln w="38100">
              <a:solidFill>
                <a:schemeClr val="tx1"/>
              </a:solidFill>
              <a:round/>
              <a:headEnd/>
              <a:tailEnd/>
            </a:ln>
          </p:spPr>
          <p:txBody>
            <a:bodyPr wrap="none" anchor="ctr"/>
            <a:lstStyle/>
            <a:p>
              <a:endParaRPr lang="en-US" dirty="0">
                <a:latin typeface="Courier New" pitchFamily="49" charset="0"/>
              </a:endParaRPr>
            </a:p>
          </p:txBody>
        </p:sp>
        <p:sp>
          <p:nvSpPr>
            <p:cNvPr id="55" name="Freeform 29">
              <a:extLst>
                <a:ext uri="{FF2B5EF4-FFF2-40B4-BE49-F238E27FC236}">
                  <a16:creationId xmlns:a16="http://schemas.microsoft.com/office/drawing/2014/main" id="{3D161610-515B-8276-B10F-8D904B7A231D}"/>
                </a:ext>
              </a:extLst>
            </p:cNvPr>
            <p:cNvSpPr>
              <a:spLocks/>
            </p:cNvSpPr>
            <p:nvPr/>
          </p:nvSpPr>
          <p:spPr bwMode="auto">
            <a:xfrm>
              <a:off x="3253" y="1920"/>
              <a:ext cx="491" cy="567"/>
            </a:xfrm>
            <a:custGeom>
              <a:avLst/>
              <a:gdLst>
                <a:gd name="T0" fmla="*/ 11 w 491"/>
                <a:gd name="T1" fmla="*/ 0 h 567"/>
                <a:gd name="T2" fmla="*/ 491 w 491"/>
                <a:gd name="T3" fmla="*/ 432 h 567"/>
                <a:gd name="T4" fmla="*/ 484 w 491"/>
                <a:gd name="T5" fmla="*/ 567 h 567"/>
                <a:gd name="T6" fmla="*/ 0 w 491"/>
                <a:gd name="T7" fmla="*/ 119 h 567"/>
                <a:gd name="T8" fmla="*/ 11 w 491"/>
                <a:gd name="T9" fmla="*/ 0 h 567"/>
                <a:gd name="T10" fmla="*/ 0 60000 65536"/>
                <a:gd name="T11" fmla="*/ 0 60000 65536"/>
                <a:gd name="T12" fmla="*/ 0 60000 65536"/>
                <a:gd name="T13" fmla="*/ 0 60000 65536"/>
                <a:gd name="T14" fmla="*/ 0 60000 65536"/>
                <a:gd name="T15" fmla="*/ 0 w 491"/>
                <a:gd name="T16" fmla="*/ 0 h 567"/>
                <a:gd name="T17" fmla="*/ 491 w 491"/>
                <a:gd name="T18" fmla="*/ 567 h 567"/>
              </a:gdLst>
              <a:ahLst/>
              <a:cxnLst>
                <a:cxn ang="T10">
                  <a:pos x="T0" y="T1"/>
                </a:cxn>
                <a:cxn ang="T11">
                  <a:pos x="T2" y="T3"/>
                </a:cxn>
                <a:cxn ang="T12">
                  <a:pos x="T4" y="T5"/>
                </a:cxn>
                <a:cxn ang="T13">
                  <a:pos x="T6" y="T7"/>
                </a:cxn>
                <a:cxn ang="T14">
                  <a:pos x="T8" y="T9"/>
                </a:cxn>
              </a:cxnLst>
              <a:rect l="T15" t="T16" r="T17" b="T18"/>
              <a:pathLst>
                <a:path w="491" h="567">
                  <a:moveTo>
                    <a:pt x="11" y="0"/>
                  </a:moveTo>
                  <a:lnTo>
                    <a:pt x="491" y="432"/>
                  </a:lnTo>
                  <a:lnTo>
                    <a:pt x="484" y="567"/>
                  </a:lnTo>
                  <a:lnTo>
                    <a:pt x="0" y="119"/>
                  </a:lnTo>
                  <a:lnTo>
                    <a:pt x="11" y="0"/>
                  </a:lnTo>
                  <a:close/>
                </a:path>
              </a:pathLst>
            </a:custGeom>
            <a:solidFill>
              <a:srgbClr val="7030A0"/>
            </a:solidFill>
            <a:ln w="38100">
              <a:solidFill>
                <a:schemeClr val="tx1"/>
              </a:solidFill>
              <a:round/>
              <a:headEnd/>
              <a:tailEnd/>
            </a:ln>
          </p:spPr>
          <p:txBody>
            <a:bodyPr wrap="none" anchor="ctr"/>
            <a:lstStyle/>
            <a:p>
              <a:endParaRPr lang="en-US" dirty="0">
                <a:latin typeface="Courier New" pitchFamily="49" charset="0"/>
              </a:endParaRPr>
            </a:p>
          </p:txBody>
        </p:sp>
        <p:sp>
          <p:nvSpPr>
            <p:cNvPr id="56" name="Freeform 30">
              <a:extLst>
                <a:ext uri="{FF2B5EF4-FFF2-40B4-BE49-F238E27FC236}">
                  <a16:creationId xmlns:a16="http://schemas.microsoft.com/office/drawing/2014/main" id="{05FB69B2-8F2F-1720-85EB-078942A0BB6C}"/>
                </a:ext>
              </a:extLst>
            </p:cNvPr>
            <p:cNvSpPr>
              <a:spLocks/>
            </p:cNvSpPr>
            <p:nvPr/>
          </p:nvSpPr>
          <p:spPr bwMode="auto">
            <a:xfrm>
              <a:off x="3728" y="2160"/>
              <a:ext cx="304" cy="327"/>
            </a:xfrm>
            <a:custGeom>
              <a:avLst/>
              <a:gdLst>
                <a:gd name="T0" fmla="*/ 304 w 304"/>
                <a:gd name="T1" fmla="*/ 0 h 327"/>
                <a:gd name="T2" fmla="*/ 304 w 304"/>
                <a:gd name="T3" fmla="*/ 96 h 327"/>
                <a:gd name="T4" fmla="*/ 0 w 304"/>
                <a:gd name="T5" fmla="*/ 327 h 327"/>
                <a:gd name="T6" fmla="*/ 18 w 304"/>
                <a:gd name="T7" fmla="*/ 181 h 327"/>
                <a:gd name="T8" fmla="*/ 304 w 304"/>
                <a:gd name="T9" fmla="*/ 0 h 327"/>
                <a:gd name="T10" fmla="*/ 0 60000 65536"/>
                <a:gd name="T11" fmla="*/ 0 60000 65536"/>
                <a:gd name="T12" fmla="*/ 0 60000 65536"/>
                <a:gd name="T13" fmla="*/ 0 60000 65536"/>
                <a:gd name="T14" fmla="*/ 0 60000 65536"/>
                <a:gd name="T15" fmla="*/ 0 w 304"/>
                <a:gd name="T16" fmla="*/ 0 h 327"/>
                <a:gd name="T17" fmla="*/ 304 w 304"/>
                <a:gd name="T18" fmla="*/ 327 h 327"/>
              </a:gdLst>
              <a:ahLst/>
              <a:cxnLst>
                <a:cxn ang="T10">
                  <a:pos x="T0" y="T1"/>
                </a:cxn>
                <a:cxn ang="T11">
                  <a:pos x="T2" y="T3"/>
                </a:cxn>
                <a:cxn ang="T12">
                  <a:pos x="T4" y="T5"/>
                </a:cxn>
                <a:cxn ang="T13">
                  <a:pos x="T6" y="T7"/>
                </a:cxn>
                <a:cxn ang="T14">
                  <a:pos x="T8" y="T9"/>
                </a:cxn>
              </a:cxnLst>
              <a:rect l="T15" t="T16" r="T17" b="T18"/>
              <a:pathLst>
                <a:path w="304" h="327">
                  <a:moveTo>
                    <a:pt x="304" y="0"/>
                  </a:moveTo>
                  <a:lnTo>
                    <a:pt x="304" y="96"/>
                  </a:lnTo>
                  <a:lnTo>
                    <a:pt x="0" y="327"/>
                  </a:lnTo>
                  <a:lnTo>
                    <a:pt x="18" y="181"/>
                  </a:lnTo>
                  <a:lnTo>
                    <a:pt x="304" y="0"/>
                  </a:lnTo>
                  <a:close/>
                </a:path>
              </a:pathLst>
            </a:custGeom>
            <a:solidFill>
              <a:srgbClr val="7030A0"/>
            </a:solidFill>
            <a:ln w="38100">
              <a:solidFill>
                <a:schemeClr val="tx1"/>
              </a:solidFill>
              <a:round/>
              <a:headEnd/>
              <a:tailEnd/>
            </a:ln>
          </p:spPr>
          <p:txBody>
            <a:bodyPr wrap="none" anchor="ctr"/>
            <a:lstStyle/>
            <a:p>
              <a:endParaRPr lang="en-US" dirty="0">
                <a:latin typeface="Courier New" pitchFamily="49" charset="0"/>
              </a:endParaRPr>
            </a:p>
          </p:txBody>
        </p:sp>
        <p:sp>
          <p:nvSpPr>
            <p:cNvPr id="57" name="Freeform 31">
              <a:extLst>
                <a:ext uri="{FF2B5EF4-FFF2-40B4-BE49-F238E27FC236}">
                  <a16:creationId xmlns:a16="http://schemas.microsoft.com/office/drawing/2014/main" id="{7BFD6981-FA10-A166-44BA-3584D071A4BB}"/>
                </a:ext>
              </a:extLst>
            </p:cNvPr>
            <p:cNvSpPr>
              <a:spLocks/>
            </p:cNvSpPr>
            <p:nvPr/>
          </p:nvSpPr>
          <p:spPr bwMode="auto">
            <a:xfrm>
              <a:off x="3504" y="2304"/>
              <a:ext cx="240" cy="336"/>
            </a:xfrm>
            <a:custGeom>
              <a:avLst/>
              <a:gdLst>
                <a:gd name="T0" fmla="*/ 7 w 336"/>
                <a:gd name="T1" fmla="*/ 0 h 432"/>
                <a:gd name="T2" fmla="*/ 11 w 336"/>
                <a:gd name="T3" fmla="*/ 7 h 432"/>
                <a:gd name="T4" fmla="*/ 3 w 336"/>
                <a:gd name="T5" fmla="*/ 12 h 432"/>
                <a:gd name="T6" fmla="*/ 3 w 336"/>
                <a:gd name="T7" fmla="*/ 35 h 432"/>
                <a:gd name="T8" fmla="*/ 0 w 336"/>
                <a:gd name="T9" fmla="*/ 27 h 432"/>
                <a:gd name="T10" fmla="*/ 0 w 336"/>
                <a:gd name="T11" fmla="*/ 4 h 432"/>
                <a:gd name="T12" fmla="*/ 7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Courier New" pitchFamily="49" charset="0"/>
              </a:endParaRPr>
            </a:p>
          </p:txBody>
        </p:sp>
        <p:sp>
          <p:nvSpPr>
            <p:cNvPr id="58" name="Freeform 32">
              <a:extLst>
                <a:ext uri="{FF2B5EF4-FFF2-40B4-BE49-F238E27FC236}">
                  <a16:creationId xmlns:a16="http://schemas.microsoft.com/office/drawing/2014/main" id="{7E31E535-F96A-98F3-E14A-79342696EBFC}"/>
                </a:ext>
              </a:extLst>
            </p:cNvPr>
            <p:cNvSpPr>
              <a:spLocks/>
            </p:cNvSpPr>
            <p:nvPr/>
          </p:nvSpPr>
          <p:spPr bwMode="auto">
            <a:xfrm>
              <a:off x="3312" y="2160"/>
              <a:ext cx="240" cy="288"/>
            </a:xfrm>
            <a:custGeom>
              <a:avLst/>
              <a:gdLst>
                <a:gd name="T0" fmla="*/ 7 w 336"/>
                <a:gd name="T1" fmla="*/ 0 h 432"/>
                <a:gd name="T2" fmla="*/ 11 w 336"/>
                <a:gd name="T3" fmla="*/ 2 h 432"/>
                <a:gd name="T4" fmla="*/ 3 w 336"/>
                <a:gd name="T5" fmla="*/ 3 h 432"/>
                <a:gd name="T6" fmla="*/ 3 w 336"/>
                <a:gd name="T7" fmla="*/ 7 h 432"/>
                <a:gd name="T8" fmla="*/ 0 w 336"/>
                <a:gd name="T9" fmla="*/ 6 h 432"/>
                <a:gd name="T10" fmla="*/ 0 w 336"/>
                <a:gd name="T11" fmla="*/ 1 h 432"/>
                <a:gd name="T12" fmla="*/ 7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Courier New" pitchFamily="49" charset="0"/>
              </a:endParaRPr>
            </a:p>
          </p:txBody>
        </p:sp>
        <p:sp>
          <p:nvSpPr>
            <p:cNvPr id="61" name="Freeform 33">
              <a:extLst>
                <a:ext uri="{FF2B5EF4-FFF2-40B4-BE49-F238E27FC236}">
                  <a16:creationId xmlns:a16="http://schemas.microsoft.com/office/drawing/2014/main" id="{1CC6139E-B4BF-1EB1-F85D-CD28B731C8E7}"/>
                </a:ext>
              </a:extLst>
            </p:cNvPr>
            <p:cNvSpPr>
              <a:spLocks/>
            </p:cNvSpPr>
            <p:nvPr/>
          </p:nvSpPr>
          <p:spPr bwMode="auto">
            <a:xfrm>
              <a:off x="3168" y="2016"/>
              <a:ext cx="192" cy="288"/>
            </a:xfrm>
            <a:custGeom>
              <a:avLst/>
              <a:gdLst>
                <a:gd name="T0" fmla="*/ 1 w 336"/>
                <a:gd name="T1" fmla="*/ 0 h 432"/>
                <a:gd name="T2" fmla="*/ 1 w 336"/>
                <a:gd name="T3" fmla="*/ 2 h 432"/>
                <a:gd name="T4" fmla="*/ 1 w 336"/>
                <a:gd name="T5" fmla="*/ 3 h 432"/>
                <a:gd name="T6" fmla="*/ 1 w 336"/>
                <a:gd name="T7" fmla="*/ 7 h 432"/>
                <a:gd name="T8" fmla="*/ 0 w 336"/>
                <a:gd name="T9" fmla="*/ 6 h 432"/>
                <a:gd name="T10" fmla="*/ 0 w 336"/>
                <a:gd name="T11" fmla="*/ 1 h 432"/>
                <a:gd name="T12" fmla="*/ 1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Courier New" pitchFamily="49" charset="0"/>
              </a:endParaRPr>
            </a:p>
          </p:txBody>
        </p:sp>
      </p:grpSp>
      <p:grpSp>
        <p:nvGrpSpPr>
          <p:cNvPr id="4" name="Group 3">
            <a:extLst>
              <a:ext uri="{FF2B5EF4-FFF2-40B4-BE49-F238E27FC236}">
                <a16:creationId xmlns:a16="http://schemas.microsoft.com/office/drawing/2014/main" id="{DABAF2F7-1468-168E-A11B-5320461BEB0C}"/>
              </a:ext>
            </a:extLst>
          </p:cNvPr>
          <p:cNvGrpSpPr/>
          <p:nvPr/>
        </p:nvGrpSpPr>
        <p:grpSpPr>
          <a:xfrm>
            <a:off x="3117850" y="1993900"/>
            <a:ext cx="3162300" cy="3055620"/>
            <a:chOff x="3117850" y="1993900"/>
            <a:chExt cx="3162300" cy="3055620"/>
          </a:xfrm>
        </p:grpSpPr>
        <p:pic>
          <p:nvPicPr>
            <p:cNvPr id="62" name="Picture 2" descr="magic">
              <a:extLst>
                <a:ext uri="{FF2B5EF4-FFF2-40B4-BE49-F238E27FC236}">
                  <a16:creationId xmlns:a16="http://schemas.microsoft.com/office/drawing/2014/main" id="{0BFE0A2B-0236-33B8-B0E8-50C4A92E27E5}"/>
                </a:ext>
              </a:extLst>
            </p:cNvPr>
            <p:cNvPicPr>
              <a:picLocks noChangeAspect="1" noChangeArrowheads="1"/>
            </p:cNvPicPr>
            <p:nvPr/>
          </p:nvPicPr>
          <p:blipFill>
            <a:blip r:embed="rId3" cstate="print"/>
            <a:srcRect/>
            <a:stretch>
              <a:fillRect/>
            </a:stretch>
          </p:blipFill>
          <p:spPr bwMode="auto">
            <a:xfrm>
              <a:off x="4635500" y="3511550"/>
              <a:ext cx="127000" cy="127000"/>
            </a:xfrm>
            <a:prstGeom prst="rect">
              <a:avLst/>
            </a:prstGeom>
            <a:noFill/>
            <a:ln w="9525" algn="ctr">
              <a:noFill/>
              <a:miter lim="800000"/>
              <a:headEnd/>
              <a:tailEnd/>
            </a:ln>
          </p:spPr>
        </p:pic>
        <p:sp>
          <p:nvSpPr>
            <p:cNvPr id="63" name="Oval 62">
              <a:extLst>
                <a:ext uri="{FF2B5EF4-FFF2-40B4-BE49-F238E27FC236}">
                  <a16:creationId xmlns:a16="http://schemas.microsoft.com/office/drawing/2014/main" id="{2A3AD321-8D76-1521-8D4C-A200FC27057B}"/>
                </a:ext>
              </a:extLst>
            </p:cNvPr>
            <p:cNvSpPr/>
            <p:nvPr/>
          </p:nvSpPr>
          <p:spPr bwMode="auto">
            <a:xfrm>
              <a:off x="3117850" y="1993900"/>
              <a:ext cx="3162300" cy="3055620"/>
            </a:xfrm>
            <a:prstGeom prst="ellipse">
              <a:avLst/>
            </a:prstGeom>
            <a:solidFill>
              <a:schemeClr val="accent5"/>
            </a:solidFill>
            <a:ln w="38100"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noAutofit/>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1" i="0" u="none" strike="noStrike" cap="none" normalizeH="0" baseline="0" dirty="0">
                <a:ln>
                  <a:noFill/>
                </a:ln>
                <a:solidFill>
                  <a:srgbClr val="FFFF00"/>
                </a:solidFill>
                <a:effectLst/>
                <a:latin typeface="Courier New" pitchFamily="49" charset="0"/>
                <a:cs typeface="Arial" charset="0"/>
              </a:endParaRPr>
            </a:p>
          </p:txBody>
        </p:sp>
        <p:cxnSp>
          <p:nvCxnSpPr>
            <p:cNvPr id="64" name="Straight Connector 63">
              <a:extLst>
                <a:ext uri="{FF2B5EF4-FFF2-40B4-BE49-F238E27FC236}">
                  <a16:creationId xmlns:a16="http://schemas.microsoft.com/office/drawing/2014/main" id="{DF350EBC-3EA7-7FC8-30E3-D75AB0CD07F7}"/>
                </a:ext>
              </a:extLst>
            </p:cNvPr>
            <p:cNvCxnSpPr>
              <a:cxnSpLocks/>
              <a:stCxn id="63" idx="4"/>
              <a:endCxn id="63" idx="4"/>
            </p:cNvCxnSpPr>
            <p:nvPr/>
          </p:nvCxnSpPr>
          <p:spPr bwMode="auto">
            <a:xfrm>
              <a:off x="4699000" y="5049520"/>
              <a:ext cx="0" cy="0"/>
            </a:xfrm>
            <a:prstGeom prst="line">
              <a:avLst/>
            </a:prstGeom>
            <a:noFill/>
            <a:ln w="9525" cap="flat" cmpd="sng" algn="ctr">
              <a:noFill/>
              <a:prstDash val="solid"/>
              <a:round/>
              <a:headEnd type="none" w="med" len="med"/>
              <a:tailEnd type="none" w="med" len="med"/>
            </a:ln>
            <a:effectLst/>
          </p:spPr>
        </p:cxnSp>
        <p:cxnSp>
          <p:nvCxnSpPr>
            <p:cNvPr id="65" name="Straight Connector 64">
              <a:extLst>
                <a:ext uri="{FF2B5EF4-FFF2-40B4-BE49-F238E27FC236}">
                  <a16:creationId xmlns:a16="http://schemas.microsoft.com/office/drawing/2014/main" id="{8C3EB8F9-16BA-0FE7-87FC-31E6572BC9D6}"/>
                </a:ext>
              </a:extLst>
            </p:cNvPr>
            <p:cNvCxnSpPr>
              <a:cxnSpLocks/>
              <a:stCxn id="63" idx="4"/>
              <a:endCxn id="63" idx="0"/>
            </p:cNvCxnSpPr>
            <p:nvPr/>
          </p:nvCxnSpPr>
          <p:spPr bwMode="auto">
            <a:xfrm flipV="1">
              <a:off x="4699000" y="1993900"/>
              <a:ext cx="0" cy="3055620"/>
            </a:xfrm>
            <a:prstGeom prst="line">
              <a:avLst/>
            </a:prstGeom>
            <a:noFill/>
            <a:ln w="38100" cap="flat" cmpd="sng" algn="ctr">
              <a:solidFill>
                <a:schemeClr val="tx1"/>
              </a:solidFill>
              <a:prstDash val="solid"/>
              <a:round/>
              <a:headEnd type="none" w="med" len="med"/>
              <a:tailEnd type="none" w="med" len="med"/>
            </a:ln>
            <a:effectLst/>
          </p:spPr>
        </p:cxnSp>
        <p:cxnSp>
          <p:nvCxnSpPr>
            <p:cNvPr id="66" name="Straight Connector 65">
              <a:extLst>
                <a:ext uri="{FF2B5EF4-FFF2-40B4-BE49-F238E27FC236}">
                  <a16:creationId xmlns:a16="http://schemas.microsoft.com/office/drawing/2014/main" id="{C52BD1A9-DFDB-7D12-8C03-9093C8B4F38A}"/>
                </a:ext>
              </a:extLst>
            </p:cNvPr>
            <p:cNvCxnSpPr>
              <a:cxnSpLocks/>
              <a:stCxn id="63" idx="3"/>
              <a:endCxn id="63" idx="7"/>
            </p:cNvCxnSpPr>
            <p:nvPr/>
          </p:nvCxnSpPr>
          <p:spPr bwMode="auto">
            <a:xfrm flipV="1">
              <a:off x="3580958" y="2441385"/>
              <a:ext cx="2236084" cy="2160650"/>
            </a:xfrm>
            <a:prstGeom prst="line">
              <a:avLst/>
            </a:prstGeom>
            <a:noFill/>
            <a:ln w="38100" cap="flat" cmpd="sng" algn="ctr">
              <a:solidFill>
                <a:schemeClr val="tx1"/>
              </a:solidFill>
              <a:prstDash val="solid"/>
              <a:round/>
              <a:headEnd type="none" w="med" len="med"/>
              <a:tailEnd type="none" w="med" len="med"/>
            </a:ln>
            <a:effectLst/>
          </p:spPr>
        </p:cxnSp>
        <p:cxnSp>
          <p:nvCxnSpPr>
            <p:cNvPr id="67" name="Straight Connector 66">
              <a:extLst>
                <a:ext uri="{FF2B5EF4-FFF2-40B4-BE49-F238E27FC236}">
                  <a16:creationId xmlns:a16="http://schemas.microsoft.com/office/drawing/2014/main" id="{3B7ED092-F176-284B-A896-C038202E49FB}"/>
                </a:ext>
              </a:extLst>
            </p:cNvPr>
            <p:cNvCxnSpPr>
              <a:cxnSpLocks/>
              <a:stCxn id="63" idx="2"/>
            </p:cNvCxnSpPr>
            <p:nvPr/>
          </p:nvCxnSpPr>
          <p:spPr bwMode="auto">
            <a:xfrm flipV="1">
              <a:off x="3117850" y="3511550"/>
              <a:ext cx="3162300" cy="10160"/>
            </a:xfrm>
            <a:prstGeom prst="line">
              <a:avLst/>
            </a:prstGeom>
            <a:noFill/>
            <a:ln w="38100" cap="flat" cmpd="sng" algn="ctr">
              <a:solidFill>
                <a:schemeClr val="tx1"/>
              </a:solidFill>
              <a:prstDash val="solid"/>
              <a:round/>
              <a:headEnd type="none" w="med" len="med"/>
              <a:tailEnd type="none" w="med" len="med"/>
            </a:ln>
            <a:effectLst/>
          </p:spPr>
        </p:cxnSp>
        <p:cxnSp>
          <p:nvCxnSpPr>
            <p:cNvPr id="68" name="Straight Connector 67">
              <a:extLst>
                <a:ext uri="{FF2B5EF4-FFF2-40B4-BE49-F238E27FC236}">
                  <a16:creationId xmlns:a16="http://schemas.microsoft.com/office/drawing/2014/main" id="{AE7D7A26-E680-3A68-D4D4-E281E2D56A20}"/>
                </a:ext>
              </a:extLst>
            </p:cNvPr>
            <p:cNvCxnSpPr>
              <a:cxnSpLocks/>
              <a:stCxn id="63" idx="1"/>
              <a:endCxn id="63" idx="5"/>
            </p:cNvCxnSpPr>
            <p:nvPr/>
          </p:nvCxnSpPr>
          <p:spPr bwMode="auto">
            <a:xfrm>
              <a:off x="3580958" y="2441385"/>
              <a:ext cx="2236084" cy="2160650"/>
            </a:xfrm>
            <a:prstGeom prst="line">
              <a:avLst/>
            </a:prstGeom>
            <a:noFill/>
            <a:ln w="38100" cap="flat" cmpd="sng" algn="ctr">
              <a:solidFill>
                <a:schemeClr val="tx1"/>
              </a:solidFill>
              <a:prstDash val="solid"/>
              <a:round/>
              <a:headEnd type="none" w="med" len="med"/>
              <a:tailEnd type="none" w="med" len="med"/>
            </a:ln>
            <a:effectLst/>
          </p:spPr>
        </p:cxnSp>
        <p:sp>
          <p:nvSpPr>
            <p:cNvPr id="69" name="Oval 68">
              <a:extLst>
                <a:ext uri="{FF2B5EF4-FFF2-40B4-BE49-F238E27FC236}">
                  <a16:creationId xmlns:a16="http://schemas.microsoft.com/office/drawing/2014/main" id="{4EEB47EA-666E-38A7-1D21-9FF19BCCE931}"/>
                </a:ext>
              </a:extLst>
            </p:cNvPr>
            <p:cNvSpPr/>
            <p:nvPr/>
          </p:nvSpPr>
          <p:spPr bwMode="auto">
            <a:xfrm>
              <a:off x="3549650" y="2423160"/>
              <a:ext cx="2298700" cy="2197100"/>
            </a:xfrm>
            <a:prstGeom prst="ellipse">
              <a:avLst/>
            </a:prstGeom>
            <a:solidFill>
              <a:schemeClr val="tx2"/>
            </a:solidFill>
            <a:ln w="3810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noAutofit/>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1" i="0" u="none" strike="noStrike" cap="none" normalizeH="0" baseline="0" dirty="0">
                <a:ln>
                  <a:noFill/>
                </a:ln>
                <a:solidFill>
                  <a:srgbClr val="FFFF00"/>
                </a:solidFill>
                <a:effectLst/>
                <a:latin typeface="Courier New" pitchFamily="49" charset="0"/>
                <a:cs typeface="Arial" charset="0"/>
              </a:endParaRPr>
            </a:p>
          </p:txBody>
        </p:sp>
      </p:grpSp>
      <p:sp>
        <p:nvSpPr>
          <p:cNvPr id="5" name="TextBox 4">
            <a:extLst>
              <a:ext uri="{FF2B5EF4-FFF2-40B4-BE49-F238E27FC236}">
                <a16:creationId xmlns:a16="http://schemas.microsoft.com/office/drawing/2014/main" id="{679B8641-6405-D66A-9F3C-B6FB5C9A0B2B}"/>
              </a:ext>
            </a:extLst>
          </p:cNvPr>
          <p:cNvSpPr txBox="1"/>
          <p:nvPr/>
        </p:nvSpPr>
        <p:spPr>
          <a:xfrm>
            <a:off x="3716768" y="1635423"/>
            <a:ext cx="370614" cy="461665"/>
          </a:xfrm>
          <a:prstGeom prst="rect">
            <a:avLst/>
          </a:prstGeom>
          <a:noFill/>
        </p:spPr>
        <p:txBody>
          <a:bodyPr wrap="none" rtlCol="0">
            <a:spAutoFit/>
          </a:bodyPr>
          <a:lstStyle/>
          <a:p>
            <a:r>
              <a:rPr lang="en-US" dirty="0">
                <a:solidFill>
                  <a:schemeClr val="bg1"/>
                </a:solidFill>
                <a:latin typeface="Courier New" pitchFamily="49" charset="0"/>
              </a:rPr>
              <a:t>0</a:t>
            </a:r>
          </a:p>
        </p:txBody>
      </p:sp>
      <p:sp>
        <p:nvSpPr>
          <p:cNvPr id="6" name="TextBox 5">
            <a:extLst>
              <a:ext uri="{FF2B5EF4-FFF2-40B4-BE49-F238E27FC236}">
                <a16:creationId xmlns:a16="http://schemas.microsoft.com/office/drawing/2014/main" id="{8C8C8C50-F606-C47C-F39C-E89A9CB2C0CD}"/>
              </a:ext>
            </a:extLst>
          </p:cNvPr>
          <p:cNvSpPr txBox="1"/>
          <p:nvPr/>
        </p:nvSpPr>
        <p:spPr>
          <a:xfrm>
            <a:off x="6399813" y="2693988"/>
            <a:ext cx="370614" cy="461665"/>
          </a:xfrm>
          <a:prstGeom prst="rect">
            <a:avLst/>
          </a:prstGeom>
          <a:noFill/>
        </p:spPr>
        <p:txBody>
          <a:bodyPr wrap="none" rtlCol="0">
            <a:spAutoFit/>
          </a:bodyPr>
          <a:lstStyle/>
          <a:p>
            <a:r>
              <a:rPr lang="en-US" dirty="0">
                <a:solidFill>
                  <a:schemeClr val="bg1"/>
                </a:solidFill>
                <a:latin typeface="Courier New" pitchFamily="49" charset="0"/>
              </a:rPr>
              <a:t>2</a:t>
            </a:r>
          </a:p>
        </p:txBody>
      </p:sp>
      <p:sp>
        <p:nvSpPr>
          <p:cNvPr id="8" name="TextBox 7">
            <a:extLst>
              <a:ext uri="{FF2B5EF4-FFF2-40B4-BE49-F238E27FC236}">
                <a16:creationId xmlns:a16="http://schemas.microsoft.com/office/drawing/2014/main" id="{17CB904B-29FD-2049-1810-58E0A252B8F1}"/>
              </a:ext>
            </a:extLst>
          </p:cNvPr>
          <p:cNvSpPr txBox="1"/>
          <p:nvPr/>
        </p:nvSpPr>
        <p:spPr>
          <a:xfrm>
            <a:off x="5370007" y="1635423"/>
            <a:ext cx="370614" cy="461665"/>
          </a:xfrm>
          <a:prstGeom prst="rect">
            <a:avLst/>
          </a:prstGeom>
          <a:noFill/>
        </p:spPr>
        <p:txBody>
          <a:bodyPr wrap="none" rtlCol="0">
            <a:spAutoFit/>
          </a:bodyPr>
          <a:lstStyle/>
          <a:p>
            <a:r>
              <a:rPr lang="en-US" dirty="0">
                <a:solidFill>
                  <a:schemeClr val="bg1"/>
                </a:solidFill>
                <a:latin typeface="Courier New" pitchFamily="49" charset="0"/>
              </a:rPr>
              <a:t>1</a:t>
            </a:r>
          </a:p>
        </p:txBody>
      </p:sp>
      <p:sp>
        <p:nvSpPr>
          <p:cNvPr id="9" name="TextBox 8">
            <a:extLst>
              <a:ext uri="{FF2B5EF4-FFF2-40B4-BE49-F238E27FC236}">
                <a16:creationId xmlns:a16="http://schemas.microsoft.com/office/drawing/2014/main" id="{37B946AD-EB18-9A1C-3D82-7EDBD9463A00}"/>
              </a:ext>
            </a:extLst>
          </p:cNvPr>
          <p:cNvSpPr txBox="1"/>
          <p:nvPr/>
        </p:nvSpPr>
        <p:spPr>
          <a:xfrm>
            <a:off x="3716768" y="5142855"/>
            <a:ext cx="370614" cy="461665"/>
          </a:xfrm>
          <a:prstGeom prst="rect">
            <a:avLst/>
          </a:prstGeom>
          <a:noFill/>
        </p:spPr>
        <p:txBody>
          <a:bodyPr wrap="none" rtlCol="0">
            <a:spAutoFit/>
          </a:bodyPr>
          <a:lstStyle/>
          <a:p>
            <a:r>
              <a:rPr lang="en-US" dirty="0">
                <a:solidFill>
                  <a:schemeClr val="bg1"/>
                </a:solidFill>
                <a:latin typeface="Courier New" pitchFamily="49" charset="0"/>
              </a:rPr>
              <a:t>5</a:t>
            </a:r>
          </a:p>
        </p:txBody>
      </p:sp>
      <p:sp>
        <p:nvSpPr>
          <p:cNvPr id="10" name="TextBox 9">
            <a:extLst>
              <a:ext uri="{FF2B5EF4-FFF2-40B4-BE49-F238E27FC236}">
                <a16:creationId xmlns:a16="http://schemas.microsoft.com/office/drawing/2014/main" id="{358D08BE-6D8C-CAFB-AD9C-A7E1145C6414}"/>
              </a:ext>
            </a:extLst>
          </p:cNvPr>
          <p:cNvSpPr txBox="1"/>
          <p:nvPr/>
        </p:nvSpPr>
        <p:spPr>
          <a:xfrm>
            <a:off x="5370007" y="5142855"/>
            <a:ext cx="370614" cy="461665"/>
          </a:xfrm>
          <a:prstGeom prst="rect">
            <a:avLst/>
          </a:prstGeom>
          <a:noFill/>
        </p:spPr>
        <p:txBody>
          <a:bodyPr wrap="none" rtlCol="0">
            <a:spAutoFit/>
          </a:bodyPr>
          <a:lstStyle/>
          <a:p>
            <a:r>
              <a:rPr lang="en-US" dirty="0">
                <a:solidFill>
                  <a:schemeClr val="bg1"/>
                </a:solidFill>
                <a:latin typeface="Courier New" pitchFamily="49" charset="0"/>
              </a:rPr>
              <a:t>4</a:t>
            </a:r>
          </a:p>
        </p:txBody>
      </p:sp>
      <p:sp>
        <p:nvSpPr>
          <p:cNvPr id="11" name="TextBox 10">
            <a:extLst>
              <a:ext uri="{FF2B5EF4-FFF2-40B4-BE49-F238E27FC236}">
                <a16:creationId xmlns:a16="http://schemas.microsoft.com/office/drawing/2014/main" id="{6CC18A27-2C0A-832A-A2B9-B6D07D45B168}"/>
              </a:ext>
            </a:extLst>
          </p:cNvPr>
          <p:cNvSpPr txBox="1"/>
          <p:nvPr/>
        </p:nvSpPr>
        <p:spPr>
          <a:xfrm>
            <a:off x="6399813" y="3946823"/>
            <a:ext cx="370614" cy="461665"/>
          </a:xfrm>
          <a:prstGeom prst="rect">
            <a:avLst/>
          </a:prstGeom>
          <a:noFill/>
        </p:spPr>
        <p:txBody>
          <a:bodyPr wrap="none" rtlCol="0">
            <a:spAutoFit/>
          </a:bodyPr>
          <a:lstStyle/>
          <a:p>
            <a:r>
              <a:rPr lang="en-US" dirty="0">
                <a:solidFill>
                  <a:schemeClr val="bg1"/>
                </a:solidFill>
                <a:latin typeface="Courier New" pitchFamily="49" charset="0"/>
              </a:rPr>
              <a:t>3</a:t>
            </a:r>
          </a:p>
        </p:txBody>
      </p:sp>
      <p:sp>
        <p:nvSpPr>
          <p:cNvPr id="12" name="TextBox 11">
            <a:extLst>
              <a:ext uri="{FF2B5EF4-FFF2-40B4-BE49-F238E27FC236}">
                <a16:creationId xmlns:a16="http://schemas.microsoft.com/office/drawing/2014/main" id="{DB6ED2B2-1B51-49E8-9BE5-E47D7C1BE84C}"/>
              </a:ext>
            </a:extLst>
          </p:cNvPr>
          <p:cNvSpPr txBox="1"/>
          <p:nvPr/>
        </p:nvSpPr>
        <p:spPr>
          <a:xfrm>
            <a:off x="4999393" y="2072332"/>
            <a:ext cx="370614" cy="461665"/>
          </a:xfrm>
          <a:prstGeom prst="rect">
            <a:avLst/>
          </a:prstGeom>
          <a:noFill/>
        </p:spPr>
        <p:txBody>
          <a:bodyPr wrap="none" rtlCol="0">
            <a:spAutoFit/>
          </a:bodyPr>
          <a:lstStyle/>
          <a:p>
            <a:r>
              <a:rPr lang="en-US" dirty="0">
                <a:solidFill>
                  <a:schemeClr val="tx1"/>
                </a:solidFill>
                <a:latin typeface="Courier New" pitchFamily="49" charset="0"/>
              </a:rPr>
              <a:t>y</a:t>
            </a:r>
          </a:p>
        </p:txBody>
      </p:sp>
      <p:sp>
        <p:nvSpPr>
          <p:cNvPr id="13" name="TextBox 12">
            <a:extLst>
              <a:ext uri="{FF2B5EF4-FFF2-40B4-BE49-F238E27FC236}">
                <a16:creationId xmlns:a16="http://schemas.microsoft.com/office/drawing/2014/main" id="{DE2A94F5-0B00-533D-C96D-D80173DB3C80}"/>
              </a:ext>
            </a:extLst>
          </p:cNvPr>
          <p:cNvSpPr txBox="1"/>
          <p:nvPr/>
        </p:nvSpPr>
        <p:spPr>
          <a:xfrm>
            <a:off x="4059889" y="2097733"/>
            <a:ext cx="370614" cy="461665"/>
          </a:xfrm>
          <a:prstGeom prst="rect">
            <a:avLst/>
          </a:prstGeom>
          <a:noFill/>
        </p:spPr>
        <p:txBody>
          <a:bodyPr wrap="none" rtlCol="0">
            <a:spAutoFit/>
          </a:bodyPr>
          <a:lstStyle/>
          <a:p>
            <a:r>
              <a:rPr lang="en-US" dirty="0">
                <a:solidFill>
                  <a:schemeClr val="tx1"/>
                </a:solidFill>
                <a:latin typeface="Courier New" pitchFamily="49" charset="0"/>
              </a:rPr>
              <a:t>x</a:t>
            </a:r>
          </a:p>
        </p:txBody>
      </p:sp>
      <p:sp>
        <p:nvSpPr>
          <p:cNvPr id="14" name="TextBox 13">
            <a:extLst>
              <a:ext uri="{FF2B5EF4-FFF2-40B4-BE49-F238E27FC236}">
                <a16:creationId xmlns:a16="http://schemas.microsoft.com/office/drawing/2014/main" id="{69BD1972-AF01-F413-F178-FE6BAFD232E8}"/>
              </a:ext>
            </a:extLst>
          </p:cNvPr>
          <p:cNvSpPr txBox="1"/>
          <p:nvPr/>
        </p:nvSpPr>
        <p:spPr>
          <a:xfrm>
            <a:off x="2771649" y="2841958"/>
            <a:ext cx="370614" cy="461665"/>
          </a:xfrm>
          <a:prstGeom prst="rect">
            <a:avLst/>
          </a:prstGeom>
          <a:noFill/>
        </p:spPr>
        <p:txBody>
          <a:bodyPr wrap="none" rtlCol="0">
            <a:spAutoFit/>
          </a:bodyPr>
          <a:lstStyle/>
          <a:p>
            <a:r>
              <a:rPr lang="en-US" dirty="0">
                <a:solidFill>
                  <a:schemeClr val="bg1"/>
                </a:solidFill>
                <a:latin typeface="Courier New" pitchFamily="49" charset="0"/>
              </a:rPr>
              <a:t>7</a:t>
            </a:r>
          </a:p>
        </p:txBody>
      </p:sp>
      <p:sp>
        <p:nvSpPr>
          <p:cNvPr id="15" name="TextBox 14">
            <a:extLst>
              <a:ext uri="{FF2B5EF4-FFF2-40B4-BE49-F238E27FC236}">
                <a16:creationId xmlns:a16="http://schemas.microsoft.com/office/drawing/2014/main" id="{C39DC5B0-F944-658F-DFBF-F10C5302CFE5}"/>
              </a:ext>
            </a:extLst>
          </p:cNvPr>
          <p:cNvSpPr txBox="1"/>
          <p:nvPr/>
        </p:nvSpPr>
        <p:spPr>
          <a:xfrm>
            <a:off x="2771649" y="4094148"/>
            <a:ext cx="370614" cy="461665"/>
          </a:xfrm>
          <a:prstGeom prst="rect">
            <a:avLst/>
          </a:prstGeom>
          <a:noFill/>
        </p:spPr>
        <p:txBody>
          <a:bodyPr wrap="none" rtlCol="0">
            <a:spAutoFit/>
          </a:bodyPr>
          <a:lstStyle/>
          <a:p>
            <a:r>
              <a:rPr lang="en-US" dirty="0">
                <a:solidFill>
                  <a:schemeClr val="bg1"/>
                </a:solidFill>
                <a:latin typeface="Courier New" pitchFamily="49" charset="0"/>
              </a:rPr>
              <a:t>6</a:t>
            </a:r>
          </a:p>
        </p:txBody>
      </p:sp>
      <p:sp>
        <p:nvSpPr>
          <p:cNvPr id="16" name="Oval 7">
            <a:extLst>
              <a:ext uri="{FF2B5EF4-FFF2-40B4-BE49-F238E27FC236}">
                <a16:creationId xmlns:a16="http://schemas.microsoft.com/office/drawing/2014/main" id="{F770F38E-3990-59F4-93FB-8CFE0F51D070}"/>
              </a:ext>
            </a:extLst>
          </p:cNvPr>
          <p:cNvSpPr>
            <a:spLocks noChangeArrowheads="1"/>
          </p:cNvSpPr>
          <p:nvPr/>
        </p:nvSpPr>
        <p:spPr bwMode="auto">
          <a:xfrm>
            <a:off x="4251544" y="3026525"/>
            <a:ext cx="999816" cy="1068268"/>
          </a:xfrm>
          <a:prstGeom prst="ellipse">
            <a:avLst/>
          </a:prstGeom>
          <a:solidFill>
            <a:schemeClr val="tx2"/>
          </a:solidFill>
          <a:ln w="12700">
            <a:noFill/>
            <a:round/>
            <a:headEnd/>
            <a:tailEnd/>
          </a:ln>
        </p:spPr>
        <p:txBody>
          <a:bodyPr wrap="none" anchor="ctr"/>
          <a:lstStyle/>
          <a:p>
            <a:endParaRPr lang="en-US" dirty="0">
              <a:solidFill>
                <a:srgbClr val="FFFF00"/>
              </a:solidFill>
              <a:latin typeface="Arial" pitchFamily="34" charset="0"/>
            </a:endParaRPr>
          </a:p>
        </p:txBody>
      </p:sp>
      <p:sp>
        <p:nvSpPr>
          <p:cNvPr id="70" name="TextBox 69">
            <a:extLst>
              <a:ext uri="{FF2B5EF4-FFF2-40B4-BE49-F238E27FC236}">
                <a16:creationId xmlns:a16="http://schemas.microsoft.com/office/drawing/2014/main" id="{5DEF1CBB-630C-5A7A-F8F1-8409BF701FF8}"/>
              </a:ext>
            </a:extLst>
          </p:cNvPr>
          <p:cNvSpPr txBox="1"/>
          <p:nvPr/>
        </p:nvSpPr>
        <p:spPr>
          <a:xfrm>
            <a:off x="2209800" y="1828800"/>
            <a:ext cx="928459" cy="461665"/>
          </a:xfrm>
          <a:prstGeom prst="rect">
            <a:avLst/>
          </a:prstGeom>
          <a:noFill/>
        </p:spPr>
        <p:txBody>
          <a:bodyPr wrap="none" rtlCol="0">
            <a:spAutoFit/>
          </a:bodyPr>
          <a:lstStyle/>
          <a:p>
            <a:r>
              <a:rPr lang="en-US" dirty="0">
                <a:solidFill>
                  <a:srgbClr val="FFFF00"/>
                </a:solidFill>
                <a:latin typeface="Courier New" pitchFamily="49" charset="0"/>
              </a:rPr>
              <a:t>head</a:t>
            </a:r>
          </a:p>
        </p:txBody>
      </p:sp>
      <p:sp>
        <p:nvSpPr>
          <p:cNvPr id="71" name="TextBox 70">
            <a:extLst>
              <a:ext uri="{FF2B5EF4-FFF2-40B4-BE49-F238E27FC236}">
                <a16:creationId xmlns:a16="http://schemas.microsoft.com/office/drawing/2014/main" id="{144BD8F5-66DE-0207-014B-BA8CAAAB104B}"/>
              </a:ext>
            </a:extLst>
          </p:cNvPr>
          <p:cNvSpPr txBox="1"/>
          <p:nvPr/>
        </p:nvSpPr>
        <p:spPr>
          <a:xfrm>
            <a:off x="7164951" y="1893411"/>
            <a:ext cx="928459" cy="461665"/>
          </a:xfrm>
          <a:prstGeom prst="rect">
            <a:avLst/>
          </a:prstGeom>
          <a:noFill/>
        </p:spPr>
        <p:txBody>
          <a:bodyPr wrap="none" rtlCol="0">
            <a:spAutoFit/>
          </a:bodyPr>
          <a:lstStyle/>
          <a:p>
            <a:r>
              <a:rPr lang="en-US" dirty="0">
                <a:solidFill>
                  <a:srgbClr val="FFFF00"/>
                </a:solidFill>
                <a:latin typeface="Courier New" pitchFamily="49" charset="0"/>
              </a:rPr>
              <a:t>tail</a:t>
            </a:r>
          </a:p>
        </p:txBody>
      </p:sp>
      <p:sp>
        <p:nvSpPr>
          <p:cNvPr id="72" name="Freeform: Shape 71">
            <a:extLst>
              <a:ext uri="{FF2B5EF4-FFF2-40B4-BE49-F238E27FC236}">
                <a16:creationId xmlns:a16="http://schemas.microsoft.com/office/drawing/2014/main" id="{DF78F4B2-04DB-C664-7E7A-CEDC6855179F}"/>
              </a:ext>
            </a:extLst>
          </p:cNvPr>
          <p:cNvSpPr/>
          <p:nvPr/>
        </p:nvSpPr>
        <p:spPr bwMode="auto">
          <a:xfrm flipH="1">
            <a:off x="3177711" y="2000646"/>
            <a:ext cx="631553" cy="147162"/>
          </a:xfrm>
          <a:custGeom>
            <a:avLst/>
            <a:gdLst>
              <a:gd name="connsiteX0" fmla="*/ 1098596 w 1098596"/>
              <a:gd name="connsiteY0" fmla="*/ 13895 h 579639"/>
              <a:gd name="connsiteX1" fmla="*/ 302607 w 1098596"/>
              <a:gd name="connsiteY1" fmla="*/ 73101 h 579639"/>
              <a:gd name="connsiteX2" fmla="*/ 0 w 1098596"/>
              <a:gd name="connsiteY2" fmla="*/ 579639 h 579639"/>
            </a:gdLst>
            <a:ahLst/>
            <a:cxnLst>
              <a:cxn ang="0">
                <a:pos x="connsiteX0" y="connsiteY0"/>
              </a:cxn>
              <a:cxn ang="0">
                <a:pos x="connsiteX1" y="connsiteY1"/>
              </a:cxn>
              <a:cxn ang="0">
                <a:pos x="connsiteX2" y="connsiteY2"/>
              </a:cxn>
            </a:cxnLst>
            <a:rect l="l" t="t" r="r" b="b"/>
            <a:pathLst>
              <a:path w="1098596" h="579639">
                <a:moveTo>
                  <a:pt x="1098596" y="13895"/>
                </a:moveTo>
                <a:cubicBezTo>
                  <a:pt x="792151" y="-3648"/>
                  <a:pt x="485706" y="-21190"/>
                  <a:pt x="302607" y="73101"/>
                </a:cubicBezTo>
                <a:cubicBezTo>
                  <a:pt x="119508" y="167392"/>
                  <a:pt x="59754" y="373515"/>
                  <a:pt x="0" y="579639"/>
                </a:cubicBezTo>
              </a:path>
            </a:pathLst>
          </a:custGeom>
          <a:noFill/>
          <a:ln w="57150" cap="flat" cmpd="sng" algn="ctr">
            <a:solidFill>
              <a:srgbClr val="FFFF00"/>
            </a:solidFill>
            <a:prstDash val="solid"/>
            <a:round/>
            <a:headEnd type="none" w="med" len="med"/>
            <a:tailEnd type="triangle" w="med" len="med"/>
          </a:ln>
          <a:effectLst/>
        </p:spPr>
        <p:txBody>
          <a:bodyPr rtlCol="0" anchor="ctr"/>
          <a:lstStyle/>
          <a:p>
            <a:pPr algn="ctr"/>
            <a:endParaRPr lang="en-US"/>
          </a:p>
        </p:txBody>
      </p:sp>
      <p:sp>
        <p:nvSpPr>
          <p:cNvPr id="73" name="Freeform: Shape 72">
            <a:extLst>
              <a:ext uri="{FF2B5EF4-FFF2-40B4-BE49-F238E27FC236}">
                <a16:creationId xmlns:a16="http://schemas.microsoft.com/office/drawing/2014/main" id="{E675275E-A790-1173-216F-C4DA8D5B5E4F}"/>
              </a:ext>
            </a:extLst>
          </p:cNvPr>
          <p:cNvSpPr/>
          <p:nvPr/>
        </p:nvSpPr>
        <p:spPr bwMode="auto">
          <a:xfrm>
            <a:off x="6066355" y="2133340"/>
            <a:ext cx="1098596" cy="579639"/>
          </a:xfrm>
          <a:custGeom>
            <a:avLst/>
            <a:gdLst>
              <a:gd name="connsiteX0" fmla="*/ 1098596 w 1098596"/>
              <a:gd name="connsiteY0" fmla="*/ 13895 h 579639"/>
              <a:gd name="connsiteX1" fmla="*/ 302607 w 1098596"/>
              <a:gd name="connsiteY1" fmla="*/ 73101 h 579639"/>
              <a:gd name="connsiteX2" fmla="*/ 0 w 1098596"/>
              <a:gd name="connsiteY2" fmla="*/ 579639 h 579639"/>
            </a:gdLst>
            <a:ahLst/>
            <a:cxnLst>
              <a:cxn ang="0">
                <a:pos x="connsiteX0" y="connsiteY0"/>
              </a:cxn>
              <a:cxn ang="0">
                <a:pos x="connsiteX1" y="connsiteY1"/>
              </a:cxn>
              <a:cxn ang="0">
                <a:pos x="connsiteX2" y="connsiteY2"/>
              </a:cxn>
            </a:cxnLst>
            <a:rect l="l" t="t" r="r" b="b"/>
            <a:pathLst>
              <a:path w="1098596" h="579639">
                <a:moveTo>
                  <a:pt x="1098596" y="13895"/>
                </a:moveTo>
                <a:cubicBezTo>
                  <a:pt x="792151" y="-3648"/>
                  <a:pt x="485706" y="-21190"/>
                  <a:pt x="302607" y="73101"/>
                </a:cubicBezTo>
                <a:cubicBezTo>
                  <a:pt x="119508" y="167392"/>
                  <a:pt x="59754" y="373515"/>
                  <a:pt x="0" y="579639"/>
                </a:cubicBezTo>
              </a:path>
            </a:pathLst>
          </a:custGeom>
          <a:noFill/>
          <a:ln w="57150" cap="flat" cmpd="sng" algn="ctr">
            <a:solidFill>
              <a:srgbClr val="FFFF00"/>
            </a:solidFill>
            <a:prstDash val="solid"/>
            <a:round/>
            <a:headEnd type="none" w="med" len="med"/>
            <a:tailEnd type="triangle" w="med" len="med"/>
          </a:ln>
          <a:effectLst/>
        </p:spPr>
        <p:txBody>
          <a:bodyPr rtlCol="0" anchor="ctr"/>
          <a:lstStyle/>
          <a:p>
            <a:pPr algn="ctr"/>
            <a:endParaRPr lang="en-US"/>
          </a:p>
        </p:txBody>
      </p:sp>
      <p:sp>
        <p:nvSpPr>
          <p:cNvPr id="75" name="TextBox 74">
            <a:extLst>
              <a:ext uri="{FF2B5EF4-FFF2-40B4-BE49-F238E27FC236}">
                <a16:creationId xmlns:a16="http://schemas.microsoft.com/office/drawing/2014/main" id="{B00CD03F-929C-953C-B2AF-8104C4589F99}"/>
              </a:ext>
            </a:extLst>
          </p:cNvPr>
          <p:cNvSpPr txBox="1"/>
          <p:nvPr/>
        </p:nvSpPr>
        <p:spPr>
          <a:xfrm>
            <a:off x="7777593" y="2505243"/>
            <a:ext cx="370614" cy="461665"/>
          </a:xfrm>
          <a:prstGeom prst="rect">
            <a:avLst/>
          </a:prstGeom>
          <a:noFill/>
        </p:spPr>
        <p:txBody>
          <a:bodyPr wrap="none" rtlCol="0">
            <a:spAutoFit/>
          </a:bodyPr>
          <a:lstStyle/>
          <a:p>
            <a:r>
              <a:rPr lang="en-US" dirty="0">
                <a:solidFill>
                  <a:srgbClr val="FFFF00"/>
                </a:solidFill>
                <a:latin typeface="Courier New" pitchFamily="49" charset="0"/>
              </a:rPr>
              <a:t>z</a:t>
            </a:r>
          </a:p>
        </p:txBody>
      </p:sp>
    </p:spTree>
    <p:extLst>
      <p:ext uri="{BB962C8B-B14F-4D97-AF65-F5344CB8AC3E}">
        <p14:creationId xmlns:p14="http://schemas.microsoft.com/office/powerpoint/2010/main" val="216787152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Footer Placeholder 2"/>
          <p:cNvSpPr>
            <a:spLocks noGrp="1"/>
          </p:cNvSpPr>
          <p:nvPr>
            <p:ph type="ftr" sz="quarter" idx="10"/>
          </p:nvPr>
        </p:nvSpPr>
        <p:spPr>
          <a:xfrm>
            <a:off x="3124200" y="6248400"/>
            <a:ext cx="2895600" cy="457200"/>
          </a:xfrm>
        </p:spPr>
        <p:txBody>
          <a:bodyPr/>
          <a:lstStyle/>
          <a:p>
            <a:pPr>
              <a:defRPr/>
            </a:pPr>
            <a:r>
              <a:rPr lang="en-US" b="0" dirty="0">
                <a:latin typeface="Arial" pitchFamily="34" charset="0"/>
                <a:cs typeface="+mn-cs"/>
              </a:rPr>
              <a:t>Art of Multiprocessor Programming</a:t>
            </a:r>
          </a:p>
        </p:txBody>
      </p:sp>
      <p:sp>
        <p:nvSpPr>
          <p:cNvPr id="30" name="Slide Number Placeholder 3"/>
          <p:cNvSpPr>
            <a:spLocks noGrp="1"/>
          </p:cNvSpPr>
          <p:nvPr>
            <p:ph type="sldNum" sz="quarter" idx="11"/>
          </p:nvPr>
        </p:nvSpPr>
        <p:spPr>
          <a:xfrm>
            <a:off x="6553200" y="6248400"/>
            <a:ext cx="1905000" cy="457200"/>
          </a:xfrm>
        </p:spPr>
        <p:txBody>
          <a:bodyPr/>
          <a:lstStyle/>
          <a:p>
            <a:pPr>
              <a:defRPr/>
            </a:pPr>
            <a:fld id="{7D815C70-AFE7-4526-98C8-F16A2D0F27E3}" type="slidenum">
              <a:rPr lang="x-none" b="0">
                <a:latin typeface="Arial" pitchFamily="34" charset="0"/>
                <a:cs typeface="+mn-cs"/>
              </a:rPr>
              <a:pPr>
                <a:defRPr/>
              </a:pPr>
              <a:t>29</a:t>
            </a:fld>
            <a:endParaRPr lang="en-US" b="0" dirty="0">
              <a:latin typeface="Arial" pitchFamily="34" charset="0"/>
              <a:cs typeface="+mn-cs"/>
            </a:endParaRPr>
          </a:p>
        </p:txBody>
      </p:sp>
      <p:sp>
        <p:nvSpPr>
          <p:cNvPr id="20485" name="Rectangle 3"/>
          <p:cNvSpPr>
            <a:spLocks noGrp="1" noChangeArrowheads="1"/>
          </p:cNvSpPr>
          <p:nvPr>
            <p:ph type="title" idx="4294967295"/>
          </p:nvPr>
        </p:nvSpPr>
        <p:spPr/>
        <p:txBody>
          <a:bodyPr/>
          <a:lstStyle/>
          <a:p>
            <a:pPr eaLnBrk="1" hangingPunct="1"/>
            <a:r>
              <a:rPr lang="en-US" dirty="0"/>
              <a:t>Wait-free 2-Thread Queue</a:t>
            </a:r>
            <a:endParaRPr lang="en-US" dirty="0">
              <a:solidFill>
                <a:srgbClr val="0000FF"/>
              </a:solidFill>
            </a:endParaRPr>
          </a:p>
        </p:txBody>
      </p:sp>
      <p:sp>
        <p:nvSpPr>
          <p:cNvPr id="60" name="Cloud Callout 59"/>
          <p:cNvSpPr/>
          <p:nvPr/>
        </p:nvSpPr>
        <p:spPr bwMode="auto">
          <a:xfrm>
            <a:off x="191378" y="2271415"/>
            <a:ext cx="2750469" cy="609064"/>
          </a:xfrm>
          <a:prstGeom prst="cloudCallout">
            <a:avLst>
              <a:gd name="adj1" fmla="val 8257"/>
              <a:gd name="adj2" fmla="val 141464"/>
            </a:avLst>
          </a:prstGeom>
          <a:solidFill>
            <a:schemeClr val="tx1"/>
          </a:solidFill>
          <a:ln w="38100"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ctr" defTabSz="914400" rtl="0" eaLnBrk="0" fontAlgn="base" latinLnBrk="0" hangingPunct="0">
              <a:lnSpc>
                <a:spcPct val="100000"/>
              </a:lnSpc>
              <a:spcBef>
                <a:spcPct val="0"/>
              </a:spcBef>
              <a:spcAft>
                <a:spcPct val="0"/>
              </a:spcAft>
              <a:buClrTx/>
              <a:buSzTx/>
              <a:buFontTx/>
              <a:buNone/>
              <a:tabLst/>
            </a:pPr>
            <a:r>
              <a:rPr lang="en-US" sz="2000" dirty="0">
                <a:solidFill>
                  <a:srgbClr val="FFFF00"/>
                </a:solidFill>
                <a:latin typeface="Courier New" pitchFamily="49" charset="0"/>
                <a:cs typeface="Courier New" pitchFamily="49" charset="0"/>
              </a:rPr>
              <a:t>result = x</a:t>
            </a:r>
            <a:endParaRPr kumimoji="0" lang="en-US" sz="2000" i="0" u="none" strike="noStrike" cap="none" normalizeH="0" baseline="0" dirty="0">
              <a:ln>
                <a:noFill/>
              </a:ln>
              <a:solidFill>
                <a:srgbClr val="FFFF00"/>
              </a:solidFill>
              <a:effectLst/>
              <a:latin typeface="Courier New" pitchFamily="49" charset="0"/>
              <a:cs typeface="Courier New" pitchFamily="49" charset="0"/>
            </a:endParaRPr>
          </a:p>
        </p:txBody>
      </p:sp>
      <p:sp>
        <p:nvSpPr>
          <p:cNvPr id="7" name="TextBox 6"/>
          <p:cNvSpPr txBox="1"/>
          <p:nvPr/>
        </p:nvSpPr>
        <p:spPr>
          <a:xfrm>
            <a:off x="7592286" y="5242868"/>
            <a:ext cx="370614" cy="461665"/>
          </a:xfrm>
          <a:prstGeom prst="rect">
            <a:avLst/>
          </a:prstGeom>
          <a:noFill/>
        </p:spPr>
        <p:txBody>
          <a:bodyPr wrap="none" rtlCol="0">
            <a:spAutoFit/>
          </a:bodyPr>
          <a:lstStyle/>
          <a:p>
            <a:r>
              <a:rPr lang="en-US" dirty="0">
                <a:solidFill>
                  <a:schemeClr val="tx1"/>
                </a:solidFill>
                <a:latin typeface="Courier New" pitchFamily="49" charset="0"/>
              </a:rPr>
              <a:t>z</a:t>
            </a:r>
          </a:p>
        </p:txBody>
      </p:sp>
      <p:grpSp>
        <p:nvGrpSpPr>
          <p:cNvPr id="17" name="Group 24">
            <a:extLst>
              <a:ext uri="{FF2B5EF4-FFF2-40B4-BE49-F238E27FC236}">
                <a16:creationId xmlns:a16="http://schemas.microsoft.com/office/drawing/2014/main" id="{A75B08B2-1227-57B0-4664-10000015CE76}"/>
              </a:ext>
            </a:extLst>
          </p:cNvPr>
          <p:cNvGrpSpPr>
            <a:grpSpLocks/>
          </p:cNvGrpSpPr>
          <p:nvPr/>
        </p:nvGrpSpPr>
        <p:grpSpPr bwMode="auto">
          <a:xfrm>
            <a:off x="901700" y="3924300"/>
            <a:ext cx="1447800" cy="1295400"/>
            <a:chOff x="3168" y="1824"/>
            <a:chExt cx="912" cy="816"/>
          </a:xfrm>
          <a:effectLst>
            <a:glow rad="228600">
              <a:schemeClr val="accent3">
                <a:satMod val="175000"/>
                <a:alpha val="40000"/>
              </a:schemeClr>
            </a:glow>
          </a:effectLst>
        </p:grpSpPr>
        <p:sp>
          <p:nvSpPr>
            <p:cNvPr id="18" name="Freeform 25">
              <a:extLst>
                <a:ext uri="{FF2B5EF4-FFF2-40B4-BE49-F238E27FC236}">
                  <a16:creationId xmlns:a16="http://schemas.microsoft.com/office/drawing/2014/main" id="{0328630B-8DE9-75AB-6E54-D9A9FE7DFBF6}"/>
                </a:ext>
              </a:extLst>
            </p:cNvPr>
            <p:cNvSpPr>
              <a:spLocks/>
            </p:cNvSpPr>
            <p:nvPr/>
          </p:nvSpPr>
          <p:spPr bwMode="auto">
            <a:xfrm>
              <a:off x="3936" y="2064"/>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Courier New" pitchFamily="49" charset="0"/>
              </a:endParaRPr>
            </a:p>
          </p:txBody>
        </p:sp>
        <p:sp>
          <p:nvSpPr>
            <p:cNvPr id="21" name="Freeform 26">
              <a:extLst>
                <a:ext uri="{FF2B5EF4-FFF2-40B4-BE49-F238E27FC236}">
                  <a16:creationId xmlns:a16="http://schemas.microsoft.com/office/drawing/2014/main" id="{2C1C7FDC-4902-5EE4-68CB-3563C569C6B9}"/>
                </a:ext>
              </a:extLst>
            </p:cNvPr>
            <p:cNvSpPr>
              <a:spLocks/>
            </p:cNvSpPr>
            <p:nvPr/>
          </p:nvSpPr>
          <p:spPr bwMode="auto">
            <a:xfrm>
              <a:off x="3728" y="1920"/>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Courier New" pitchFamily="49" charset="0"/>
              </a:endParaRPr>
            </a:p>
          </p:txBody>
        </p:sp>
        <p:sp>
          <p:nvSpPr>
            <p:cNvPr id="22" name="Freeform 27">
              <a:extLst>
                <a:ext uri="{FF2B5EF4-FFF2-40B4-BE49-F238E27FC236}">
                  <a16:creationId xmlns:a16="http://schemas.microsoft.com/office/drawing/2014/main" id="{020F4AC6-DEB8-492E-D05B-C25183F4EB69}"/>
                </a:ext>
              </a:extLst>
            </p:cNvPr>
            <p:cNvSpPr>
              <a:spLocks/>
            </p:cNvSpPr>
            <p:nvPr/>
          </p:nvSpPr>
          <p:spPr bwMode="auto">
            <a:xfrm>
              <a:off x="3504" y="1824"/>
              <a:ext cx="144" cy="288"/>
            </a:xfrm>
            <a:custGeom>
              <a:avLst/>
              <a:gdLst>
                <a:gd name="T0" fmla="*/ 0 w 144"/>
                <a:gd name="T1" fmla="*/ 10 h 336"/>
                <a:gd name="T2" fmla="*/ 96 w 144"/>
                <a:gd name="T3" fmla="*/ 0 h 336"/>
                <a:gd name="T4" fmla="*/ 144 w 144"/>
                <a:gd name="T5" fmla="*/ 10 h 336"/>
                <a:gd name="T6" fmla="*/ 144 w 144"/>
                <a:gd name="T7" fmla="*/ 73 h 336"/>
                <a:gd name="T8" fmla="*/ 96 w 144"/>
                <a:gd name="T9" fmla="*/ 63 h 336"/>
                <a:gd name="T10" fmla="*/ 96 w 144"/>
                <a:gd name="T11" fmla="*/ 21 h 336"/>
                <a:gd name="T12" fmla="*/ 0 w 144"/>
                <a:gd name="T13" fmla="*/ 31 h 336"/>
                <a:gd name="T14" fmla="*/ 0 w 144"/>
                <a:gd name="T15" fmla="*/ 10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Courier New" pitchFamily="49" charset="0"/>
              </a:endParaRPr>
            </a:p>
          </p:txBody>
        </p:sp>
        <p:sp>
          <p:nvSpPr>
            <p:cNvPr id="24" name="Freeform 28">
              <a:extLst>
                <a:ext uri="{FF2B5EF4-FFF2-40B4-BE49-F238E27FC236}">
                  <a16:creationId xmlns:a16="http://schemas.microsoft.com/office/drawing/2014/main" id="{ECB1D41D-37B7-327F-3A85-854BE13513D1}"/>
                </a:ext>
              </a:extLst>
            </p:cNvPr>
            <p:cNvSpPr>
              <a:spLocks/>
            </p:cNvSpPr>
            <p:nvPr/>
          </p:nvSpPr>
          <p:spPr bwMode="auto">
            <a:xfrm>
              <a:off x="3243" y="1824"/>
              <a:ext cx="789" cy="535"/>
            </a:xfrm>
            <a:custGeom>
              <a:avLst/>
              <a:gdLst>
                <a:gd name="T0" fmla="*/ 261 w 789"/>
                <a:gd name="T1" fmla="*/ 0 h 535"/>
                <a:gd name="T2" fmla="*/ 789 w 789"/>
                <a:gd name="T3" fmla="*/ 336 h 535"/>
                <a:gd name="T4" fmla="*/ 494 w 789"/>
                <a:gd name="T5" fmla="*/ 535 h 535"/>
                <a:gd name="T6" fmla="*/ 0 w 789"/>
                <a:gd name="T7" fmla="*/ 96 h 535"/>
                <a:gd name="T8" fmla="*/ 261 w 789"/>
                <a:gd name="T9" fmla="*/ 0 h 535"/>
                <a:gd name="T10" fmla="*/ 0 60000 65536"/>
                <a:gd name="T11" fmla="*/ 0 60000 65536"/>
                <a:gd name="T12" fmla="*/ 0 60000 65536"/>
                <a:gd name="T13" fmla="*/ 0 60000 65536"/>
                <a:gd name="T14" fmla="*/ 0 60000 65536"/>
                <a:gd name="T15" fmla="*/ 0 w 789"/>
                <a:gd name="T16" fmla="*/ 0 h 535"/>
                <a:gd name="T17" fmla="*/ 789 w 789"/>
                <a:gd name="T18" fmla="*/ 535 h 535"/>
              </a:gdLst>
              <a:ahLst/>
              <a:cxnLst>
                <a:cxn ang="T10">
                  <a:pos x="T0" y="T1"/>
                </a:cxn>
                <a:cxn ang="T11">
                  <a:pos x="T2" y="T3"/>
                </a:cxn>
                <a:cxn ang="T12">
                  <a:pos x="T4" y="T5"/>
                </a:cxn>
                <a:cxn ang="T13">
                  <a:pos x="T6" y="T7"/>
                </a:cxn>
                <a:cxn ang="T14">
                  <a:pos x="T8" y="T9"/>
                </a:cxn>
              </a:cxnLst>
              <a:rect l="T15" t="T16" r="T17" b="T18"/>
              <a:pathLst>
                <a:path w="789" h="535">
                  <a:moveTo>
                    <a:pt x="261" y="0"/>
                  </a:moveTo>
                  <a:lnTo>
                    <a:pt x="789" y="336"/>
                  </a:lnTo>
                  <a:lnTo>
                    <a:pt x="494" y="535"/>
                  </a:lnTo>
                  <a:lnTo>
                    <a:pt x="0" y="96"/>
                  </a:lnTo>
                  <a:lnTo>
                    <a:pt x="261" y="0"/>
                  </a:lnTo>
                  <a:close/>
                </a:path>
              </a:pathLst>
            </a:custGeom>
            <a:solidFill>
              <a:srgbClr val="FF0000"/>
            </a:solidFill>
            <a:ln w="38100">
              <a:solidFill>
                <a:schemeClr val="tx1"/>
              </a:solidFill>
              <a:round/>
              <a:headEnd/>
              <a:tailEnd/>
            </a:ln>
          </p:spPr>
          <p:txBody>
            <a:bodyPr wrap="none" anchor="ctr"/>
            <a:lstStyle/>
            <a:p>
              <a:endParaRPr lang="en-US" dirty="0">
                <a:latin typeface="Courier New" pitchFamily="49" charset="0"/>
              </a:endParaRPr>
            </a:p>
          </p:txBody>
        </p:sp>
        <p:sp>
          <p:nvSpPr>
            <p:cNvPr id="25" name="Freeform 29">
              <a:extLst>
                <a:ext uri="{FF2B5EF4-FFF2-40B4-BE49-F238E27FC236}">
                  <a16:creationId xmlns:a16="http://schemas.microsoft.com/office/drawing/2014/main" id="{21F4F4FA-14BF-C543-A7FF-9FEAF6730B8B}"/>
                </a:ext>
              </a:extLst>
            </p:cNvPr>
            <p:cNvSpPr>
              <a:spLocks/>
            </p:cNvSpPr>
            <p:nvPr/>
          </p:nvSpPr>
          <p:spPr bwMode="auto">
            <a:xfrm>
              <a:off x="3253" y="1920"/>
              <a:ext cx="491" cy="567"/>
            </a:xfrm>
            <a:custGeom>
              <a:avLst/>
              <a:gdLst>
                <a:gd name="T0" fmla="*/ 11 w 491"/>
                <a:gd name="T1" fmla="*/ 0 h 567"/>
                <a:gd name="T2" fmla="*/ 491 w 491"/>
                <a:gd name="T3" fmla="*/ 432 h 567"/>
                <a:gd name="T4" fmla="*/ 484 w 491"/>
                <a:gd name="T5" fmla="*/ 567 h 567"/>
                <a:gd name="T6" fmla="*/ 0 w 491"/>
                <a:gd name="T7" fmla="*/ 119 h 567"/>
                <a:gd name="T8" fmla="*/ 11 w 491"/>
                <a:gd name="T9" fmla="*/ 0 h 567"/>
                <a:gd name="T10" fmla="*/ 0 60000 65536"/>
                <a:gd name="T11" fmla="*/ 0 60000 65536"/>
                <a:gd name="T12" fmla="*/ 0 60000 65536"/>
                <a:gd name="T13" fmla="*/ 0 60000 65536"/>
                <a:gd name="T14" fmla="*/ 0 60000 65536"/>
                <a:gd name="T15" fmla="*/ 0 w 491"/>
                <a:gd name="T16" fmla="*/ 0 h 567"/>
                <a:gd name="T17" fmla="*/ 491 w 491"/>
                <a:gd name="T18" fmla="*/ 567 h 567"/>
              </a:gdLst>
              <a:ahLst/>
              <a:cxnLst>
                <a:cxn ang="T10">
                  <a:pos x="T0" y="T1"/>
                </a:cxn>
                <a:cxn ang="T11">
                  <a:pos x="T2" y="T3"/>
                </a:cxn>
                <a:cxn ang="T12">
                  <a:pos x="T4" y="T5"/>
                </a:cxn>
                <a:cxn ang="T13">
                  <a:pos x="T6" y="T7"/>
                </a:cxn>
                <a:cxn ang="T14">
                  <a:pos x="T8" y="T9"/>
                </a:cxn>
              </a:cxnLst>
              <a:rect l="T15" t="T16" r="T17" b="T18"/>
              <a:pathLst>
                <a:path w="491" h="567">
                  <a:moveTo>
                    <a:pt x="11" y="0"/>
                  </a:moveTo>
                  <a:lnTo>
                    <a:pt x="491" y="432"/>
                  </a:lnTo>
                  <a:lnTo>
                    <a:pt x="484" y="567"/>
                  </a:lnTo>
                  <a:lnTo>
                    <a:pt x="0" y="119"/>
                  </a:lnTo>
                  <a:lnTo>
                    <a:pt x="11" y="0"/>
                  </a:lnTo>
                  <a:close/>
                </a:path>
              </a:pathLst>
            </a:custGeom>
            <a:solidFill>
              <a:srgbClr val="FF0000"/>
            </a:solidFill>
            <a:ln w="38100">
              <a:solidFill>
                <a:schemeClr val="tx1"/>
              </a:solidFill>
              <a:round/>
              <a:headEnd/>
              <a:tailEnd/>
            </a:ln>
          </p:spPr>
          <p:txBody>
            <a:bodyPr wrap="none" anchor="ctr"/>
            <a:lstStyle/>
            <a:p>
              <a:endParaRPr lang="en-US" dirty="0">
                <a:latin typeface="Courier New" pitchFamily="49" charset="0"/>
              </a:endParaRPr>
            </a:p>
          </p:txBody>
        </p:sp>
        <p:sp>
          <p:nvSpPr>
            <p:cNvPr id="26" name="Freeform 30">
              <a:extLst>
                <a:ext uri="{FF2B5EF4-FFF2-40B4-BE49-F238E27FC236}">
                  <a16:creationId xmlns:a16="http://schemas.microsoft.com/office/drawing/2014/main" id="{7CB736B2-1D09-237C-813E-49FF13CE8660}"/>
                </a:ext>
              </a:extLst>
            </p:cNvPr>
            <p:cNvSpPr>
              <a:spLocks/>
            </p:cNvSpPr>
            <p:nvPr/>
          </p:nvSpPr>
          <p:spPr bwMode="auto">
            <a:xfrm>
              <a:off x="3728" y="2160"/>
              <a:ext cx="304" cy="327"/>
            </a:xfrm>
            <a:custGeom>
              <a:avLst/>
              <a:gdLst>
                <a:gd name="T0" fmla="*/ 304 w 304"/>
                <a:gd name="T1" fmla="*/ 0 h 327"/>
                <a:gd name="T2" fmla="*/ 304 w 304"/>
                <a:gd name="T3" fmla="*/ 96 h 327"/>
                <a:gd name="T4" fmla="*/ 0 w 304"/>
                <a:gd name="T5" fmla="*/ 327 h 327"/>
                <a:gd name="T6" fmla="*/ 18 w 304"/>
                <a:gd name="T7" fmla="*/ 181 h 327"/>
                <a:gd name="T8" fmla="*/ 304 w 304"/>
                <a:gd name="T9" fmla="*/ 0 h 327"/>
                <a:gd name="T10" fmla="*/ 0 60000 65536"/>
                <a:gd name="T11" fmla="*/ 0 60000 65536"/>
                <a:gd name="T12" fmla="*/ 0 60000 65536"/>
                <a:gd name="T13" fmla="*/ 0 60000 65536"/>
                <a:gd name="T14" fmla="*/ 0 60000 65536"/>
                <a:gd name="T15" fmla="*/ 0 w 304"/>
                <a:gd name="T16" fmla="*/ 0 h 327"/>
                <a:gd name="T17" fmla="*/ 304 w 304"/>
                <a:gd name="T18" fmla="*/ 327 h 327"/>
              </a:gdLst>
              <a:ahLst/>
              <a:cxnLst>
                <a:cxn ang="T10">
                  <a:pos x="T0" y="T1"/>
                </a:cxn>
                <a:cxn ang="T11">
                  <a:pos x="T2" y="T3"/>
                </a:cxn>
                <a:cxn ang="T12">
                  <a:pos x="T4" y="T5"/>
                </a:cxn>
                <a:cxn ang="T13">
                  <a:pos x="T6" y="T7"/>
                </a:cxn>
                <a:cxn ang="T14">
                  <a:pos x="T8" y="T9"/>
                </a:cxn>
              </a:cxnLst>
              <a:rect l="T15" t="T16" r="T17" b="T18"/>
              <a:pathLst>
                <a:path w="304" h="327">
                  <a:moveTo>
                    <a:pt x="304" y="0"/>
                  </a:moveTo>
                  <a:lnTo>
                    <a:pt x="304" y="96"/>
                  </a:lnTo>
                  <a:lnTo>
                    <a:pt x="0" y="327"/>
                  </a:lnTo>
                  <a:lnTo>
                    <a:pt x="18" y="181"/>
                  </a:lnTo>
                  <a:lnTo>
                    <a:pt x="304" y="0"/>
                  </a:lnTo>
                  <a:close/>
                </a:path>
              </a:pathLst>
            </a:custGeom>
            <a:solidFill>
              <a:srgbClr val="FF0000"/>
            </a:solidFill>
            <a:ln w="38100">
              <a:solidFill>
                <a:schemeClr val="tx1"/>
              </a:solidFill>
              <a:round/>
              <a:headEnd/>
              <a:tailEnd/>
            </a:ln>
          </p:spPr>
          <p:txBody>
            <a:bodyPr wrap="none" anchor="ctr"/>
            <a:lstStyle/>
            <a:p>
              <a:endParaRPr lang="en-US" dirty="0">
                <a:latin typeface="Courier New" pitchFamily="49" charset="0"/>
              </a:endParaRPr>
            </a:p>
          </p:txBody>
        </p:sp>
        <p:sp>
          <p:nvSpPr>
            <p:cNvPr id="27" name="Freeform 31">
              <a:extLst>
                <a:ext uri="{FF2B5EF4-FFF2-40B4-BE49-F238E27FC236}">
                  <a16:creationId xmlns:a16="http://schemas.microsoft.com/office/drawing/2014/main" id="{62B9D466-2CC9-78D2-64F9-CE84C3602156}"/>
                </a:ext>
              </a:extLst>
            </p:cNvPr>
            <p:cNvSpPr>
              <a:spLocks/>
            </p:cNvSpPr>
            <p:nvPr/>
          </p:nvSpPr>
          <p:spPr bwMode="auto">
            <a:xfrm>
              <a:off x="3504" y="2304"/>
              <a:ext cx="240" cy="336"/>
            </a:xfrm>
            <a:custGeom>
              <a:avLst/>
              <a:gdLst>
                <a:gd name="T0" fmla="*/ 7 w 336"/>
                <a:gd name="T1" fmla="*/ 0 h 432"/>
                <a:gd name="T2" fmla="*/ 11 w 336"/>
                <a:gd name="T3" fmla="*/ 7 h 432"/>
                <a:gd name="T4" fmla="*/ 3 w 336"/>
                <a:gd name="T5" fmla="*/ 12 h 432"/>
                <a:gd name="T6" fmla="*/ 3 w 336"/>
                <a:gd name="T7" fmla="*/ 35 h 432"/>
                <a:gd name="T8" fmla="*/ 0 w 336"/>
                <a:gd name="T9" fmla="*/ 27 h 432"/>
                <a:gd name="T10" fmla="*/ 0 w 336"/>
                <a:gd name="T11" fmla="*/ 4 h 432"/>
                <a:gd name="T12" fmla="*/ 7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Courier New" pitchFamily="49" charset="0"/>
              </a:endParaRPr>
            </a:p>
          </p:txBody>
        </p:sp>
        <p:sp>
          <p:nvSpPr>
            <p:cNvPr id="28" name="Freeform 32">
              <a:extLst>
                <a:ext uri="{FF2B5EF4-FFF2-40B4-BE49-F238E27FC236}">
                  <a16:creationId xmlns:a16="http://schemas.microsoft.com/office/drawing/2014/main" id="{978D357A-CB48-F20A-0F3D-AC9BACBEEBC7}"/>
                </a:ext>
              </a:extLst>
            </p:cNvPr>
            <p:cNvSpPr>
              <a:spLocks/>
            </p:cNvSpPr>
            <p:nvPr/>
          </p:nvSpPr>
          <p:spPr bwMode="auto">
            <a:xfrm>
              <a:off x="3312" y="2160"/>
              <a:ext cx="240" cy="288"/>
            </a:xfrm>
            <a:custGeom>
              <a:avLst/>
              <a:gdLst>
                <a:gd name="T0" fmla="*/ 7 w 336"/>
                <a:gd name="T1" fmla="*/ 0 h 432"/>
                <a:gd name="T2" fmla="*/ 11 w 336"/>
                <a:gd name="T3" fmla="*/ 2 h 432"/>
                <a:gd name="T4" fmla="*/ 3 w 336"/>
                <a:gd name="T5" fmla="*/ 3 h 432"/>
                <a:gd name="T6" fmla="*/ 3 w 336"/>
                <a:gd name="T7" fmla="*/ 7 h 432"/>
                <a:gd name="T8" fmla="*/ 0 w 336"/>
                <a:gd name="T9" fmla="*/ 6 h 432"/>
                <a:gd name="T10" fmla="*/ 0 w 336"/>
                <a:gd name="T11" fmla="*/ 1 h 432"/>
                <a:gd name="T12" fmla="*/ 7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Courier New" pitchFamily="49" charset="0"/>
              </a:endParaRPr>
            </a:p>
          </p:txBody>
        </p:sp>
        <p:sp>
          <p:nvSpPr>
            <p:cNvPr id="32" name="Freeform 33">
              <a:extLst>
                <a:ext uri="{FF2B5EF4-FFF2-40B4-BE49-F238E27FC236}">
                  <a16:creationId xmlns:a16="http://schemas.microsoft.com/office/drawing/2014/main" id="{82085F79-22D9-F419-69F1-77604E9A7EB8}"/>
                </a:ext>
              </a:extLst>
            </p:cNvPr>
            <p:cNvSpPr>
              <a:spLocks/>
            </p:cNvSpPr>
            <p:nvPr/>
          </p:nvSpPr>
          <p:spPr bwMode="auto">
            <a:xfrm>
              <a:off x="3168" y="2016"/>
              <a:ext cx="192" cy="288"/>
            </a:xfrm>
            <a:custGeom>
              <a:avLst/>
              <a:gdLst>
                <a:gd name="T0" fmla="*/ 1 w 336"/>
                <a:gd name="T1" fmla="*/ 0 h 432"/>
                <a:gd name="T2" fmla="*/ 1 w 336"/>
                <a:gd name="T3" fmla="*/ 2 h 432"/>
                <a:gd name="T4" fmla="*/ 1 w 336"/>
                <a:gd name="T5" fmla="*/ 3 h 432"/>
                <a:gd name="T6" fmla="*/ 1 w 336"/>
                <a:gd name="T7" fmla="*/ 7 h 432"/>
                <a:gd name="T8" fmla="*/ 0 w 336"/>
                <a:gd name="T9" fmla="*/ 6 h 432"/>
                <a:gd name="T10" fmla="*/ 0 w 336"/>
                <a:gd name="T11" fmla="*/ 1 h 432"/>
                <a:gd name="T12" fmla="*/ 1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Courier New" pitchFamily="49" charset="0"/>
              </a:endParaRPr>
            </a:p>
          </p:txBody>
        </p:sp>
      </p:grpSp>
      <p:grpSp>
        <p:nvGrpSpPr>
          <p:cNvPr id="33" name="Group 24">
            <a:extLst>
              <a:ext uri="{FF2B5EF4-FFF2-40B4-BE49-F238E27FC236}">
                <a16:creationId xmlns:a16="http://schemas.microsoft.com/office/drawing/2014/main" id="{D8D3AF0F-169B-4A25-10D0-88350CECFDCD}"/>
              </a:ext>
            </a:extLst>
          </p:cNvPr>
          <p:cNvGrpSpPr>
            <a:grpSpLocks/>
          </p:cNvGrpSpPr>
          <p:nvPr/>
        </p:nvGrpSpPr>
        <p:grpSpPr bwMode="auto">
          <a:xfrm flipH="1">
            <a:off x="7277100" y="3947468"/>
            <a:ext cx="1447800" cy="1295400"/>
            <a:chOff x="3168" y="1824"/>
            <a:chExt cx="912" cy="816"/>
          </a:xfrm>
          <a:effectLst>
            <a:glow rad="228600">
              <a:schemeClr val="accent3">
                <a:satMod val="175000"/>
                <a:alpha val="40000"/>
              </a:schemeClr>
            </a:glow>
          </a:effectLst>
        </p:grpSpPr>
        <p:sp>
          <p:nvSpPr>
            <p:cNvPr id="51" name="Freeform 25">
              <a:extLst>
                <a:ext uri="{FF2B5EF4-FFF2-40B4-BE49-F238E27FC236}">
                  <a16:creationId xmlns:a16="http://schemas.microsoft.com/office/drawing/2014/main" id="{F89CDB5F-985F-9436-D43C-B8E140D54606}"/>
                </a:ext>
              </a:extLst>
            </p:cNvPr>
            <p:cNvSpPr>
              <a:spLocks/>
            </p:cNvSpPr>
            <p:nvPr/>
          </p:nvSpPr>
          <p:spPr bwMode="auto">
            <a:xfrm>
              <a:off x="3936" y="2064"/>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Courier New" pitchFamily="49" charset="0"/>
              </a:endParaRPr>
            </a:p>
          </p:txBody>
        </p:sp>
        <p:sp>
          <p:nvSpPr>
            <p:cNvPr id="52" name="Freeform 26">
              <a:extLst>
                <a:ext uri="{FF2B5EF4-FFF2-40B4-BE49-F238E27FC236}">
                  <a16:creationId xmlns:a16="http://schemas.microsoft.com/office/drawing/2014/main" id="{39A56D01-9D30-4795-89EA-687F1C005642}"/>
                </a:ext>
              </a:extLst>
            </p:cNvPr>
            <p:cNvSpPr>
              <a:spLocks/>
            </p:cNvSpPr>
            <p:nvPr/>
          </p:nvSpPr>
          <p:spPr bwMode="auto">
            <a:xfrm>
              <a:off x="3728" y="1920"/>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Courier New" pitchFamily="49" charset="0"/>
              </a:endParaRPr>
            </a:p>
          </p:txBody>
        </p:sp>
        <p:sp>
          <p:nvSpPr>
            <p:cNvPr id="53" name="Freeform 27">
              <a:extLst>
                <a:ext uri="{FF2B5EF4-FFF2-40B4-BE49-F238E27FC236}">
                  <a16:creationId xmlns:a16="http://schemas.microsoft.com/office/drawing/2014/main" id="{A2EBF929-F85B-AE8C-C851-9D88C51E7BDB}"/>
                </a:ext>
              </a:extLst>
            </p:cNvPr>
            <p:cNvSpPr>
              <a:spLocks/>
            </p:cNvSpPr>
            <p:nvPr/>
          </p:nvSpPr>
          <p:spPr bwMode="auto">
            <a:xfrm>
              <a:off x="3504" y="1824"/>
              <a:ext cx="144" cy="288"/>
            </a:xfrm>
            <a:custGeom>
              <a:avLst/>
              <a:gdLst>
                <a:gd name="T0" fmla="*/ 0 w 144"/>
                <a:gd name="T1" fmla="*/ 10 h 336"/>
                <a:gd name="T2" fmla="*/ 96 w 144"/>
                <a:gd name="T3" fmla="*/ 0 h 336"/>
                <a:gd name="T4" fmla="*/ 144 w 144"/>
                <a:gd name="T5" fmla="*/ 10 h 336"/>
                <a:gd name="T6" fmla="*/ 144 w 144"/>
                <a:gd name="T7" fmla="*/ 73 h 336"/>
                <a:gd name="T8" fmla="*/ 96 w 144"/>
                <a:gd name="T9" fmla="*/ 63 h 336"/>
                <a:gd name="T10" fmla="*/ 96 w 144"/>
                <a:gd name="T11" fmla="*/ 21 h 336"/>
                <a:gd name="T12" fmla="*/ 0 w 144"/>
                <a:gd name="T13" fmla="*/ 31 h 336"/>
                <a:gd name="T14" fmla="*/ 0 w 144"/>
                <a:gd name="T15" fmla="*/ 10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Courier New" pitchFamily="49" charset="0"/>
              </a:endParaRPr>
            </a:p>
          </p:txBody>
        </p:sp>
        <p:sp>
          <p:nvSpPr>
            <p:cNvPr id="54" name="Freeform 28">
              <a:extLst>
                <a:ext uri="{FF2B5EF4-FFF2-40B4-BE49-F238E27FC236}">
                  <a16:creationId xmlns:a16="http://schemas.microsoft.com/office/drawing/2014/main" id="{4F8710AA-FE59-8965-ACA9-790DCE8E5D60}"/>
                </a:ext>
              </a:extLst>
            </p:cNvPr>
            <p:cNvSpPr>
              <a:spLocks/>
            </p:cNvSpPr>
            <p:nvPr/>
          </p:nvSpPr>
          <p:spPr bwMode="auto">
            <a:xfrm>
              <a:off x="3243" y="1824"/>
              <a:ext cx="789" cy="535"/>
            </a:xfrm>
            <a:custGeom>
              <a:avLst/>
              <a:gdLst>
                <a:gd name="T0" fmla="*/ 261 w 789"/>
                <a:gd name="T1" fmla="*/ 0 h 535"/>
                <a:gd name="T2" fmla="*/ 789 w 789"/>
                <a:gd name="T3" fmla="*/ 336 h 535"/>
                <a:gd name="T4" fmla="*/ 494 w 789"/>
                <a:gd name="T5" fmla="*/ 535 h 535"/>
                <a:gd name="T6" fmla="*/ 0 w 789"/>
                <a:gd name="T7" fmla="*/ 96 h 535"/>
                <a:gd name="T8" fmla="*/ 261 w 789"/>
                <a:gd name="T9" fmla="*/ 0 h 535"/>
                <a:gd name="T10" fmla="*/ 0 60000 65536"/>
                <a:gd name="T11" fmla="*/ 0 60000 65536"/>
                <a:gd name="T12" fmla="*/ 0 60000 65536"/>
                <a:gd name="T13" fmla="*/ 0 60000 65536"/>
                <a:gd name="T14" fmla="*/ 0 60000 65536"/>
                <a:gd name="T15" fmla="*/ 0 w 789"/>
                <a:gd name="T16" fmla="*/ 0 h 535"/>
                <a:gd name="T17" fmla="*/ 789 w 789"/>
                <a:gd name="T18" fmla="*/ 535 h 535"/>
              </a:gdLst>
              <a:ahLst/>
              <a:cxnLst>
                <a:cxn ang="T10">
                  <a:pos x="T0" y="T1"/>
                </a:cxn>
                <a:cxn ang="T11">
                  <a:pos x="T2" y="T3"/>
                </a:cxn>
                <a:cxn ang="T12">
                  <a:pos x="T4" y="T5"/>
                </a:cxn>
                <a:cxn ang="T13">
                  <a:pos x="T6" y="T7"/>
                </a:cxn>
                <a:cxn ang="T14">
                  <a:pos x="T8" y="T9"/>
                </a:cxn>
              </a:cxnLst>
              <a:rect l="T15" t="T16" r="T17" b="T18"/>
              <a:pathLst>
                <a:path w="789" h="535">
                  <a:moveTo>
                    <a:pt x="261" y="0"/>
                  </a:moveTo>
                  <a:lnTo>
                    <a:pt x="789" y="336"/>
                  </a:lnTo>
                  <a:lnTo>
                    <a:pt x="494" y="535"/>
                  </a:lnTo>
                  <a:lnTo>
                    <a:pt x="0" y="96"/>
                  </a:lnTo>
                  <a:lnTo>
                    <a:pt x="261" y="0"/>
                  </a:lnTo>
                  <a:close/>
                </a:path>
              </a:pathLst>
            </a:custGeom>
            <a:solidFill>
              <a:srgbClr val="7030A0"/>
            </a:solidFill>
            <a:ln w="38100">
              <a:solidFill>
                <a:schemeClr val="tx1"/>
              </a:solidFill>
              <a:round/>
              <a:headEnd/>
              <a:tailEnd/>
            </a:ln>
          </p:spPr>
          <p:txBody>
            <a:bodyPr wrap="none" anchor="ctr"/>
            <a:lstStyle/>
            <a:p>
              <a:endParaRPr lang="en-US" dirty="0">
                <a:latin typeface="Courier New" pitchFamily="49" charset="0"/>
              </a:endParaRPr>
            </a:p>
          </p:txBody>
        </p:sp>
        <p:sp>
          <p:nvSpPr>
            <p:cNvPr id="55" name="Freeform 29">
              <a:extLst>
                <a:ext uri="{FF2B5EF4-FFF2-40B4-BE49-F238E27FC236}">
                  <a16:creationId xmlns:a16="http://schemas.microsoft.com/office/drawing/2014/main" id="{3D161610-515B-8276-B10F-8D904B7A231D}"/>
                </a:ext>
              </a:extLst>
            </p:cNvPr>
            <p:cNvSpPr>
              <a:spLocks/>
            </p:cNvSpPr>
            <p:nvPr/>
          </p:nvSpPr>
          <p:spPr bwMode="auto">
            <a:xfrm>
              <a:off x="3253" y="1920"/>
              <a:ext cx="491" cy="567"/>
            </a:xfrm>
            <a:custGeom>
              <a:avLst/>
              <a:gdLst>
                <a:gd name="T0" fmla="*/ 11 w 491"/>
                <a:gd name="T1" fmla="*/ 0 h 567"/>
                <a:gd name="T2" fmla="*/ 491 w 491"/>
                <a:gd name="T3" fmla="*/ 432 h 567"/>
                <a:gd name="T4" fmla="*/ 484 w 491"/>
                <a:gd name="T5" fmla="*/ 567 h 567"/>
                <a:gd name="T6" fmla="*/ 0 w 491"/>
                <a:gd name="T7" fmla="*/ 119 h 567"/>
                <a:gd name="T8" fmla="*/ 11 w 491"/>
                <a:gd name="T9" fmla="*/ 0 h 567"/>
                <a:gd name="T10" fmla="*/ 0 60000 65536"/>
                <a:gd name="T11" fmla="*/ 0 60000 65536"/>
                <a:gd name="T12" fmla="*/ 0 60000 65536"/>
                <a:gd name="T13" fmla="*/ 0 60000 65536"/>
                <a:gd name="T14" fmla="*/ 0 60000 65536"/>
                <a:gd name="T15" fmla="*/ 0 w 491"/>
                <a:gd name="T16" fmla="*/ 0 h 567"/>
                <a:gd name="T17" fmla="*/ 491 w 491"/>
                <a:gd name="T18" fmla="*/ 567 h 567"/>
              </a:gdLst>
              <a:ahLst/>
              <a:cxnLst>
                <a:cxn ang="T10">
                  <a:pos x="T0" y="T1"/>
                </a:cxn>
                <a:cxn ang="T11">
                  <a:pos x="T2" y="T3"/>
                </a:cxn>
                <a:cxn ang="T12">
                  <a:pos x="T4" y="T5"/>
                </a:cxn>
                <a:cxn ang="T13">
                  <a:pos x="T6" y="T7"/>
                </a:cxn>
                <a:cxn ang="T14">
                  <a:pos x="T8" y="T9"/>
                </a:cxn>
              </a:cxnLst>
              <a:rect l="T15" t="T16" r="T17" b="T18"/>
              <a:pathLst>
                <a:path w="491" h="567">
                  <a:moveTo>
                    <a:pt x="11" y="0"/>
                  </a:moveTo>
                  <a:lnTo>
                    <a:pt x="491" y="432"/>
                  </a:lnTo>
                  <a:lnTo>
                    <a:pt x="484" y="567"/>
                  </a:lnTo>
                  <a:lnTo>
                    <a:pt x="0" y="119"/>
                  </a:lnTo>
                  <a:lnTo>
                    <a:pt x="11" y="0"/>
                  </a:lnTo>
                  <a:close/>
                </a:path>
              </a:pathLst>
            </a:custGeom>
            <a:solidFill>
              <a:srgbClr val="7030A0"/>
            </a:solidFill>
            <a:ln w="38100">
              <a:solidFill>
                <a:schemeClr val="tx1"/>
              </a:solidFill>
              <a:round/>
              <a:headEnd/>
              <a:tailEnd/>
            </a:ln>
          </p:spPr>
          <p:txBody>
            <a:bodyPr wrap="none" anchor="ctr"/>
            <a:lstStyle/>
            <a:p>
              <a:endParaRPr lang="en-US" dirty="0">
                <a:latin typeface="Courier New" pitchFamily="49" charset="0"/>
              </a:endParaRPr>
            </a:p>
          </p:txBody>
        </p:sp>
        <p:sp>
          <p:nvSpPr>
            <p:cNvPr id="56" name="Freeform 30">
              <a:extLst>
                <a:ext uri="{FF2B5EF4-FFF2-40B4-BE49-F238E27FC236}">
                  <a16:creationId xmlns:a16="http://schemas.microsoft.com/office/drawing/2014/main" id="{05FB69B2-8F2F-1720-85EB-078942A0BB6C}"/>
                </a:ext>
              </a:extLst>
            </p:cNvPr>
            <p:cNvSpPr>
              <a:spLocks/>
            </p:cNvSpPr>
            <p:nvPr/>
          </p:nvSpPr>
          <p:spPr bwMode="auto">
            <a:xfrm>
              <a:off x="3728" y="2160"/>
              <a:ext cx="304" cy="327"/>
            </a:xfrm>
            <a:custGeom>
              <a:avLst/>
              <a:gdLst>
                <a:gd name="T0" fmla="*/ 304 w 304"/>
                <a:gd name="T1" fmla="*/ 0 h 327"/>
                <a:gd name="T2" fmla="*/ 304 w 304"/>
                <a:gd name="T3" fmla="*/ 96 h 327"/>
                <a:gd name="T4" fmla="*/ 0 w 304"/>
                <a:gd name="T5" fmla="*/ 327 h 327"/>
                <a:gd name="T6" fmla="*/ 18 w 304"/>
                <a:gd name="T7" fmla="*/ 181 h 327"/>
                <a:gd name="T8" fmla="*/ 304 w 304"/>
                <a:gd name="T9" fmla="*/ 0 h 327"/>
                <a:gd name="T10" fmla="*/ 0 60000 65536"/>
                <a:gd name="T11" fmla="*/ 0 60000 65536"/>
                <a:gd name="T12" fmla="*/ 0 60000 65536"/>
                <a:gd name="T13" fmla="*/ 0 60000 65536"/>
                <a:gd name="T14" fmla="*/ 0 60000 65536"/>
                <a:gd name="T15" fmla="*/ 0 w 304"/>
                <a:gd name="T16" fmla="*/ 0 h 327"/>
                <a:gd name="T17" fmla="*/ 304 w 304"/>
                <a:gd name="T18" fmla="*/ 327 h 327"/>
              </a:gdLst>
              <a:ahLst/>
              <a:cxnLst>
                <a:cxn ang="T10">
                  <a:pos x="T0" y="T1"/>
                </a:cxn>
                <a:cxn ang="T11">
                  <a:pos x="T2" y="T3"/>
                </a:cxn>
                <a:cxn ang="T12">
                  <a:pos x="T4" y="T5"/>
                </a:cxn>
                <a:cxn ang="T13">
                  <a:pos x="T6" y="T7"/>
                </a:cxn>
                <a:cxn ang="T14">
                  <a:pos x="T8" y="T9"/>
                </a:cxn>
              </a:cxnLst>
              <a:rect l="T15" t="T16" r="T17" b="T18"/>
              <a:pathLst>
                <a:path w="304" h="327">
                  <a:moveTo>
                    <a:pt x="304" y="0"/>
                  </a:moveTo>
                  <a:lnTo>
                    <a:pt x="304" y="96"/>
                  </a:lnTo>
                  <a:lnTo>
                    <a:pt x="0" y="327"/>
                  </a:lnTo>
                  <a:lnTo>
                    <a:pt x="18" y="181"/>
                  </a:lnTo>
                  <a:lnTo>
                    <a:pt x="304" y="0"/>
                  </a:lnTo>
                  <a:close/>
                </a:path>
              </a:pathLst>
            </a:custGeom>
            <a:solidFill>
              <a:srgbClr val="7030A0"/>
            </a:solidFill>
            <a:ln w="38100">
              <a:solidFill>
                <a:schemeClr val="tx1"/>
              </a:solidFill>
              <a:round/>
              <a:headEnd/>
              <a:tailEnd/>
            </a:ln>
          </p:spPr>
          <p:txBody>
            <a:bodyPr wrap="none" anchor="ctr"/>
            <a:lstStyle/>
            <a:p>
              <a:endParaRPr lang="en-US" dirty="0">
                <a:latin typeface="Courier New" pitchFamily="49" charset="0"/>
              </a:endParaRPr>
            </a:p>
          </p:txBody>
        </p:sp>
        <p:sp>
          <p:nvSpPr>
            <p:cNvPr id="57" name="Freeform 31">
              <a:extLst>
                <a:ext uri="{FF2B5EF4-FFF2-40B4-BE49-F238E27FC236}">
                  <a16:creationId xmlns:a16="http://schemas.microsoft.com/office/drawing/2014/main" id="{7BFD6981-FA10-A166-44BA-3584D071A4BB}"/>
                </a:ext>
              </a:extLst>
            </p:cNvPr>
            <p:cNvSpPr>
              <a:spLocks/>
            </p:cNvSpPr>
            <p:nvPr/>
          </p:nvSpPr>
          <p:spPr bwMode="auto">
            <a:xfrm>
              <a:off x="3504" y="2304"/>
              <a:ext cx="240" cy="336"/>
            </a:xfrm>
            <a:custGeom>
              <a:avLst/>
              <a:gdLst>
                <a:gd name="T0" fmla="*/ 7 w 336"/>
                <a:gd name="T1" fmla="*/ 0 h 432"/>
                <a:gd name="T2" fmla="*/ 11 w 336"/>
                <a:gd name="T3" fmla="*/ 7 h 432"/>
                <a:gd name="T4" fmla="*/ 3 w 336"/>
                <a:gd name="T5" fmla="*/ 12 h 432"/>
                <a:gd name="T6" fmla="*/ 3 w 336"/>
                <a:gd name="T7" fmla="*/ 35 h 432"/>
                <a:gd name="T8" fmla="*/ 0 w 336"/>
                <a:gd name="T9" fmla="*/ 27 h 432"/>
                <a:gd name="T10" fmla="*/ 0 w 336"/>
                <a:gd name="T11" fmla="*/ 4 h 432"/>
                <a:gd name="T12" fmla="*/ 7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Courier New" pitchFamily="49" charset="0"/>
              </a:endParaRPr>
            </a:p>
          </p:txBody>
        </p:sp>
        <p:sp>
          <p:nvSpPr>
            <p:cNvPr id="58" name="Freeform 32">
              <a:extLst>
                <a:ext uri="{FF2B5EF4-FFF2-40B4-BE49-F238E27FC236}">
                  <a16:creationId xmlns:a16="http://schemas.microsoft.com/office/drawing/2014/main" id="{7E31E535-F96A-98F3-E14A-79342696EBFC}"/>
                </a:ext>
              </a:extLst>
            </p:cNvPr>
            <p:cNvSpPr>
              <a:spLocks/>
            </p:cNvSpPr>
            <p:nvPr/>
          </p:nvSpPr>
          <p:spPr bwMode="auto">
            <a:xfrm>
              <a:off x="3312" y="2160"/>
              <a:ext cx="240" cy="288"/>
            </a:xfrm>
            <a:custGeom>
              <a:avLst/>
              <a:gdLst>
                <a:gd name="T0" fmla="*/ 7 w 336"/>
                <a:gd name="T1" fmla="*/ 0 h 432"/>
                <a:gd name="T2" fmla="*/ 11 w 336"/>
                <a:gd name="T3" fmla="*/ 2 h 432"/>
                <a:gd name="T4" fmla="*/ 3 w 336"/>
                <a:gd name="T5" fmla="*/ 3 h 432"/>
                <a:gd name="T6" fmla="*/ 3 w 336"/>
                <a:gd name="T7" fmla="*/ 7 h 432"/>
                <a:gd name="T8" fmla="*/ 0 w 336"/>
                <a:gd name="T9" fmla="*/ 6 h 432"/>
                <a:gd name="T10" fmla="*/ 0 w 336"/>
                <a:gd name="T11" fmla="*/ 1 h 432"/>
                <a:gd name="T12" fmla="*/ 7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Courier New" pitchFamily="49" charset="0"/>
              </a:endParaRPr>
            </a:p>
          </p:txBody>
        </p:sp>
        <p:sp>
          <p:nvSpPr>
            <p:cNvPr id="61" name="Freeform 33">
              <a:extLst>
                <a:ext uri="{FF2B5EF4-FFF2-40B4-BE49-F238E27FC236}">
                  <a16:creationId xmlns:a16="http://schemas.microsoft.com/office/drawing/2014/main" id="{1CC6139E-B4BF-1EB1-F85D-CD28B731C8E7}"/>
                </a:ext>
              </a:extLst>
            </p:cNvPr>
            <p:cNvSpPr>
              <a:spLocks/>
            </p:cNvSpPr>
            <p:nvPr/>
          </p:nvSpPr>
          <p:spPr bwMode="auto">
            <a:xfrm>
              <a:off x="3168" y="2016"/>
              <a:ext cx="192" cy="288"/>
            </a:xfrm>
            <a:custGeom>
              <a:avLst/>
              <a:gdLst>
                <a:gd name="T0" fmla="*/ 1 w 336"/>
                <a:gd name="T1" fmla="*/ 0 h 432"/>
                <a:gd name="T2" fmla="*/ 1 w 336"/>
                <a:gd name="T3" fmla="*/ 2 h 432"/>
                <a:gd name="T4" fmla="*/ 1 w 336"/>
                <a:gd name="T5" fmla="*/ 3 h 432"/>
                <a:gd name="T6" fmla="*/ 1 w 336"/>
                <a:gd name="T7" fmla="*/ 7 h 432"/>
                <a:gd name="T8" fmla="*/ 0 w 336"/>
                <a:gd name="T9" fmla="*/ 6 h 432"/>
                <a:gd name="T10" fmla="*/ 0 w 336"/>
                <a:gd name="T11" fmla="*/ 1 h 432"/>
                <a:gd name="T12" fmla="*/ 1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Courier New" pitchFamily="49" charset="0"/>
              </a:endParaRPr>
            </a:p>
          </p:txBody>
        </p:sp>
      </p:grpSp>
      <p:grpSp>
        <p:nvGrpSpPr>
          <p:cNvPr id="4" name="Group 3">
            <a:extLst>
              <a:ext uri="{FF2B5EF4-FFF2-40B4-BE49-F238E27FC236}">
                <a16:creationId xmlns:a16="http://schemas.microsoft.com/office/drawing/2014/main" id="{DABAF2F7-1468-168E-A11B-5320461BEB0C}"/>
              </a:ext>
            </a:extLst>
          </p:cNvPr>
          <p:cNvGrpSpPr/>
          <p:nvPr/>
        </p:nvGrpSpPr>
        <p:grpSpPr>
          <a:xfrm>
            <a:off x="3117850" y="1993900"/>
            <a:ext cx="3162300" cy="3055620"/>
            <a:chOff x="3117850" y="1993900"/>
            <a:chExt cx="3162300" cy="3055620"/>
          </a:xfrm>
        </p:grpSpPr>
        <p:pic>
          <p:nvPicPr>
            <p:cNvPr id="62" name="Picture 2" descr="magic">
              <a:extLst>
                <a:ext uri="{FF2B5EF4-FFF2-40B4-BE49-F238E27FC236}">
                  <a16:creationId xmlns:a16="http://schemas.microsoft.com/office/drawing/2014/main" id="{0BFE0A2B-0236-33B8-B0E8-50C4A92E27E5}"/>
                </a:ext>
              </a:extLst>
            </p:cNvPr>
            <p:cNvPicPr>
              <a:picLocks noChangeAspect="1" noChangeArrowheads="1"/>
            </p:cNvPicPr>
            <p:nvPr/>
          </p:nvPicPr>
          <p:blipFill>
            <a:blip r:embed="rId3" cstate="print"/>
            <a:srcRect/>
            <a:stretch>
              <a:fillRect/>
            </a:stretch>
          </p:blipFill>
          <p:spPr bwMode="auto">
            <a:xfrm>
              <a:off x="4635500" y="3511550"/>
              <a:ext cx="127000" cy="127000"/>
            </a:xfrm>
            <a:prstGeom prst="rect">
              <a:avLst/>
            </a:prstGeom>
            <a:noFill/>
            <a:ln w="9525" algn="ctr">
              <a:noFill/>
              <a:miter lim="800000"/>
              <a:headEnd/>
              <a:tailEnd/>
            </a:ln>
          </p:spPr>
        </p:pic>
        <p:sp>
          <p:nvSpPr>
            <p:cNvPr id="63" name="Oval 62">
              <a:extLst>
                <a:ext uri="{FF2B5EF4-FFF2-40B4-BE49-F238E27FC236}">
                  <a16:creationId xmlns:a16="http://schemas.microsoft.com/office/drawing/2014/main" id="{2A3AD321-8D76-1521-8D4C-A200FC27057B}"/>
                </a:ext>
              </a:extLst>
            </p:cNvPr>
            <p:cNvSpPr/>
            <p:nvPr/>
          </p:nvSpPr>
          <p:spPr bwMode="auto">
            <a:xfrm>
              <a:off x="3117850" y="1993900"/>
              <a:ext cx="3162300" cy="3055620"/>
            </a:xfrm>
            <a:prstGeom prst="ellipse">
              <a:avLst/>
            </a:prstGeom>
            <a:solidFill>
              <a:schemeClr val="accent5"/>
            </a:solidFill>
            <a:ln w="38100"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noAutofit/>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1" i="0" u="none" strike="noStrike" cap="none" normalizeH="0" baseline="0" dirty="0">
                <a:ln>
                  <a:noFill/>
                </a:ln>
                <a:solidFill>
                  <a:srgbClr val="FFFF00"/>
                </a:solidFill>
                <a:effectLst/>
                <a:latin typeface="Courier New" pitchFamily="49" charset="0"/>
                <a:cs typeface="Arial" charset="0"/>
              </a:endParaRPr>
            </a:p>
          </p:txBody>
        </p:sp>
        <p:cxnSp>
          <p:nvCxnSpPr>
            <p:cNvPr id="64" name="Straight Connector 63">
              <a:extLst>
                <a:ext uri="{FF2B5EF4-FFF2-40B4-BE49-F238E27FC236}">
                  <a16:creationId xmlns:a16="http://schemas.microsoft.com/office/drawing/2014/main" id="{DF350EBC-3EA7-7FC8-30E3-D75AB0CD07F7}"/>
                </a:ext>
              </a:extLst>
            </p:cNvPr>
            <p:cNvCxnSpPr>
              <a:cxnSpLocks/>
              <a:stCxn id="63" idx="4"/>
              <a:endCxn id="63" idx="4"/>
            </p:cNvCxnSpPr>
            <p:nvPr/>
          </p:nvCxnSpPr>
          <p:spPr bwMode="auto">
            <a:xfrm>
              <a:off x="4699000" y="5049520"/>
              <a:ext cx="0" cy="0"/>
            </a:xfrm>
            <a:prstGeom prst="line">
              <a:avLst/>
            </a:prstGeom>
            <a:noFill/>
            <a:ln w="9525" cap="flat" cmpd="sng" algn="ctr">
              <a:noFill/>
              <a:prstDash val="solid"/>
              <a:round/>
              <a:headEnd type="none" w="med" len="med"/>
              <a:tailEnd type="none" w="med" len="med"/>
            </a:ln>
            <a:effectLst/>
          </p:spPr>
        </p:cxnSp>
        <p:cxnSp>
          <p:nvCxnSpPr>
            <p:cNvPr id="65" name="Straight Connector 64">
              <a:extLst>
                <a:ext uri="{FF2B5EF4-FFF2-40B4-BE49-F238E27FC236}">
                  <a16:creationId xmlns:a16="http://schemas.microsoft.com/office/drawing/2014/main" id="{8C3EB8F9-16BA-0FE7-87FC-31E6572BC9D6}"/>
                </a:ext>
              </a:extLst>
            </p:cNvPr>
            <p:cNvCxnSpPr>
              <a:cxnSpLocks/>
              <a:stCxn id="63" idx="4"/>
              <a:endCxn id="63" idx="0"/>
            </p:cNvCxnSpPr>
            <p:nvPr/>
          </p:nvCxnSpPr>
          <p:spPr bwMode="auto">
            <a:xfrm flipV="1">
              <a:off x="4699000" y="1993900"/>
              <a:ext cx="0" cy="3055620"/>
            </a:xfrm>
            <a:prstGeom prst="line">
              <a:avLst/>
            </a:prstGeom>
            <a:noFill/>
            <a:ln w="38100" cap="flat" cmpd="sng" algn="ctr">
              <a:solidFill>
                <a:schemeClr val="tx1"/>
              </a:solidFill>
              <a:prstDash val="solid"/>
              <a:round/>
              <a:headEnd type="none" w="med" len="med"/>
              <a:tailEnd type="none" w="med" len="med"/>
            </a:ln>
            <a:effectLst/>
          </p:spPr>
        </p:cxnSp>
        <p:cxnSp>
          <p:nvCxnSpPr>
            <p:cNvPr id="66" name="Straight Connector 65">
              <a:extLst>
                <a:ext uri="{FF2B5EF4-FFF2-40B4-BE49-F238E27FC236}">
                  <a16:creationId xmlns:a16="http://schemas.microsoft.com/office/drawing/2014/main" id="{C52BD1A9-DFDB-7D12-8C03-9093C8B4F38A}"/>
                </a:ext>
              </a:extLst>
            </p:cNvPr>
            <p:cNvCxnSpPr>
              <a:cxnSpLocks/>
              <a:stCxn id="63" idx="3"/>
              <a:endCxn id="63" idx="7"/>
            </p:cNvCxnSpPr>
            <p:nvPr/>
          </p:nvCxnSpPr>
          <p:spPr bwMode="auto">
            <a:xfrm flipV="1">
              <a:off x="3580958" y="2441385"/>
              <a:ext cx="2236084" cy="2160650"/>
            </a:xfrm>
            <a:prstGeom prst="line">
              <a:avLst/>
            </a:prstGeom>
            <a:noFill/>
            <a:ln w="38100" cap="flat" cmpd="sng" algn="ctr">
              <a:solidFill>
                <a:schemeClr val="tx1"/>
              </a:solidFill>
              <a:prstDash val="solid"/>
              <a:round/>
              <a:headEnd type="none" w="med" len="med"/>
              <a:tailEnd type="none" w="med" len="med"/>
            </a:ln>
            <a:effectLst/>
          </p:spPr>
        </p:cxnSp>
        <p:cxnSp>
          <p:nvCxnSpPr>
            <p:cNvPr id="67" name="Straight Connector 66">
              <a:extLst>
                <a:ext uri="{FF2B5EF4-FFF2-40B4-BE49-F238E27FC236}">
                  <a16:creationId xmlns:a16="http://schemas.microsoft.com/office/drawing/2014/main" id="{3B7ED092-F176-284B-A896-C038202E49FB}"/>
                </a:ext>
              </a:extLst>
            </p:cNvPr>
            <p:cNvCxnSpPr>
              <a:cxnSpLocks/>
              <a:stCxn id="63" idx="2"/>
            </p:cNvCxnSpPr>
            <p:nvPr/>
          </p:nvCxnSpPr>
          <p:spPr bwMode="auto">
            <a:xfrm flipV="1">
              <a:off x="3117850" y="3511550"/>
              <a:ext cx="3162300" cy="10160"/>
            </a:xfrm>
            <a:prstGeom prst="line">
              <a:avLst/>
            </a:prstGeom>
            <a:noFill/>
            <a:ln w="38100" cap="flat" cmpd="sng" algn="ctr">
              <a:solidFill>
                <a:schemeClr val="tx1"/>
              </a:solidFill>
              <a:prstDash val="solid"/>
              <a:round/>
              <a:headEnd type="none" w="med" len="med"/>
              <a:tailEnd type="none" w="med" len="med"/>
            </a:ln>
            <a:effectLst/>
          </p:spPr>
        </p:cxnSp>
        <p:cxnSp>
          <p:nvCxnSpPr>
            <p:cNvPr id="68" name="Straight Connector 67">
              <a:extLst>
                <a:ext uri="{FF2B5EF4-FFF2-40B4-BE49-F238E27FC236}">
                  <a16:creationId xmlns:a16="http://schemas.microsoft.com/office/drawing/2014/main" id="{AE7D7A26-E680-3A68-D4D4-E281E2D56A20}"/>
                </a:ext>
              </a:extLst>
            </p:cNvPr>
            <p:cNvCxnSpPr>
              <a:cxnSpLocks/>
              <a:stCxn id="63" idx="1"/>
              <a:endCxn id="63" idx="5"/>
            </p:cNvCxnSpPr>
            <p:nvPr/>
          </p:nvCxnSpPr>
          <p:spPr bwMode="auto">
            <a:xfrm>
              <a:off x="3580958" y="2441385"/>
              <a:ext cx="2236084" cy="2160650"/>
            </a:xfrm>
            <a:prstGeom prst="line">
              <a:avLst/>
            </a:prstGeom>
            <a:noFill/>
            <a:ln w="38100" cap="flat" cmpd="sng" algn="ctr">
              <a:solidFill>
                <a:schemeClr val="tx1"/>
              </a:solidFill>
              <a:prstDash val="solid"/>
              <a:round/>
              <a:headEnd type="none" w="med" len="med"/>
              <a:tailEnd type="none" w="med" len="med"/>
            </a:ln>
            <a:effectLst/>
          </p:spPr>
        </p:cxnSp>
        <p:sp>
          <p:nvSpPr>
            <p:cNvPr id="69" name="Oval 68">
              <a:extLst>
                <a:ext uri="{FF2B5EF4-FFF2-40B4-BE49-F238E27FC236}">
                  <a16:creationId xmlns:a16="http://schemas.microsoft.com/office/drawing/2014/main" id="{4EEB47EA-666E-38A7-1D21-9FF19BCCE931}"/>
                </a:ext>
              </a:extLst>
            </p:cNvPr>
            <p:cNvSpPr/>
            <p:nvPr/>
          </p:nvSpPr>
          <p:spPr bwMode="auto">
            <a:xfrm>
              <a:off x="3549650" y="2423160"/>
              <a:ext cx="2298700" cy="2197100"/>
            </a:xfrm>
            <a:prstGeom prst="ellipse">
              <a:avLst/>
            </a:prstGeom>
            <a:solidFill>
              <a:schemeClr val="tx2"/>
            </a:solidFill>
            <a:ln w="3810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noAutofit/>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1" i="0" u="none" strike="noStrike" cap="none" normalizeH="0" baseline="0" dirty="0">
                <a:ln>
                  <a:noFill/>
                </a:ln>
                <a:solidFill>
                  <a:srgbClr val="FFFF00"/>
                </a:solidFill>
                <a:effectLst/>
                <a:latin typeface="Courier New" pitchFamily="49" charset="0"/>
                <a:cs typeface="Arial" charset="0"/>
              </a:endParaRPr>
            </a:p>
          </p:txBody>
        </p:sp>
      </p:grpSp>
      <p:sp>
        <p:nvSpPr>
          <p:cNvPr id="5" name="TextBox 4">
            <a:extLst>
              <a:ext uri="{FF2B5EF4-FFF2-40B4-BE49-F238E27FC236}">
                <a16:creationId xmlns:a16="http://schemas.microsoft.com/office/drawing/2014/main" id="{679B8641-6405-D66A-9F3C-B6FB5C9A0B2B}"/>
              </a:ext>
            </a:extLst>
          </p:cNvPr>
          <p:cNvSpPr txBox="1"/>
          <p:nvPr/>
        </p:nvSpPr>
        <p:spPr>
          <a:xfrm>
            <a:off x="3716768" y="1635423"/>
            <a:ext cx="370614" cy="461665"/>
          </a:xfrm>
          <a:prstGeom prst="rect">
            <a:avLst/>
          </a:prstGeom>
          <a:noFill/>
        </p:spPr>
        <p:txBody>
          <a:bodyPr wrap="none" rtlCol="0">
            <a:spAutoFit/>
          </a:bodyPr>
          <a:lstStyle/>
          <a:p>
            <a:r>
              <a:rPr lang="en-US" dirty="0">
                <a:solidFill>
                  <a:schemeClr val="bg1"/>
                </a:solidFill>
                <a:latin typeface="Courier New" pitchFamily="49" charset="0"/>
              </a:rPr>
              <a:t>0</a:t>
            </a:r>
          </a:p>
        </p:txBody>
      </p:sp>
      <p:sp>
        <p:nvSpPr>
          <p:cNvPr id="6" name="TextBox 5">
            <a:extLst>
              <a:ext uri="{FF2B5EF4-FFF2-40B4-BE49-F238E27FC236}">
                <a16:creationId xmlns:a16="http://schemas.microsoft.com/office/drawing/2014/main" id="{8C8C8C50-F606-C47C-F39C-E89A9CB2C0CD}"/>
              </a:ext>
            </a:extLst>
          </p:cNvPr>
          <p:cNvSpPr txBox="1"/>
          <p:nvPr/>
        </p:nvSpPr>
        <p:spPr>
          <a:xfrm>
            <a:off x="6399813" y="2693988"/>
            <a:ext cx="370614" cy="461665"/>
          </a:xfrm>
          <a:prstGeom prst="rect">
            <a:avLst/>
          </a:prstGeom>
          <a:noFill/>
        </p:spPr>
        <p:txBody>
          <a:bodyPr wrap="none" rtlCol="0">
            <a:spAutoFit/>
          </a:bodyPr>
          <a:lstStyle/>
          <a:p>
            <a:r>
              <a:rPr lang="en-US" dirty="0">
                <a:solidFill>
                  <a:schemeClr val="bg1"/>
                </a:solidFill>
                <a:latin typeface="Courier New" pitchFamily="49" charset="0"/>
              </a:rPr>
              <a:t>2</a:t>
            </a:r>
          </a:p>
        </p:txBody>
      </p:sp>
      <p:sp>
        <p:nvSpPr>
          <p:cNvPr id="8" name="TextBox 7">
            <a:extLst>
              <a:ext uri="{FF2B5EF4-FFF2-40B4-BE49-F238E27FC236}">
                <a16:creationId xmlns:a16="http://schemas.microsoft.com/office/drawing/2014/main" id="{17CB904B-29FD-2049-1810-58E0A252B8F1}"/>
              </a:ext>
            </a:extLst>
          </p:cNvPr>
          <p:cNvSpPr txBox="1"/>
          <p:nvPr/>
        </p:nvSpPr>
        <p:spPr>
          <a:xfrm>
            <a:off x="5370007" y="1635423"/>
            <a:ext cx="370614" cy="461665"/>
          </a:xfrm>
          <a:prstGeom prst="rect">
            <a:avLst/>
          </a:prstGeom>
          <a:noFill/>
        </p:spPr>
        <p:txBody>
          <a:bodyPr wrap="none" rtlCol="0">
            <a:spAutoFit/>
          </a:bodyPr>
          <a:lstStyle/>
          <a:p>
            <a:r>
              <a:rPr lang="en-US" dirty="0">
                <a:solidFill>
                  <a:schemeClr val="bg1"/>
                </a:solidFill>
                <a:latin typeface="Courier New" pitchFamily="49" charset="0"/>
              </a:rPr>
              <a:t>1</a:t>
            </a:r>
          </a:p>
        </p:txBody>
      </p:sp>
      <p:sp>
        <p:nvSpPr>
          <p:cNvPr id="9" name="TextBox 8">
            <a:extLst>
              <a:ext uri="{FF2B5EF4-FFF2-40B4-BE49-F238E27FC236}">
                <a16:creationId xmlns:a16="http://schemas.microsoft.com/office/drawing/2014/main" id="{37B946AD-EB18-9A1C-3D82-7EDBD9463A00}"/>
              </a:ext>
            </a:extLst>
          </p:cNvPr>
          <p:cNvSpPr txBox="1"/>
          <p:nvPr/>
        </p:nvSpPr>
        <p:spPr>
          <a:xfrm>
            <a:off x="3716768" y="5142855"/>
            <a:ext cx="370614" cy="461665"/>
          </a:xfrm>
          <a:prstGeom prst="rect">
            <a:avLst/>
          </a:prstGeom>
          <a:noFill/>
        </p:spPr>
        <p:txBody>
          <a:bodyPr wrap="none" rtlCol="0">
            <a:spAutoFit/>
          </a:bodyPr>
          <a:lstStyle/>
          <a:p>
            <a:r>
              <a:rPr lang="en-US" dirty="0">
                <a:solidFill>
                  <a:schemeClr val="bg1"/>
                </a:solidFill>
                <a:latin typeface="Courier New" pitchFamily="49" charset="0"/>
              </a:rPr>
              <a:t>5</a:t>
            </a:r>
          </a:p>
        </p:txBody>
      </p:sp>
      <p:sp>
        <p:nvSpPr>
          <p:cNvPr id="10" name="TextBox 9">
            <a:extLst>
              <a:ext uri="{FF2B5EF4-FFF2-40B4-BE49-F238E27FC236}">
                <a16:creationId xmlns:a16="http://schemas.microsoft.com/office/drawing/2014/main" id="{358D08BE-6D8C-CAFB-AD9C-A7E1145C6414}"/>
              </a:ext>
            </a:extLst>
          </p:cNvPr>
          <p:cNvSpPr txBox="1"/>
          <p:nvPr/>
        </p:nvSpPr>
        <p:spPr>
          <a:xfrm>
            <a:off x="5370007" y="5142855"/>
            <a:ext cx="370614" cy="461665"/>
          </a:xfrm>
          <a:prstGeom prst="rect">
            <a:avLst/>
          </a:prstGeom>
          <a:noFill/>
        </p:spPr>
        <p:txBody>
          <a:bodyPr wrap="none" rtlCol="0">
            <a:spAutoFit/>
          </a:bodyPr>
          <a:lstStyle/>
          <a:p>
            <a:r>
              <a:rPr lang="en-US" dirty="0">
                <a:solidFill>
                  <a:schemeClr val="bg1"/>
                </a:solidFill>
                <a:latin typeface="Courier New" pitchFamily="49" charset="0"/>
              </a:rPr>
              <a:t>4</a:t>
            </a:r>
          </a:p>
        </p:txBody>
      </p:sp>
      <p:sp>
        <p:nvSpPr>
          <p:cNvPr id="11" name="TextBox 10">
            <a:extLst>
              <a:ext uri="{FF2B5EF4-FFF2-40B4-BE49-F238E27FC236}">
                <a16:creationId xmlns:a16="http://schemas.microsoft.com/office/drawing/2014/main" id="{6CC18A27-2C0A-832A-A2B9-B6D07D45B168}"/>
              </a:ext>
            </a:extLst>
          </p:cNvPr>
          <p:cNvSpPr txBox="1"/>
          <p:nvPr/>
        </p:nvSpPr>
        <p:spPr>
          <a:xfrm>
            <a:off x="6399813" y="3946823"/>
            <a:ext cx="370614" cy="461665"/>
          </a:xfrm>
          <a:prstGeom prst="rect">
            <a:avLst/>
          </a:prstGeom>
          <a:noFill/>
        </p:spPr>
        <p:txBody>
          <a:bodyPr wrap="none" rtlCol="0">
            <a:spAutoFit/>
          </a:bodyPr>
          <a:lstStyle/>
          <a:p>
            <a:r>
              <a:rPr lang="en-US" dirty="0">
                <a:solidFill>
                  <a:schemeClr val="bg1"/>
                </a:solidFill>
                <a:latin typeface="Courier New" pitchFamily="49" charset="0"/>
              </a:rPr>
              <a:t>3</a:t>
            </a:r>
          </a:p>
        </p:txBody>
      </p:sp>
      <p:sp>
        <p:nvSpPr>
          <p:cNvPr id="12" name="TextBox 11">
            <a:extLst>
              <a:ext uri="{FF2B5EF4-FFF2-40B4-BE49-F238E27FC236}">
                <a16:creationId xmlns:a16="http://schemas.microsoft.com/office/drawing/2014/main" id="{DB6ED2B2-1B51-49E8-9BE5-E47D7C1BE84C}"/>
              </a:ext>
            </a:extLst>
          </p:cNvPr>
          <p:cNvSpPr txBox="1"/>
          <p:nvPr/>
        </p:nvSpPr>
        <p:spPr>
          <a:xfrm>
            <a:off x="4999393" y="2072332"/>
            <a:ext cx="370614" cy="461665"/>
          </a:xfrm>
          <a:prstGeom prst="rect">
            <a:avLst/>
          </a:prstGeom>
          <a:noFill/>
        </p:spPr>
        <p:txBody>
          <a:bodyPr wrap="none" rtlCol="0">
            <a:spAutoFit/>
          </a:bodyPr>
          <a:lstStyle/>
          <a:p>
            <a:r>
              <a:rPr lang="en-US" dirty="0">
                <a:solidFill>
                  <a:schemeClr val="tx1"/>
                </a:solidFill>
                <a:latin typeface="Courier New" pitchFamily="49" charset="0"/>
              </a:rPr>
              <a:t>y</a:t>
            </a:r>
          </a:p>
        </p:txBody>
      </p:sp>
      <p:sp>
        <p:nvSpPr>
          <p:cNvPr id="13" name="TextBox 12">
            <a:extLst>
              <a:ext uri="{FF2B5EF4-FFF2-40B4-BE49-F238E27FC236}">
                <a16:creationId xmlns:a16="http://schemas.microsoft.com/office/drawing/2014/main" id="{DE2A94F5-0B00-533D-C96D-D80173DB3C80}"/>
              </a:ext>
            </a:extLst>
          </p:cNvPr>
          <p:cNvSpPr txBox="1"/>
          <p:nvPr/>
        </p:nvSpPr>
        <p:spPr>
          <a:xfrm>
            <a:off x="4059889" y="2097733"/>
            <a:ext cx="370614" cy="461665"/>
          </a:xfrm>
          <a:prstGeom prst="rect">
            <a:avLst/>
          </a:prstGeom>
          <a:noFill/>
        </p:spPr>
        <p:txBody>
          <a:bodyPr wrap="none" rtlCol="0">
            <a:spAutoFit/>
          </a:bodyPr>
          <a:lstStyle/>
          <a:p>
            <a:r>
              <a:rPr lang="en-US" dirty="0">
                <a:solidFill>
                  <a:schemeClr val="tx1"/>
                </a:solidFill>
                <a:latin typeface="Courier New" pitchFamily="49" charset="0"/>
              </a:rPr>
              <a:t>x</a:t>
            </a:r>
          </a:p>
        </p:txBody>
      </p:sp>
      <p:sp>
        <p:nvSpPr>
          <p:cNvPr id="14" name="TextBox 13">
            <a:extLst>
              <a:ext uri="{FF2B5EF4-FFF2-40B4-BE49-F238E27FC236}">
                <a16:creationId xmlns:a16="http://schemas.microsoft.com/office/drawing/2014/main" id="{69BD1972-AF01-F413-F178-FE6BAFD232E8}"/>
              </a:ext>
            </a:extLst>
          </p:cNvPr>
          <p:cNvSpPr txBox="1"/>
          <p:nvPr/>
        </p:nvSpPr>
        <p:spPr>
          <a:xfrm>
            <a:off x="2771649" y="2841958"/>
            <a:ext cx="370614" cy="461665"/>
          </a:xfrm>
          <a:prstGeom prst="rect">
            <a:avLst/>
          </a:prstGeom>
          <a:noFill/>
        </p:spPr>
        <p:txBody>
          <a:bodyPr wrap="none" rtlCol="0">
            <a:spAutoFit/>
          </a:bodyPr>
          <a:lstStyle/>
          <a:p>
            <a:r>
              <a:rPr lang="en-US" dirty="0">
                <a:solidFill>
                  <a:schemeClr val="bg1"/>
                </a:solidFill>
                <a:latin typeface="Courier New" pitchFamily="49" charset="0"/>
              </a:rPr>
              <a:t>7</a:t>
            </a:r>
          </a:p>
        </p:txBody>
      </p:sp>
      <p:sp>
        <p:nvSpPr>
          <p:cNvPr id="15" name="TextBox 14">
            <a:extLst>
              <a:ext uri="{FF2B5EF4-FFF2-40B4-BE49-F238E27FC236}">
                <a16:creationId xmlns:a16="http://schemas.microsoft.com/office/drawing/2014/main" id="{C39DC5B0-F944-658F-DFBF-F10C5302CFE5}"/>
              </a:ext>
            </a:extLst>
          </p:cNvPr>
          <p:cNvSpPr txBox="1"/>
          <p:nvPr/>
        </p:nvSpPr>
        <p:spPr>
          <a:xfrm>
            <a:off x="2771649" y="4094148"/>
            <a:ext cx="370614" cy="461665"/>
          </a:xfrm>
          <a:prstGeom prst="rect">
            <a:avLst/>
          </a:prstGeom>
          <a:noFill/>
        </p:spPr>
        <p:txBody>
          <a:bodyPr wrap="none" rtlCol="0">
            <a:spAutoFit/>
          </a:bodyPr>
          <a:lstStyle/>
          <a:p>
            <a:r>
              <a:rPr lang="en-US" dirty="0">
                <a:solidFill>
                  <a:schemeClr val="bg1"/>
                </a:solidFill>
                <a:latin typeface="Courier New" pitchFamily="49" charset="0"/>
              </a:rPr>
              <a:t>6</a:t>
            </a:r>
          </a:p>
        </p:txBody>
      </p:sp>
      <p:sp>
        <p:nvSpPr>
          <p:cNvPr id="16" name="Oval 7">
            <a:extLst>
              <a:ext uri="{FF2B5EF4-FFF2-40B4-BE49-F238E27FC236}">
                <a16:creationId xmlns:a16="http://schemas.microsoft.com/office/drawing/2014/main" id="{F770F38E-3990-59F4-93FB-8CFE0F51D070}"/>
              </a:ext>
            </a:extLst>
          </p:cNvPr>
          <p:cNvSpPr>
            <a:spLocks noChangeArrowheads="1"/>
          </p:cNvSpPr>
          <p:nvPr/>
        </p:nvSpPr>
        <p:spPr bwMode="auto">
          <a:xfrm>
            <a:off x="4251544" y="3026525"/>
            <a:ext cx="999816" cy="1068268"/>
          </a:xfrm>
          <a:prstGeom prst="ellipse">
            <a:avLst/>
          </a:prstGeom>
          <a:solidFill>
            <a:schemeClr val="tx2"/>
          </a:solidFill>
          <a:ln w="12700">
            <a:noFill/>
            <a:round/>
            <a:headEnd/>
            <a:tailEnd/>
          </a:ln>
        </p:spPr>
        <p:txBody>
          <a:bodyPr wrap="none" anchor="ctr"/>
          <a:lstStyle/>
          <a:p>
            <a:endParaRPr lang="en-US" dirty="0">
              <a:solidFill>
                <a:srgbClr val="FFFF00"/>
              </a:solidFill>
              <a:latin typeface="Arial" pitchFamily="34" charset="0"/>
            </a:endParaRPr>
          </a:p>
        </p:txBody>
      </p:sp>
      <p:grpSp>
        <p:nvGrpSpPr>
          <p:cNvPr id="2" name="Group 1">
            <a:extLst>
              <a:ext uri="{FF2B5EF4-FFF2-40B4-BE49-F238E27FC236}">
                <a16:creationId xmlns:a16="http://schemas.microsoft.com/office/drawing/2014/main" id="{629E14C7-856C-2777-6195-4FE41C6D5046}"/>
              </a:ext>
            </a:extLst>
          </p:cNvPr>
          <p:cNvGrpSpPr/>
          <p:nvPr/>
        </p:nvGrpSpPr>
        <p:grpSpPr>
          <a:xfrm>
            <a:off x="2209800" y="1828800"/>
            <a:ext cx="1599464" cy="461665"/>
            <a:chOff x="2209800" y="1828800"/>
            <a:chExt cx="1599464" cy="461665"/>
          </a:xfrm>
        </p:grpSpPr>
        <p:sp>
          <p:nvSpPr>
            <p:cNvPr id="70" name="TextBox 69">
              <a:extLst>
                <a:ext uri="{FF2B5EF4-FFF2-40B4-BE49-F238E27FC236}">
                  <a16:creationId xmlns:a16="http://schemas.microsoft.com/office/drawing/2014/main" id="{5DEF1CBB-630C-5A7A-F8F1-8409BF701FF8}"/>
                </a:ext>
              </a:extLst>
            </p:cNvPr>
            <p:cNvSpPr txBox="1"/>
            <p:nvPr/>
          </p:nvSpPr>
          <p:spPr>
            <a:xfrm>
              <a:off x="2209800" y="1828800"/>
              <a:ext cx="928459" cy="461665"/>
            </a:xfrm>
            <a:prstGeom prst="rect">
              <a:avLst/>
            </a:prstGeom>
            <a:noFill/>
          </p:spPr>
          <p:txBody>
            <a:bodyPr wrap="none" rtlCol="0">
              <a:spAutoFit/>
            </a:bodyPr>
            <a:lstStyle/>
            <a:p>
              <a:r>
                <a:rPr lang="en-US" dirty="0">
                  <a:solidFill>
                    <a:srgbClr val="FFFF00"/>
                  </a:solidFill>
                  <a:latin typeface="Courier New" pitchFamily="49" charset="0"/>
                </a:rPr>
                <a:t>head</a:t>
              </a:r>
            </a:p>
          </p:txBody>
        </p:sp>
        <p:sp>
          <p:nvSpPr>
            <p:cNvPr id="72" name="Freeform: Shape 71">
              <a:extLst>
                <a:ext uri="{FF2B5EF4-FFF2-40B4-BE49-F238E27FC236}">
                  <a16:creationId xmlns:a16="http://schemas.microsoft.com/office/drawing/2014/main" id="{DF78F4B2-04DB-C664-7E7A-CEDC6855179F}"/>
                </a:ext>
              </a:extLst>
            </p:cNvPr>
            <p:cNvSpPr/>
            <p:nvPr/>
          </p:nvSpPr>
          <p:spPr bwMode="auto">
            <a:xfrm flipH="1">
              <a:off x="3177711" y="2000646"/>
              <a:ext cx="631553" cy="147162"/>
            </a:xfrm>
            <a:custGeom>
              <a:avLst/>
              <a:gdLst>
                <a:gd name="connsiteX0" fmla="*/ 1098596 w 1098596"/>
                <a:gd name="connsiteY0" fmla="*/ 13895 h 579639"/>
                <a:gd name="connsiteX1" fmla="*/ 302607 w 1098596"/>
                <a:gd name="connsiteY1" fmla="*/ 73101 h 579639"/>
                <a:gd name="connsiteX2" fmla="*/ 0 w 1098596"/>
                <a:gd name="connsiteY2" fmla="*/ 579639 h 579639"/>
              </a:gdLst>
              <a:ahLst/>
              <a:cxnLst>
                <a:cxn ang="0">
                  <a:pos x="connsiteX0" y="connsiteY0"/>
                </a:cxn>
                <a:cxn ang="0">
                  <a:pos x="connsiteX1" y="connsiteY1"/>
                </a:cxn>
                <a:cxn ang="0">
                  <a:pos x="connsiteX2" y="connsiteY2"/>
                </a:cxn>
              </a:cxnLst>
              <a:rect l="l" t="t" r="r" b="b"/>
              <a:pathLst>
                <a:path w="1098596" h="579639">
                  <a:moveTo>
                    <a:pt x="1098596" y="13895"/>
                  </a:moveTo>
                  <a:cubicBezTo>
                    <a:pt x="792151" y="-3648"/>
                    <a:pt x="485706" y="-21190"/>
                    <a:pt x="302607" y="73101"/>
                  </a:cubicBezTo>
                  <a:cubicBezTo>
                    <a:pt x="119508" y="167392"/>
                    <a:pt x="59754" y="373515"/>
                    <a:pt x="0" y="579639"/>
                  </a:cubicBezTo>
                </a:path>
              </a:pathLst>
            </a:custGeom>
            <a:noFill/>
            <a:ln w="57150" cap="flat" cmpd="sng" algn="ctr">
              <a:solidFill>
                <a:srgbClr val="FFFF00"/>
              </a:solidFill>
              <a:prstDash val="solid"/>
              <a:round/>
              <a:headEnd type="none" w="med" len="med"/>
              <a:tailEnd type="triangle" w="med" len="med"/>
            </a:ln>
            <a:effectLst/>
          </p:spPr>
          <p:txBody>
            <a:bodyPr rtlCol="0" anchor="ctr"/>
            <a:lstStyle/>
            <a:p>
              <a:pPr algn="ctr"/>
              <a:endParaRPr lang="en-US"/>
            </a:p>
          </p:txBody>
        </p:sp>
      </p:grpSp>
      <p:grpSp>
        <p:nvGrpSpPr>
          <p:cNvPr id="3" name="Group 2">
            <a:extLst>
              <a:ext uri="{FF2B5EF4-FFF2-40B4-BE49-F238E27FC236}">
                <a16:creationId xmlns:a16="http://schemas.microsoft.com/office/drawing/2014/main" id="{AF324CC9-4D5D-2D89-0EAC-EEFDB9192FE2}"/>
              </a:ext>
            </a:extLst>
          </p:cNvPr>
          <p:cNvGrpSpPr/>
          <p:nvPr/>
        </p:nvGrpSpPr>
        <p:grpSpPr>
          <a:xfrm>
            <a:off x="6066355" y="1893411"/>
            <a:ext cx="2027055" cy="819568"/>
            <a:chOff x="6066355" y="1893411"/>
            <a:chExt cx="2027055" cy="819568"/>
          </a:xfrm>
        </p:grpSpPr>
        <p:sp>
          <p:nvSpPr>
            <p:cNvPr id="71" name="TextBox 70">
              <a:extLst>
                <a:ext uri="{FF2B5EF4-FFF2-40B4-BE49-F238E27FC236}">
                  <a16:creationId xmlns:a16="http://schemas.microsoft.com/office/drawing/2014/main" id="{144BD8F5-66DE-0207-014B-BA8CAAAB104B}"/>
                </a:ext>
              </a:extLst>
            </p:cNvPr>
            <p:cNvSpPr txBox="1"/>
            <p:nvPr/>
          </p:nvSpPr>
          <p:spPr>
            <a:xfrm>
              <a:off x="7164951" y="1893411"/>
              <a:ext cx="928459" cy="461665"/>
            </a:xfrm>
            <a:prstGeom prst="rect">
              <a:avLst/>
            </a:prstGeom>
            <a:noFill/>
          </p:spPr>
          <p:txBody>
            <a:bodyPr wrap="none" rtlCol="0">
              <a:spAutoFit/>
            </a:bodyPr>
            <a:lstStyle/>
            <a:p>
              <a:r>
                <a:rPr lang="en-US" dirty="0">
                  <a:solidFill>
                    <a:srgbClr val="FFFF00"/>
                  </a:solidFill>
                  <a:latin typeface="Courier New" pitchFamily="49" charset="0"/>
                </a:rPr>
                <a:t>tail</a:t>
              </a:r>
            </a:p>
          </p:txBody>
        </p:sp>
        <p:sp>
          <p:nvSpPr>
            <p:cNvPr id="73" name="Freeform: Shape 72">
              <a:extLst>
                <a:ext uri="{FF2B5EF4-FFF2-40B4-BE49-F238E27FC236}">
                  <a16:creationId xmlns:a16="http://schemas.microsoft.com/office/drawing/2014/main" id="{E675275E-A790-1173-216F-C4DA8D5B5E4F}"/>
                </a:ext>
              </a:extLst>
            </p:cNvPr>
            <p:cNvSpPr/>
            <p:nvPr/>
          </p:nvSpPr>
          <p:spPr bwMode="auto">
            <a:xfrm>
              <a:off x="6066355" y="2133340"/>
              <a:ext cx="1098596" cy="579639"/>
            </a:xfrm>
            <a:custGeom>
              <a:avLst/>
              <a:gdLst>
                <a:gd name="connsiteX0" fmla="*/ 1098596 w 1098596"/>
                <a:gd name="connsiteY0" fmla="*/ 13895 h 579639"/>
                <a:gd name="connsiteX1" fmla="*/ 302607 w 1098596"/>
                <a:gd name="connsiteY1" fmla="*/ 73101 h 579639"/>
                <a:gd name="connsiteX2" fmla="*/ 0 w 1098596"/>
                <a:gd name="connsiteY2" fmla="*/ 579639 h 579639"/>
              </a:gdLst>
              <a:ahLst/>
              <a:cxnLst>
                <a:cxn ang="0">
                  <a:pos x="connsiteX0" y="connsiteY0"/>
                </a:cxn>
                <a:cxn ang="0">
                  <a:pos x="connsiteX1" y="connsiteY1"/>
                </a:cxn>
                <a:cxn ang="0">
                  <a:pos x="connsiteX2" y="connsiteY2"/>
                </a:cxn>
              </a:cxnLst>
              <a:rect l="l" t="t" r="r" b="b"/>
              <a:pathLst>
                <a:path w="1098596" h="579639">
                  <a:moveTo>
                    <a:pt x="1098596" y="13895"/>
                  </a:moveTo>
                  <a:cubicBezTo>
                    <a:pt x="792151" y="-3648"/>
                    <a:pt x="485706" y="-21190"/>
                    <a:pt x="302607" y="73101"/>
                  </a:cubicBezTo>
                  <a:cubicBezTo>
                    <a:pt x="119508" y="167392"/>
                    <a:pt x="59754" y="373515"/>
                    <a:pt x="0" y="579639"/>
                  </a:cubicBezTo>
                </a:path>
              </a:pathLst>
            </a:custGeom>
            <a:noFill/>
            <a:ln w="57150" cap="flat" cmpd="sng" algn="ctr">
              <a:solidFill>
                <a:srgbClr val="FFFF00"/>
              </a:solidFill>
              <a:prstDash val="solid"/>
              <a:round/>
              <a:headEnd type="none" w="med" len="med"/>
              <a:tailEnd type="triangle" w="med" len="med"/>
            </a:ln>
            <a:effectLst/>
          </p:spPr>
          <p:txBody>
            <a:bodyPr rtlCol="0" anchor="ctr"/>
            <a:lstStyle/>
            <a:p>
              <a:pPr algn="ctr"/>
              <a:endParaRPr lang="en-US"/>
            </a:p>
          </p:txBody>
        </p:sp>
      </p:grpSp>
      <p:sp>
        <p:nvSpPr>
          <p:cNvPr id="75" name="TextBox 74">
            <a:extLst>
              <a:ext uri="{FF2B5EF4-FFF2-40B4-BE49-F238E27FC236}">
                <a16:creationId xmlns:a16="http://schemas.microsoft.com/office/drawing/2014/main" id="{B00CD03F-929C-953C-B2AF-8104C4589F99}"/>
              </a:ext>
            </a:extLst>
          </p:cNvPr>
          <p:cNvSpPr txBox="1"/>
          <p:nvPr/>
        </p:nvSpPr>
        <p:spPr>
          <a:xfrm>
            <a:off x="5810723" y="2761754"/>
            <a:ext cx="370614" cy="461665"/>
          </a:xfrm>
          <a:prstGeom prst="rect">
            <a:avLst/>
          </a:prstGeom>
          <a:noFill/>
        </p:spPr>
        <p:txBody>
          <a:bodyPr wrap="none" rtlCol="0">
            <a:spAutoFit/>
          </a:bodyPr>
          <a:lstStyle/>
          <a:p>
            <a:r>
              <a:rPr lang="en-US" dirty="0">
                <a:solidFill>
                  <a:schemeClr val="tx1"/>
                </a:solidFill>
                <a:latin typeface="Courier New" pitchFamily="49" charset="0"/>
              </a:rPr>
              <a:t>z</a:t>
            </a:r>
          </a:p>
        </p:txBody>
      </p:sp>
      <p:sp>
        <p:nvSpPr>
          <p:cNvPr id="59" name="Cloud Callout 58"/>
          <p:cNvSpPr/>
          <p:nvPr/>
        </p:nvSpPr>
        <p:spPr bwMode="auto">
          <a:xfrm>
            <a:off x="4199681" y="5436666"/>
            <a:ext cx="4104748" cy="609064"/>
          </a:xfrm>
          <a:prstGeom prst="cloudCallout">
            <a:avLst>
              <a:gd name="adj1" fmla="val 22975"/>
              <a:gd name="adj2" fmla="val -123682"/>
            </a:avLst>
          </a:prstGeom>
          <a:solidFill>
            <a:schemeClr val="tx1"/>
          </a:solidFill>
          <a:ln w="38100" cap="flat" cmpd="sng" algn="ctr">
            <a:solidFill>
              <a:srgbClr val="7030A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2000" i="0" u="none" strike="noStrike" cap="none" normalizeH="0" baseline="0" dirty="0">
                <a:ln>
                  <a:noFill/>
                </a:ln>
                <a:solidFill>
                  <a:srgbClr val="FFFF00"/>
                </a:solidFill>
                <a:effectLst/>
                <a:latin typeface="Courier New" pitchFamily="49" charset="0"/>
                <a:cs typeface="Courier New" pitchFamily="49" charset="0"/>
              </a:rPr>
              <a:t>queue[tail]</a:t>
            </a:r>
            <a:r>
              <a:rPr kumimoji="0" lang="en-US" sz="2000" i="0" u="none" strike="noStrike" cap="none" normalizeH="0" dirty="0">
                <a:ln>
                  <a:noFill/>
                </a:ln>
                <a:solidFill>
                  <a:srgbClr val="FFFF00"/>
                </a:solidFill>
                <a:effectLst/>
                <a:latin typeface="Courier New" pitchFamily="49" charset="0"/>
                <a:cs typeface="Courier New" pitchFamily="49" charset="0"/>
              </a:rPr>
              <a:t> = z</a:t>
            </a:r>
            <a:endParaRPr kumimoji="0" lang="en-US" sz="2000" i="0" u="none" strike="noStrike" cap="none" normalizeH="0" baseline="0" dirty="0">
              <a:ln>
                <a:noFill/>
              </a:ln>
              <a:solidFill>
                <a:srgbClr val="FFFF00"/>
              </a:solidFill>
              <a:effectLst/>
              <a:latin typeface="Courier New" pitchFamily="49" charset="0"/>
              <a:cs typeface="Courier New" pitchFamily="49" charset="0"/>
            </a:endParaRPr>
          </a:p>
        </p:txBody>
      </p:sp>
    </p:spTree>
    <p:extLst>
      <p:ext uri="{BB962C8B-B14F-4D97-AF65-F5344CB8AC3E}">
        <p14:creationId xmlns:p14="http://schemas.microsoft.com/office/powerpoint/2010/main" val="329238071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Footer Placeholder 2"/>
          <p:cNvSpPr>
            <a:spLocks noGrp="1"/>
          </p:cNvSpPr>
          <p:nvPr>
            <p:ph type="ftr" sz="quarter" idx="10"/>
          </p:nvPr>
        </p:nvSpPr>
        <p:spPr>
          <a:xfrm>
            <a:off x="3124200" y="6248400"/>
            <a:ext cx="2895600" cy="457200"/>
          </a:xfrm>
        </p:spPr>
        <p:txBody>
          <a:bodyPr/>
          <a:lstStyle/>
          <a:p>
            <a:pPr>
              <a:defRPr/>
            </a:pPr>
            <a:r>
              <a:rPr lang="en-US" b="0" dirty="0">
                <a:latin typeface="Arial" pitchFamily="34" charset="0"/>
                <a:cs typeface="+mn-cs"/>
              </a:rPr>
              <a:t>Art of Multiprocessor Programming</a:t>
            </a:r>
          </a:p>
        </p:txBody>
      </p:sp>
      <p:sp>
        <p:nvSpPr>
          <p:cNvPr id="30" name="Slide Number Placeholder 3"/>
          <p:cNvSpPr>
            <a:spLocks noGrp="1"/>
          </p:cNvSpPr>
          <p:nvPr>
            <p:ph type="sldNum" sz="quarter" idx="11"/>
          </p:nvPr>
        </p:nvSpPr>
        <p:spPr>
          <a:xfrm>
            <a:off x="6553200" y="6248400"/>
            <a:ext cx="1905000" cy="457200"/>
          </a:xfrm>
        </p:spPr>
        <p:txBody>
          <a:bodyPr/>
          <a:lstStyle/>
          <a:p>
            <a:pPr>
              <a:defRPr/>
            </a:pPr>
            <a:fld id="{7D815C70-AFE7-4526-98C8-F16A2D0F27E3}" type="slidenum">
              <a:rPr lang="x-none" b="0">
                <a:latin typeface="Arial" pitchFamily="34" charset="0"/>
                <a:cs typeface="+mn-cs"/>
              </a:rPr>
              <a:pPr>
                <a:defRPr/>
              </a:pPr>
              <a:t>30</a:t>
            </a:fld>
            <a:endParaRPr lang="en-US" b="0" dirty="0">
              <a:latin typeface="Arial" pitchFamily="34" charset="0"/>
              <a:cs typeface="+mn-cs"/>
            </a:endParaRPr>
          </a:p>
        </p:txBody>
      </p:sp>
      <p:sp>
        <p:nvSpPr>
          <p:cNvPr id="20485" name="Rectangle 3"/>
          <p:cNvSpPr>
            <a:spLocks noGrp="1" noChangeArrowheads="1"/>
          </p:cNvSpPr>
          <p:nvPr>
            <p:ph type="title" idx="4294967295"/>
          </p:nvPr>
        </p:nvSpPr>
        <p:spPr/>
        <p:txBody>
          <a:bodyPr/>
          <a:lstStyle/>
          <a:p>
            <a:pPr eaLnBrk="1" hangingPunct="1"/>
            <a:r>
              <a:rPr lang="en-US" dirty="0"/>
              <a:t>Wait-free 2-Thread Queue</a:t>
            </a:r>
            <a:endParaRPr lang="en-US" dirty="0">
              <a:solidFill>
                <a:srgbClr val="0000FF"/>
              </a:solidFill>
            </a:endParaRPr>
          </a:p>
        </p:txBody>
      </p:sp>
      <p:sp>
        <p:nvSpPr>
          <p:cNvPr id="59" name="Cloud Callout 58"/>
          <p:cNvSpPr/>
          <p:nvPr/>
        </p:nvSpPr>
        <p:spPr bwMode="auto">
          <a:xfrm>
            <a:off x="6280150" y="2457008"/>
            <a:ext cx="2863850" cy="609064"/>
          </a:xfrm>
          <a:prstGeom prst="cloudCallout">
            <a:avLst>
              <a:gd name="adj1" fmla="val 10314"/>
              <a:gd name="adj2" fmla="val 156060"/>
            </a:avLst>
          </a:prstGeom>
          <a:solidFill>
            <a:schemeClr val="tx1"/>
          </a:solidFill>
          <a:ln w="38100" cap="flat" cmpd="sng" algn="ctr">
            <a:solidFill>
              <a:srgbClr val="7030A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ctr" defTabSz="914400" rtl="0" eaLnBrk="0" fontAlgn="base" latinLnBrk="0" hangingPunct="0">
              <a:lnSpc>
                <a:spcPct val="100000"/>
              </a:lnSpc>
              <a:spcBef>
                <a:spcPct val="0"/>
              </a:spcBef>
              <a:spcAft>
                <a:spcPct val="0"/>
              </a:spcAft>
              <a:buClrTx/>
              <a:buSzTx/>
              <a:buFontTx/>
              <a:buNone/>
              <a:tabLst/>
            </a:pPr>
            <a:r>
              <a:rPr lang="en-US" sz="2000" dirty="0">
                <a:solidFill>
                  <a:srgbClr val="FFFF00"/>
                </a:solidFill>
                <a:latin typeface="Courier New" pitchFamily="49" charset="0"/>
                <a:cs typeface="Courier New" pitchFamily="49" charset="0"/>
              </a:rPr>
              <a:t>tail--</a:t>
            </a:r>
            <a:endParaRPr kumimoji="0" lang="en-US" sz="2000" i="0" u="none" strike="noStrike" cap="none" normalizeH="0" baseline="0" dirty="0">
              <a:ln>
                <a:noFill/>
              </a:ln>
              <a:solidFill>
                <a:srgbClr val="FFFF00"/>
              </a:solidFill>
              <a:effectLst/>
              <a:latin typeface="Courier New" pitchFamily="49" charset="0"/>
              <a:cs typeface="Courier New" pitchFamily="49" charset="0"/>
            </a:endParaRPr>
          </a:p>
        </p:txBody>
      </p:sp>
      <p:sp>
        <p:nvSpPr>
          <p:cNvPr id="60" name="Cloud Callout 59"/>
          <p:cNvSpPr/>
          <p:nvPr/>
        </p:nvSpPr>
        <p:spPr bwMode="auto">
          <a:xfrm>
            <a:off x="191379" y="2271415"/>
            <a:ext cx="2469980" cy="609064"/>
          </a:xfrm>
          <a:prstGeom prst="cloudCallout">
            <a:avLst>
              <a:gd name="adj1" fmla="val 8257"/>
              <a:gd name="adj2" fmla="val 141464"/>
            </a:avLst>
          </a:prstGeom>
          <a:solidFill>
            <a:schemeClr val="tx1"/>
          </a:solidFill>
          <a:ln w="38100"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ctr" defTabSz="914400" rtl="0" eaLnBrk="0" fontAlgn="base" latinLnBrk="0" hangingPunct="0">
              <a:lnSpc>
                <a:spcPct val="100000"/>
              </a:lnSpc>
              <a:spcBef>
                <a:spcPct val="0"/>
              </a:spcBef>
              <a:spcAft>
                <a:spcPct val="0"/>
              </a:spcAft>
              <a:buClrTx/>
              <a:buSzTx/>
              <a:buFontTx/>
              <a:buNone/>
              <a:tabLst/>
            </a:pPr>
            <a:r>
              <a:rPr lang="en-US" sz="2000" dirty="0">
                <a:solidFill>
                  <a:srgbClr val="FFFF00"/>
                </a:solidFill>
                <a:latin typeface="Courier New" pitchFamily="49" charset="0"/>
                <a:cs typeface="Courier New" pitchFamily="49" charset="0"/>
              </a:rPr>
              <a:t>head++ </a:t>
            </a:r>
            <a:endParaRPr kumimoji="0" lang="en-US" sz="2000" i="0" u="none" strike="noStrike" cap="none" normalizeH="0" baseline="0" dirty="0">
              <a:ln>
                <a:noFill/>
              </a:ln>
              <a:solidFill>
                <a:srgbClr val="FFFF00"/>
              </a:solidFill>
              <a:effectLst/>
              <a:latin typeface="Courier New" pitchFamily="49" charset="0"/>
              <a:cs typeface="Courier New" pitchFamily="49" charset="0"/>
            </a:endParaRPr>
          </a:p>
        </p:txBody>
      </p:sp>
      <p:sp>
        <p:nvSpPr>
          <p:cNvPr id="56" name="TextBox 55"/>
          <p:cNvSpPr txBox="1"/>
          <p:nvPr/>
        </p:nvSpPr>
        <p:spPr>
          <a:xfrm>
            <a:off x="1935593" y="4925367"/>
            <a:ext cx="370614" cy="461665"/>
          </a:xfrm>
          <a:prstGeom prst="rect">
            <a:avLst/>
          </a:prstGeom>
          <a:noFill/>
        </p:spPr>
        <p:txBody>
          <a:bodyPr wrap="none" rtlCol="0">
            <a:spAutoFit/>
          </a:bodyPr>
          <a:lstStyle/>
          <a:p>
            <a:r>
              <a:rPr lang="en-US" dirty="0">
                <a:solidFill>
                  <a:schemeClr val="tx1"/>
                </a:solidFill>
                <a:latin typeface="Courier New" pitchFamily="49" charset="0"/>
              </a:rPr>
              <a:t>x</a:t>
            </a:r>
          </a:p>
        </p:txBody>
      </p:sp>
      <p:grpSp>
        <p:nvGrpSpPr>
          <p:cNvPr id="36" name="Group 24">
            <a:extLst>
              <a:ext uri="{FF2B5EF4-FFF2-40B4-BE49-F238E27FC236}">
                <a16:creationId xmlns:a16="http://schemas.microsoft.com/office/drawing/2014/main" id="{528CA45F-A607-78C0-873A-637DE94B5598}"/>
              </a:ext>
            </a:extLst>
          </p:cNvPr>
          <p:cNvGrpSpPr>
            <a:grpSpLocks/>
          </p:cNvGrpSpPr>
          <p:nvPr/>
        </p:nvGrpSpPr>
        <p:grpSpPr bwMode="auto">
          <a:xfrm>
            <a:off x="901700" y="3924300"/>
            <a:ext cx="1447800" cy="1295400"/>
            <a:chOff x="3168" y="1824"/>
            <a:chExt cx="912" cy="816"/>
          </a:xfrm>
          <a:effectLst>
            <a:glow rad="228600">
              <a:schemeClr val="accent3">
                <a:satMod val="175000"/>
                <a:alpha val="40000"/>
              </a:schemeClr>
            </a:glow>
          </a:effectLst>
        </p:grpSpPr>
        <p:sp>
          <p:nvSpPr>
            <p:cNvPr id="37" name="Freeform 25">
              <a:extLst>
                <a:ext uri="{FF2B5EF4-FFF2-40B4-BE49-F238E27FC236}">
                  <a16:creationId xmlns:a16="http://schemas.microsoft.com/office/drawing/2014/main" id="{D34BF41E-7A78-F59C-6383-228497C47779}"/>
                </a:ext>
              </a:extLst>
            </p:cNvPr>
            <p:cNvSpPr>
              <a:spLocks/>
            </p:cNvSpPr>
            <p:nvPr/>
          </p:nvSpPr>
          <p:spPr bwMode="auto">
            <a:xfrm>
              <a:off x="3936" y="2064"/>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Courier New" pitchFamily="49" charset="0"/>
              </a:endParaRPr>
            </a:p>
          </p:txBody>
        </p:sp>
        <p:sp>
          <p:nvSpPr>
            <p:cNvPr id="38" name="Freeform 26">
              <a:extLst>
                <a:ext uri="{FF2B5EF4-FFF2-40B4-BE49-F238E27FC236}">
                  <a16:creationId xmlns:a16="http://schemas.microsoft.com/office/drawing/2014/main" id="{758F5AEE-D8D3-C401-E80F-D83BDF020B95}"/>
                </a:ext>
              </a:extLst>
            </p:cNvPr>
            <p:cNvSpPr>
              <a:spLocks/>
            </p:cNvSpPr>
            <p:nvPr/>
          </p:nvSpPr>
          <p:spPr bwMode="auto">
            <a:xfrm>
              <a:off x="3728" y="1920"/>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Courier New" pitchFamily="49" charset="0"/>
              </a:endParaRPr>
            </a:p>
          </p:txBody>
        </p:sp>
        <p:sp>
          <p:nvSpPr>
            <p:cNvPr id="39" name="Freeform 27">
              <a:extLst>
                <a:ext uri="{FF2B5EF4-FFF2-40B4-BE49-F238E27FC236}">
                  <a16:creationId xmlns:a16="http://schemas.microsoft.com/office/drawing/2014/main" id="{14BAD305-4416-7B00-E036-679ECAE4C97D}"/>
                </a:ext>
              </a:extLst>
            </p:cNvPr>
            <p:cNvSpPr>
              <a:spLocks/>
            </p:cNvSpPr>
            <p:nvPr/>
          </p:nvSpPr>
          <p:spPr bwMode="auto">
            <a:xfrm>
              <a:off x="3504" y="1824"/>
              <a:ext cx="144" cy="288"/>
            </a:xfrm>
            <a:custGeom>
              <a:avLst/>
              <a:gdLst>
                <a:gd name="T0" fmla="*/ 0 w 144"/>
                <a:gd name="T1" fmla="*/ 10 h 336"/>
                <a:gd name="T2" fmla="*/ 96 w 144"/>
                <a:gd name="T3" fmla="*/ 0 h 336"/>
                <a:gd name="T4" fmla="*/ 144 w 144"/>
                <a:gd name="T5" fmla="*/ 10 h 336"/>
                <a:gd name="T6" fmla="*/ 144 w 144"/>
                <a:gd name="T7" fmla="*/ 73 h 336"/>
                <a:gd name="T8" fmla="*/ 96 w 144"/>
                <a:gd name="T9" fmla="*/ 63 h 336"/>
                <a:gd name="T10" fmla="*/ 96 w 144"/>
                <a:gd name="T11" fmla="*/ 21 h 336"/>
                <a:gd name="T12" fmla="*/ 0 w 144"/>
                <a:gd name="T13" fmla="*/ 31 h 336"/>
                <a:gd name="T14" fmla="*/ 0 w 144"/>
                <a:gd name="T15" fmla="*/ 10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Courier New" pitchFamily="49" charset="0"/>
              </a:endParaRPr>
            </a:p>
          </p:txBody>
        </p:sp>
        <p:sp>
          <p:nvSpPr>
            <p:cNvPr id="40" name="Freeform 28">
              <a:extLst>
                <a:ext uri="{FF2B5EF4-FFF2-40B4-BE49-F238E27FC236}">
                  <a16:creationId xmlns:a16="http://schemas.microsoft.com/office/drawing/2014/main" id="{68B0B959-26DF-8AE9-4AB0-BF91E11099F4}"/>
                </a:ext>
              </a:extLst>
            </p:cNvPr>
            <p:cNvSpPr>
              <a:spLocks/>
            </p:cNvSpPr>
            <p:nvPr/>
          </p:nvSpPr>
          <p:spPr bwMode="auto">
            <a:xfrm>
              <a:off x="3243" y="1824"/>
              <a:ext cx="789" cy="535"/>
            </a:xfrm>
            <a:custGeom>
              <a:avLst/>
              <a:gdLst>
                <a:gd name="T0" fmla="*/ 261 w 789"/>
                <a:gd name="T1" fmla="*/ 0 h 535"/>
                <a:gd name="T2" fmla="*/ 789 w 789"/>
                <a:gd name="T3" fmla="*/ 336 h 535"/>
                <a:gd name="T4" fmla="*/ 494 w 789"/>
                <a:gd name="T5" fmla="*/ 535 h 535"/>
                <a:gd name="T6" fmla="*/ 0 w 789"/>
                <a:gd name="T7" fmla="*/ 96 h 535"/>
                <a:gd name="T8" fmla="*/ 261 w 789"/>
                <a:gd name="T9" fmla="*/ 0 h 535"/>
                <a:gd name="T10" fmla="*/ 0 60000 65536"/>
                <a:gd name="T11" fmla="*/ 0 60000 65536"/>
                <a:gd name="T12" fmla="*/ 0 60000 65536"/>
                <a:gd name="T13" fmla="*/ 0 60000 65536"/>
                <a:gd name="T14" fmla="*/ 0 60000 65536"/>
                <a:gd name="T15" fmla="*/ 0 w 789"/>
                <a:gd name="T16" fmla="*/ 0 h 535"/>
                <a:gd name="T17" fmla="*/ 789 w 789"/>
                <a:gd name="T18" fmla="*/ 535 h 535"/>
              </a:gdLst>
              <a:ahLst/>
              <a:cxnLst>
                <a:cxn ang="T10">
                  <a:pos x="T0" y="T1"/>
                </a:cxn>
                <a:cxn ang="T11">
                  <a:pos x="T2" y="T3"/>
                </a:cxn>
                <a:cxn ang="T12">
                  <a:pos x="T4" y="T5"/>
                </a:cxn>
                <a:cxn ang="T13">
                  <a:pos x="T6" y="T7"/>
                </a:cxn>
                <a:cxn ang="T14">
                  <a:pos x="T8" y="T9"/>
                </a:cxn>
              </a:cxnLst>
              <a:rect l="T15" t="T16" r="T17" b="T18"/>
              <a:pathLst>
                <a:path w="789" h="535">
                  <a:moveTo>
                    <a:pt x="261" y="0"/>
                  </a:moveTo>
                  <a:lnTo>
                    <a:pt x="789" y="336"/>
                  </a:lnTo>
                  <a:lnTo>
                    <a:pt x="494" y="535"/>
                  </a:lnTo>
                  <a:lnTo>
                    <a:pt x="0" y="96"/>
                  </a:lnTo>
                  <a:lnTo>
                    <a:pt x="261" y="0"/>
                  </a:lnTo>
                  <a:close/>
                </a:path>
              </a:pathLst>
            </a:custGeom>
            <a:solidFill>
              <a:srgbClr val="FF0000"/>
            </a:solidFill>
            <a:ln w="38100">
              <a:solidFill>
                <a:schemeClr val="tx1"/>
              </a:solidFill>
              <a:round/>
              <a:headEnd/>
              <a:tailEnd/>
            </a:ln>
          </p:spPr>
          <p:txBody>
            <a:bodyPr wrap="none" anchor="ctr"/>
            <a:lstStyle/>
            <a:p>
              <a:endParaRPr lang="en-US" dirty="0">
                <a:latin typeface="Courier New" pitchFamily="49" charset="0"/>
              </a:endParaRPr>
            </a:p>
          </p:txBody>
        </p:sp>
        <p:sp>
          <p:nvSpPr>
            <p:cNvPr id="41" name="Freeform 29">
              <a:extLst>
                <a:ext uri="{FF2B5EF4-FFF2-40B4-BE49-F238E27FC236}">
                  <a16:creationId xmlns:a16="http://schemas.microsoft.com/office/drawing/2014/main" id="{F3702CEC-BFCB-6D87-80C2-3DE833182384}"/>
                </a:ext>
              </a:extLst>
            </p:cNvPr>
            <p:cNvSpPr>
              <a:spLocks/>
            </p:cNvSpPr>
            <p:nvPr/>
          </p:nvSpPr>
          <p:spPr bwMode="auto">
            <a:xfrm>
              <a:off x="3253" y="1920"/>
              <a:ext cx="491" cy="567"/>
            </a:xfrm>
            <a:custGeom>
              <a:avLst/>
              <a:gdLst>
                <a:gd name="T0" fmla="*/ 11 w 491"/>
                <a:gd name="T1" fmla="*/ 0 h 567"/>
                <a:gd name="T2" fmla="*/ 491 w 491"/>
                <a:gd name="T3" fmla="*/ 432 h 567"/>
                <a:gd name="T4" fmla="*/ 484 w 491"/>
                <a:gd name="T5" fmla="*/ 567 h 567"/>
                <a:gd name="T6" fmla="*/ 0 w 491"/>
                <a:gd name="T7" fmla="*/ 119 h 567"/>
                <a:gd name="T8" fmla="*/ 11 w 491"/>
                <a:gd name="T9" fmla="*/ 0 h 567"/>
                <a:gd name="T10" fmla="*/ 0 60000 65536"/>
                <a:gd name="T11" fmla="*/ 0 60000 65536"/>
                <a:gd name="T12" fmla="*/ 0 60000 65536"/>
                <a:gd name="T13" fmla="*/ 0 60000 65536"/>
                <a:gd name="T14" fmla="*/ 0 60000 65536"/>
                <a:gd name="T15" fmla="*/ 0 w 491"/>
                <a:gd name="T16" fmla="*/ 0 h 567"/>
                <a:gd name="T17" fmla="*/ 491 w 491"/>
                <a:gd name="T18" fmla="*/ 567 h 567"/>
              </a:gdLst>
              <a:ahLst/>
              <a:cxnLst>
                <a:cxn ang="T10">
                  <a:pos x="T0" y="T1"/>
                </a:cxn>
                <a:cxn ang="T11">
                  <a:pos x="T2" y="T3"/>
                </a:cxn>
                <a:cxn ang="T12">
                  <a:pos x="T4" y="T5"/>
                </a:cxn>
                <a:cxn ang="T13">
                  <a:pos x="T6" y="T7"/>
                </a:cxn>
                <a:cxn ang="T14">
                  <a:pos x="T8" y="T9"/>
                </a:cxn>
              </a:cxnLst>
              <a:rect l="T15" t="T16" r="T17" b="T18"/>
              <a:pathLst>
                <a:path w="491" h="567">
                  <a:moveTo>
                    <a:pt x="11" y="0"/>
                  </a:moveTo>
                  <a:lnTo>
                    <a:pt x="491" y="432"/>
                  </a:lnTo>
                  <a:lnTo>
                    <a:pt x="484" y="567"/>
                  </a:lnTo>
                  <a:lnTo>
                    <a:pt x="0" y="119"/>
                  </a:lnTo>
                  <a:lnTo>
                    <a:pt x="11" y="0"/>
                  </a:lnTo>
                  <a:close/>
                </a:path>
              </a:pathLst>
            </a:custGeom>
            <a:solidFill>
              <a:srgbClr val="FF0000"/>
            </a:solidFill>
            <a:ln w="38100">
              <a:solidFill>
                <a:schemeClr val="tx1"/>
              </a:solidFill>
              <a:round/>
              <a:headEnd/>
              <a:tailEnd/>
            </a:ln>
          </p:spPr>
          <p:txBody>
            <a:bodyPr wrap="none" anchor="ctr"/>
            <a:lstStyle/>
            <a:p>
              <a:endParaRPr lang="en-US" dirty="0">
                <a:latin typeface="Courier New" pitchFamily="49" charset="0"/>
              </a:endParaRPr>
            </a:p>
          </p:txBody>
        </p:sp>
        <p:sp>
          <p:nvSpPr>
            <p:cNvPr id="42" name="Freeform 30">
              <a:extLst>
                <a:ext uri="{FF2B5EF4-FFF2-40B4-BE49-F238E27FC236}">
                  <a16:creationId xmlns:a16="http://schemas.microsoft.com/office/drawing/2014/main" id="{062BB042-6FB2-2B60-D355-565E17A7C7EC}"/>
                </a:ext>
              </a:extLst>
            </p:cNvPr>
            <p:cNvSpPr>
              <a:spLocks/>
            </p:cNvSpPr>
            <p:nvPr/>
          </p:nvSpPr>
          <p:spPr bwMode="auto">
            <a:xfrm>
              <a:off x="3728" y="2160"/>
              <a:ext cx="304" cy="327"/>
            </a:xfrm>
            <a:custGeom>
              <a:avLst/>
              <a:gdLst>
                <a:gd name="T0" fmla="*/ 304 w 304"/>
                <a:gd name="T1" fmla="*/ 0 h 327"/>
                <a:gd name="T2" fmla="*/ 304 w 304"/>
                <a:gd name="T3" fmla="*/ 96 h 327"/>
                <a:gd name="T4" fmla="*/ 0 w 304"/>
                <a:gd name="T5" fmla="*/ 327 h 327"/>
                <a:gd name="T6" fmla="*/ 18 w 304"/>
                <a:gd name="T7" fmla="*/ 181 h 327"/>
                <a:gd name="T8" fmla="*/ 304 w 304"/>
                <a:gd name="T9" fmla="*/ 0 h 327"/>
                <a:gd name="T10" fmla="*/ 0 60000 65536"/>
                <a:gd name="T11" fmla="*/ 0 60000 65536"/>
                <a:gd name="T12" fmla="*/ 0 60000 65536"/>
                <a:gd name="T13" fmla="*/ 0 60000 65536"/>
                <a:gd name="T14" fmla="*/ 0 60000 65536"/>
                <a:gd name="T15" fmla="*/ 0 w 304"/>
                <a:gd name="T16" fmla="*/ 0 h 327"/>
                <a:gd name="T17" fmla="*/ 304 w 304"/>
                <a:gd name="T18" fmla="*/ 327 h 327"/>
              </a:gdLst>
              <a:ahLst/>
              <a:cxnLst>
                <a:cxn ang="T10">
                  <a:pos x="T0" y="T1"/>
                </a:cxn>
                <a:cxn ang="T11">
                  <a:pos x="T2" y="T3"/>
                </a:cxn>
                <a:cxn ang="T12">
                  <a:pos x="T4" y="T5"/>
                </a:cxn>
                <a:cxn ang="T13">
                  <a:pos x="T6" y="T7"/>
                </a:cxn>
                <a:cxn ang="T14">
                  <a:pos x="T8" y="T9"/>
                </a:cxn>
              </a:cxnLst>
              <a:rect l="T15" t="T16" r="T17" b="T18"/>
              <a:pathLst>
                <a:path w="304" h="327">
                  <a:moveTo>
                    <a:pt x="304" y="0"/>
                  </a:moveTo>
                  <a:lnTo>
                    <a:pt x="304" y="96"/>
                  </a:lnTo>
                  <a:lnTo>
                    <a:pt x="0" y="327"/>
                  </a:lnTo>
                  <a:lnTo>
                    <a:pt x="18" y="181"/>
                  </a:lnTo>
                  <a:lnTo>
                    <a:pt x="304" y="0"/>
                  </a:lnTo>
                  <a:close/>
                </a:path>
              </a:pathLst>
            </a:custGeom>
            <a:solidFill>
              <a:srgbClr val="FF0000"/>
            </a:solidFill>
            <a:ln w="38100">
              <a:solidFill>
                <a:schemeClr val="tx1"/>
              </a:solidFill>
              <a:round/>
              <a:headEnd/>
              <a:tailEnd/>
            </a:ln>
          </p:spPr>
          <p:txBody>
            <a:bodyPr wrap="none" anchor="ctr"/>
            <a:lstStyle/>
            <a:p>
              <a:endParaRPr lang="en-US" dirty="0">
                <a:latin typeface="Courier New" pitchFamily="49" charset="0"/>
              </a:endParaRPr>
            </a:p>
          </p:txBody>
        </p:sp>
        <p:sp>
          <p:nvSpPr>
            <p:cNvPr id="43" name="Freeform 31">
              <a:extLst>
                <a:ext uri="{FF2B5EF4-FFF2-40B4-BE49-F238E27FC236}">
                  <a16:creationId xmlns:a16="http://schemas.microsoft.com/office/drawing/2014/main" id="{0ED62C3D-C0A5-18BE-3E08-4CA19F80E256}"/>
                </a:ext>
              </a:extLst>
            </p:cNvPr>
            <p:cNvSpPr>
              <a:spLocks/>
            </p:cNvSpPr>
            <p:nvPr/>
          </p:nvSpPr>
          <p:spPr bwMode="auto">
            <a:xfrm>
              <a:off x="3504" y="2304"/>
              <a:ext cx="240" cy="336"/>
            </a:xfrm>
            <a:custGeom>
              <a:avLst/>
              <a:gdLst>
                <a:gd name="T0" fmla="*/ 7 w 336"/>
                <a:gd name="T1" fmla="*/ 0 h 432"/>
                <a:gd name="T2" fmla="*/ 11 w 336"/>
                <a:gd name="T3" fmla="*/ 7 h 432"/>
                <a:gd name="T4" fmla="*/ 3 w 336"/>
                <a:gd name="T5" fmla="*/ 12 h 432"/>
                <a:gd name="T6" fmla="*/ 3 w 336"/>
                <a:gd name="T7" fmla="*/ 35 h 432"/>
                <a:gd name="T8" fmla="*/ 0 w 336"/>
                <a:gd name="T9" fmla="*/ 27 h 432"/>
                <a:gd name="T10" fmla="*/ 0 w 336"/>
                <a:gd name="T11" fmla="*/ 4 h 432"/>
                <a:gd name="T12" fmla="*/ 7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Courier New" pitchFamily="49" charset="0"/>
              </a:endParaRPr>
            </a:p>
          </p:txBody>
        </p:sp>
        <p:sp>
          <p:nvSpPr>
            <p:cNvPr id="44" name="Freeform 32">
              <a:extLst>
                <a:ext uri="{FF2B5EF4-FFF2-40B4-BE49-F238E27FC236}">
                  <a16:creationId xmlns:a16="http://schemas.microsoft.com/office/drawing/2014/main" id="{63363D97-303F-B09F-1C19-4CF9CA24CA72}"/>
                </a:ext>
              </a:extLst>
            </p:cNvPr>
            <p:cNvSpPr>
              <a:spLocks/>
            </p:cNvSpPr>
            <p:nvPr/>
          </p:nvSpPr>
          <p:spPr bwMode="auto">
            <a:xfrm>
              <a:off x="3312" y="2160"/>
              <a:ext cx="240" cy="288"/>
            </a:xfrm>
            <a:custGeom>
              <a:avLst/>
              <a:gdLst>
                <a:gd name="T0" fmla="*/ 7 w 336"/>
                <a:gd name="T1" fmla="*/ 0 h 432"/>
                <a:gd name="T2" fmla="*/ 11 w 336"/>
                <a:gd name="T3" fmla="*/ 2 h 432"/>
                <a:gd name="T4" fmla="*/ 3 w 336"/>
                <a:gd name="T5" fmla="*/ 3 h 432"/>
                <a:gd name="T6" fmla="*/ 3 w 336"/>
                <a:gd name="T7" fmla="*/ 7 h 432"/>
                <a:gd name="T8" fmla="*/ 0 w 336"/>
                <a:gd name="T9" fmla="*/ 6 h 432"/>
                <a:gd name="T10" fmla="*/ 0 w 336"/>
                <a:gd name="T11" fmla="*/ 1 h 432"/>
                <a:gd name="T12" fmla="*/ 7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Courier New" pitchFamily="49" charset="0"/>
              </a:endParaRPr>
            </a:p>
          </p:txBody>
        </p:sp>
        <p:sp>
          <p:nvSpPr>
            <p:cNvPr id="45" name="Freeform 33">
              <a:extLst>
                <a:ext uri="{FF2B5EF4-FFF2-40B4-BE49-F238E27FC236}">
                  <a16:creationId xmlns:a16="http://schemas.microsoft.com/office/drawing/2014/main" id="{B5AEBA73-4072-B6C0-6A15-7FA56923EDF5}"/>
                </a:ext>
              </a:extLst>
            </p:cNvPr>
            <p:cNvSpPr>
              <a:spLocks/>
            </p:cNvSpPr>
            <p:nvPr/>
          </p:nvSpPr>
          <p:spPr bwMode="auto">
            <a:xfrm>
              <a:off x="3168" y="2016"/>
              <a:ext cx="192" cy="288"/>
            </a:xfrm>
            <a:custGeom>
              <a:avLst/>
              <a:gdLst>
                <a:gd name="T0" fmla="*/ 1 w 336"/>
                <a:gd name="T1" fmla="*/ 0 h 432"/>
                <a:gd name="T2" fmla="*/ 1 w 336"/>
                <a:gd name="T3" fmla="*/ 2 h 432"/>
                <a:gd name="T4" fmla="*/ 1 w 336"/>
                <a:gd name="T5" fmla="*/ 3 h 432"/>
                <a:gd name="T6" fmla="*/ 1 w 336"/>
                <a:gd name="T7" fmla="*/ 7 h 432"/>
                <a:gd name="T8" fmla="*/ 0 w 336"/>
                <a:gd name="T9" fmla="*/ 6 h 432"/>
                <a:gd name="T10" fmla="*/ 0 w 336"/>
                <a:gd name="T11" fmla="*/ 1 h 432"/>
                <a:gd name="T12" fmla="*/ 1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Courier New" pitchFamily="49" charset="0"/>
              </a:endParaRPr>
            </a:p>
          </p:txBody>
        </p:sp>
      </p:grpSp>
      <p:grpSp>
        <p:nvGrpSpPr>
          <p:cNvPr id="46" name="Group 24">
            <a:extLst>
              <a:ext uri="{FF2B5EF4-FFF2-40B4-BE49-F238E27FC236}">
                <a16:creationId xmlns:a16="http://schemas.microsoft.com/office/drawing/2014/main" id="{6AFE9756-753E-AA57-E135-645EBD5B7EEA}"/>
              </a:ext>
            </a:extLst>
          </p:cNvPr>
          <p:cNvGrpSpPr>
            <a:grpSpLocks/>
          </p:cNvGrpSpPr>
          <p:nvPr/>
        </p:nvGrpSpPr>
        <p:grpSpPr bwMode="auto">
          <a:xfrm flipH="1">
            <a:off x="7277100" y="3947468"/>
            <a:ext cx="1447800" cy="1295400"/>
            <a:chOff x="3168" y="1824"/>
            <a:chExt cx="912" cy="816"/>
          </a:xfrm>
          <a:effectLst>
            <a:glow rad="228600">
              <a:schemeClr val="accent3">
                <a:satMod val="175000"/>
                <a:alpha val="40000"/>
              </a:schemeClr>
            </a:glow>
          </a:effectLst>
        </p:grpSpPr>
        <p:sp>
          <p:nvSpPr>
            <p:cNvPr id="47" name="Freeform 25">
              <a:extLst>
                <a:ext uri="{FF2B5EF4-FFF2-40B4-BE49-F238E27FC236}">
                  <a16:creationId xmlns:a16="http://schemas.microsoft.com/office/drawing/2014/main" id="{CAD23AF0-C2D9-AC13-8CE9-6495304A5FF7}"/>
                </a:ext>
              </a:extLst>
            </p:cNvPr>
            <p:cNvSpPr>
              <a:spLocks/>
            </p:cNvSpPr>
            <p:nvPr/>
          </p:nvSpPr>
          <p:spPr bwMode="auto">
            <a:xfrm>
              <a:off x="3936" y="2064"/>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Courier New" pitchFamily="49" charset="0"/>
              </a:endParaRPr>
            </a:p>
          </p:txBody>
        </p:sp>
        <p:sp>
          <p:nvSpPr>
            <p:cNvPr id="48" name="Freeform 26">
              <a:extLst>
                <a:ext uri="{FF2B5EF4-FFF2-40B4-BE49-F238E27FC236}">
                  <a16:creationId xmlns:a16="http://schemas.microsoft.com/office/drawing/2014/main" id="{9AF44B2F-6FAB-B35A-B04A-00BA185EF5E4}"/>
                </a:ext>
              </a:extLst>
            </p:cNvPr>
            <p:cNvSpPr>
              <a:spLocks/>
            </p:cNvSpPr>
            <p:nvPr/>
          </p:nvSpPr>
          <p:spPr bwMode="auto">
            <a:xfrm>
              <a:off x="3728" y="1920"/>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Courier New" pitchFamily="49" charset="0"/>
              </a:endParaRPr>
            </a:p>
          </p:txBody>
        </p:sp>
        <p:sp>
          <p:nvSpPr>
            <p:cNvPr id="49" name="Freeform 27">
              <a:extLst>
                <a:ext uri="{FF2B5EF4-FFF2-40B4-BE49-F238E27FC236}">
                  <a16:creationId xmlns:a16="http://schemas.microsoft.com/office/drawing/2014/main" id="{657813DF-B669-1CB3-A3BE-2C7225D4EFE2}"/>
                </a:ext>
              </a:extLst>
            </p:cNvPr>
            <p:cNvSpPr>
              <a:spLocks/>
            </p:cNvSpPr>
            <p:nvPr/>
          </p:nvSpPr>
          <p:spPr bwMode="auto">
            <a:xfrm>
              <a:off x="3504" y="1824"/>
              <a:ext cx="144" cy="288"/>
            </a:xfrm>
            <a:custGeom>
              <a:avLst/>
              <a:gdLst>
                <a:gd name="T0" fmla="*/ 0 w 144"/>
                <a:gd name="T1" fmla="*/ 10 h 336"/>
                <a:gd name="T2" fmla="*/ 96 w 144"/>
                <a:gd name="T3" fmla="*/ 0 h 336"/>
                <a:gd name="T4" fmla="*/ 144 w 144"/>
                <a:gd name="T5" fmla="*/ 10 h 336"/>
                <a:gd name="T6" fmla="*/ 144 w 144"/>
                <a:gd name="T7" fmla="*/ 73 h 336"/>
                <a:gd name="T8" fmla="*/ 96 w 144"/>
                <a:gd name="T9" fmla="*/ 63 h 336"/>
                <a:gd name="T10" fmla="*/ 96 w 144"/>
                <a:gd name="T11" fmla="*/ 21 h 336"/>
                <a:gd name="T12" fmla="*/ 0 w 144"/>
                <a:gd name="T13" fmla="*/ 31 h 336"/>
                <a:gd name="T14" fmla="*/ 0 w 144"/>
                <a:gd name="T15" fmla="*/ 10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Courier New" pitchFamily="49" charset="0"/>
              </a:endParaRPr>
            </a:p>
          </p:txBody>
        </p:sp>
        <p:sp>
          <p:nvSpPr>
            <p:cNvPr id="50" name="Freeform 28">
              <a:extLst>
                <a:ext uri="{FF2B5EF4-FFF2-40B4-BE49-F238E27FC236}">
                  <a16:creationId xmlns:a16="http://schemas.microsoft.com/office/drawing/2014/main" id="{2A8B9571-E912-0C93-D029-6CD63A0755B8}"/>
                </a:ext>
              </a:extLst>
            </p:cNvPr>
            <p:cNvSpPr>
              <a:spLocks/>
            </p:cNvSpPr>
            <p:nvPr/>
          </p:nvSpPr>
          <p:spPr bwMode="auto">
            <a:xfrm>
              <a:off x="3243" y="1824"/>
              <a:ext cx="789" cy="535"/>
            </a:xfrm>
            <a:custGeom>
              <a:avLst/>
              <a:gdLst>
                <a:gd name="T0" fmla="*/ 261 w 789"/>
                <a:gd name="T1" fmla="*/ 0 h 535"/>
                <a:gd name="T2" fmla="*/ 789 w 789"/>
                <a:gd name="T3" fmla="*/ 336 h 535"/>
                <a:gd name="T4" fmla="*/ 494 w 789"/>
                <a:gd name="T5" fmla="*/ 535 h 535"/>
                <a:gd name="T6" fmla="*/ 0 w 789"/>
                <a:gd name="T7" fmla="*/ 96 h 535"/>
                <a:gd name="T8" fmla="*/ 261 w 789"/>
                <a:gd name="T9" fmla="*/ 0 h 535"/>
                <a:gd name="T10" fmla="*/ 0 60000 65536"/>
                <a:gd name="T11" fmla="*/ 0 60000 65536"/>
                <a:gd name="T12" fmla="*/ 0 60000 65536"/>
                <a:gd name="T13" fmla="*/ 0 60000 65536"/>
                <a:gd name="T14" fmla="*/ 0 60000 65536"/>
                <a:gd name="T15" fmla="*/ 0 w 789"/>
                <a:gd name="T16" fmla="*/ 0 h 535"/>
                <a:gd name="T17" fmla="*/ 789 w 789"/>
                <a:gd name="T18" fmla="*/ 535 h 535"/>
              </a:gdLst>
              <a:ahLst/>
              <a:cxnLst>
                <a:cxn ang="T10">
                  <a:pos x="T0" y="T1"/>
                </a:cxn>
                <a:cxn ang="T11">
                  <a:pos x="T2" y="T3"/>
                </a:cxn>
                <a:cxn ang="T12">
                  <a:pos x="T4" y="T5"/>
                </a:cxn>
                <a:cxn ang="T13">
                  <a:pos x="T6" y="T7"/>
                </a:cxn>
                <a:cxn ang="T14">
                  <a:pos x="T8" y="T9"/>
                </a:cxn>
              </a:cxnLst>
              <a:rect l="T15" t="T16" r="T17" b="T18"/>
              <a:pathLst>
                <a:path w="789" h="535">
                  <a:moveTo>
                    <a:pt x="261" y="0"/>
                  </a:moveTo>
                  <a:lnTo>
                    <a:pt x="789" y="336"/>
                  </a:lnTo>
                  <a:lnTo>
                    <a:pt x="494" y="535"/>
                  </a:lnTo>
                  <a:lnTo>
                    <a:pt x="0" y="96"/>
                  </a:lnTo>
                  <a:lnTo>
                    <a:pt x="261" y="0"/>
                  </a:lnTo>
                  <a:close/>
                </a:path>
              </a:pathLst>
            </a:custGeom>
            <a:solidFill>
              <a:srgbClr val="7030A0"/>
            </a:solidFill>
            <a:ln w="38100">
              <a:solidFill>
                <a:schemeClr val="tx1"/>
              </a:solidFill>
              <a:round/>
              <a:headEnd/>
              <a:tailEnd/>
            </a:ln>
          </p:spPr>
          <p:txBody>
            <a:bodyPr wrap="none" anchor="ctr"/>
            <a:lstStyle/>
            <a:p>
              <a:endParaRPr lang="en-US" dirty="0">
                <a:latin typeface="Courier New" pitchFamily="49" charset="0"/>
              </a:endParaRPr>
            </a:p>
          </p:txBody>
        </p:sp>
        <p:sp>
          <p:nvSpPr>
            <p:cNvPr id="51" name="Freeform 29">
              <a:extLst>
                <a:ext uri="{FF2B5EF4-FFF2-40B4-BE49-F238E27FC236}">
                  <a16:creationId xmlns:a16="http://schemas.microsoft.com/office/drawing/2014/main" id="{89B2E9AF-6AAF-2F2E-BBC5-355151837F43}"/>
                </a:ext>
              </a:extLst>
            </p:cNvPr>
            <p:cNvSpPr>
              <a:spLocks/>
            </p:cNvSpPr>
            <p:nvPr/>
          </p:nvSpPr>
          <p:spPr bwMode="auto">
            <a:xfrm>
              <a:off x="3253" y="1920"/>
              <a:ext cx="491" cy="567"/>
            </a:xfrm>
            <a:custGeom>
              <a:avLst/>
              <a:gdLst>
                <a:gd name="T0" fmla="*/ 11 w 491"/>
                <a:gd name="T1" fmla="*/ 0 h 567"/>
                <a:gd name="T2" fmla="*/ 491 w 491"/>
                <a:gd name="T3" fmla="*/ 432 h 567"/>
                <a:gd name="T4" fmla="*/ 484 w 491"/>
                <a:gd name="T5" fmla="*/ 567 h 567"/>
                <a:gd name="T6" fmla="*/ 0 w 491"/>
                <a:gd name="T7" fmla="*/ 119 h 567"/>
                <a:gd name="T8" fmla="*/ 11 w 491"/>
                <a:gd name="T9" fmla="*/ 0 h 567"/>
                <a:gd name="T10" fmla="*/ 0 60000 65536"/>
                <a:gd name="T11" fmla="*/ 0 60000 65536"/>
                <a:gd name="T12" fmla="*/ 0 60000 65536"/>
                <a:gd name="T13" fmla="*/ 0 60000 65536"/>
                <a:gd name="T14" fmla="*/ 0 60000 65536"/>
                <a:gd name="T15" fmla="*/ 0 w 491"/>
                <a:gd name="T16" fmla="*/ 0 h 567"/>
                <a:gd name="T17" fmla="*/ 491 w 491"/>
                <a:gd name="T18" fmla="*/ 567 h 567"/>
              </a:gdLst>
              <a:ahLst/>
              <a:cxnLst>
                <a:cxn ang="T10">
                  <a:pos x="T0" y="T1"/>
                </a:cxn>
                <a:cxn ang="T11">
                  <a:pos x="T2" y="T3"/>
                </a:cxn>
                <a:cxn ang="T12">
                  <a:pos x="T4" y="T5"/>
                </a:cxn>
                <a:cxn ang="T13">
                  <a:pos x="T6" y="T7"/>
                </a:cxn>
                <a:cxn ang="T14">
                  <a:pos x="T8" y="T9"/>
                </a:cxn>
              </a:cxnLst>
              <a:rect l="T15" t="T16" r="T17" b="T18"/>
              <a:pathLst>
                <a:path w="491" h="567">
                  <a:moveTo>
                    <a:pt x="11" y="0"/>
                  </a:moveTo>
                  <a:lnTo>
                    <a:pt x="491" y="432"/>
                  </a:lnTo>
                  <a:lnTo>
                    <a:pt x="484" y="567"/>
                  </a:lnTo>
                  <a:lnTo>
                    <a:pt x="0" y="119"/>
                  </a:lnTo>
                  <a:lnTo>
                    <a:pt x="11" y="0"/>
                  </a:lnTo>
                  <a:close/>
                </a:path>
              </a:pathLst>
            </a:custGeom>
            <a:solidFill>
              <a:srgbClr val="7030A0"/>
            </a:solidFill>
            <a:ln w="38100">
              <a:solidFill>
                <a:schemeClr val="tx1"/>
              </a:solidFill>
              <a:round/>
              <a:headEnd/>
              <a:tailEnd/>
            </a:ln>
          </p:spPr>
          <p:txBody>
            <a:bodyPr wrap="none" anchor="ctr"/>
            <a:lstStyle/>
            <a:p>
              <a:endParaRPr lang="en-US" dirty="0">
                <a:latin typeface="Courier New" pitchFamily="49" charset="0"/>
              </a:endParaRPr>
            </a:p>
          </p:txBody>
        </p:sp>
        <p:sp>
          <p:nvSpPr>
            <p:cNvPr id="52" name="Freeform 30">
              <a:extLst>
                <a:ext uri="{FF2B5EF4-FFF2-40B4-BE49-F238E27FC236}">
                  <a16:creationId xmlns:a16="http://schemas.microsoft.com/office/drawing/2014/main" id="{C8155B02-D579-9D46-C638-DEF1879D992C}"/>
                </a:ext>
              </a:extLst>
            </p:cNvPr>
            <p:cNvSpPr>
              <a:spLocks/>
            </p:cNvSpPr>
            <p:nvPr/>
          </p:nvSpPr>
          <p:spPr bwMode="auto">
            <a:xfrm>
              <a:off x="3728" y="2160"/>
              <a:ext cx="304" cy="327"/>
            </a:xfrm>
            <a:custGeom>
              <a:avLst/>
              <a:gdLst>
                <a:gd name="T0" fmla="*/ 304 w 304"/>
                <a:gd name="T1" fmla="*/ 0 h 327"/>
                <a:gd name="T2" fmla="*/ 304 w 304"/>
                <a:gd name="T3" fmla="*/ 96 h 327"/>
                <a:gd name="T4" fmla="*/ 0 w 304"/>
                <a:gd name="T5" fmla="*/ 327 h 327"/>
                <a:gd name="T6" fmla="*/ 18 w 304"/>
                <a:gd name="T7" fmla="*/ 181 h 327"/>
                <a:gd name="T8" fmla="*/ 304 w 304"/>
                <a:gd name="T9" fmla="*/ 0 h 327"/>
                <a:gd name="T10" fmla="*/ 0 60000 65536"/>
                <a:gd name="T11" fmla="*/ 0 60000 65536"/>
                <a:gd name="T12" fmla="*/ 0 60000 65536"/>
                <a:gd name="T13" fmla="*/ 0 60000 65536"/>
                <a:gd name="T14" fmla="*/ 0 60000 65536"/>
                <a:gd name="T15" fmla="*/ 0 w 304"/>
                <a:gd name="T16" fmla="*/ 0 h 327"/>
                <a:gd name="T17" fmla="*/ 304 w 304"/>
                <a:gd name="T18" fmla="*/ 327 h 327"/>
              </a:gdLst>
              <a:ahLst/>
              <a:cxnLst>
                <a:cxn ang="T10">
                  <a:pos x="T0" y="T1"/>
                </a:cxn>
                <a:cxn ang="T11">
                  <a:pos x="T2" y="T3"/>
                </a:cxn>
                <a:cxn ang="T12">
                  <a:pos x="T4" y="T5"/>
                </a:cxn>
                <a:cxn ang="T13">
                  <a:pos x="T6" y="T7"/>
                </a:cxn>
                <a:cxn ang="T14">
                  <a:pos x="T8" y="T9"/>
                </a:cxn>
              </a:cxnLst>
              <a:rect l="T15" t="T16" r="T17" b="T18"/>
              <a:pathLst>
                <a:path w="304" h="327">
                  <a:moveTo>
                    <a:pt x="304" y="0"/>
                  </a:moveTo>
                  <a:lnTo>
                    <a:pt x="304" y="96"/>
                  </a:lnTo>
                  <a:lnTo>
                    <a:pt x="0" y="327"/>
                  </a:lnTo>
                  <a:lnTo>
                    <a:pt x="18" y="181"/>
                  </a:lnTo>
                  <a:lnTo>
                    <a:pt x="304" y="0"/>
                  </a:lnTo>
                  <a:close/>
                </a:path>
              </a:pathLst>
            </a:custGeom>
            <a:solidFill>
              <a:srgbClr val="7030A0"/>
            </a:solidFill>
            <a:ln w="38100">
              <a:solidFill>
                <a:schemeClr val="tx1"/>
              </a:solidFill>
              <a:round/>
              <a:headEnd/>
              <a:tailEnd/>
            </a:ln>
          </p:spPr>
          <p:txBody>
            <a:bodyPr wrap="none" anchor="ctr"/>
            <a:lstStyle/>
            <a:p>
              <a:endParaRPr lang="en-US" dirty="0">
                <a:latin typeface="Courier New" pitchFamily="49" charset="0"/>
              </a:endParaRPr>
            </a:p>
          </p:txBody>
        </p:sp>
        <p:sp>
          <p:nvSpPr>
            <p:cNvPr id="62" name="Freeform 31">
              <a:extLst>
                <a:ext uri="{FF2B5EF4-FFF2-40B4-BE49-F238E27FC236}">
                  <a16:creationId xmlns:a16="http://schemas.microsoft.com/office/drawing/2014/main" id="{64B14DAB-CFC3-D897-146A-52BF43305CFF}"/>
                </a:ext>
              </a:extLst>
            </p:cNvPr>
            <p:cNvSpPr>
              <a:spLocks/>
            </p:cNvSpPr>
            <p:nvPr/>
          </p:nvSpPr>
          <p:spPr bwMode="auto">
            <a:xfrm>
              <a:off x="3504" y="2304"/>
              <a:ext cx="240" cy="336"/>
            </a:xfrm>
            <a:custGeom>
              <a:avLst/>
              <a:gdLst>
                <a:gd name="T0" fmla="*/ 7 w 336"/>
                <a:gd name="T1" fmla="*/ 0 h 432"/>
                <a:gd name="T2" fmla="*/ 11 w 336"/>
                <a:gd name="T3" fmla="*/ 7 h 432"/>
                <a:gd name="T4" fmla="*/ 3 w 336"/>
                <a:gd name="T5" fmla="*/ 12 h 432"/>
                <a:gd name="T6" fmla="*/ 3 w 336"/>
                <a:gd name="T7" fmla="*/ 35 h 432"/>
                <a:gd name="T8" fmla="*/ 0 w 336"/>
                <a:gd name="T9" fmla="*/ 27 h 432"/>
                <a:gd name="T10" fmla="*/ 0 w 336"/>
                <a:gd name="T11" fmla="*/ 4 h 432"/>
                <a:gd name="T12" fmla="*/ 7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Courier New" pitchFamily="49" charset="0"/>
              </a:endParaRPr>
            </a:p>
          </p:txBody>
        </p:sp>
        <p:sp>
          <p:nvSpPr>
            <p:cNvPr id="63" name="Freeform 32">
              <a:extLst>
                <a:ext uri="{FF2B5EF4-FFF2-40B4-BE49-F238E27FC236}">
                  <a16:creationId xmlns:a16="http://schemas.microsoft.com/office/drawing/2014/main" id="{1BC3CEE1-F222-C091-8EEC-EE37FA8EB157}"/>
                </a:ext>
              </a:extLst>
            </p:cNvPr>
            <p:cNvSpPr>
              <a:spLocks/>
            </p:cNvSpPr>
            <p:nvPr/>
          </p:nvSpPr>
          <p:spPr bwMode="auto">
            <a:xfrm>
              <a:off x="3312" y="2160"/>
              <a:ext cx="240" cy="288"/>
            </a:xfrm>
            <a:custGeom>
              <a:avLst/>
              <a:gdLst>
                <a:gd name="T0" fmla="*/ 7 w 336"/>
                <a:gd name="T1" fmla="*/ 0 h 432"/>
                <a:gd name="T2" fmla="*/ 11 w 336"/>
                <a:gd name="T3" fmla="*/ 2 h 432"/>
                <a:gd name="T4" fmla="*/ 3 w 336"/>
                <a:gd name="T5" fmla="*/ 3 h 432"/>
                <a:gd name="T6" fmla="*/ 3 w 336"/>
                <a:gd name="T7" fmla="*/ 7 h 432"/>
                <a:gd name="T8" fmla="*/ 0 w 336"/>
                <a:gd name="T9" fmla="*/ 6 h 432"/>
                <a:gd name="T10" fmla="*/ 0 w 336"/>
                <a:gd name="T11" fmla="*/ 1 h 432"/>
                <a:gd name="T12" fmla="*/ 7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Courier New" pitchFamily="49" charset="0"/>
              </a:endParaRPr>
            </a:p>
          </p:txBody>
        </p:sp>
        <p:sp>
          <p:nvSpPr>
            <p:cNvPr id="64" name="Freeform 33">
              <a:extLst>
                <a:ext uri="{FF2B5EF4-FFF2-40B4-BE49-F238E27FC236}">
                  <a16:creationId xmlns:a16="http://schemas.microsoft.com/office/drawing/2014/main" id="{A1B30A4F-5488-56BF-C448-BC452E419FCB}"/>
                </a:ext>
              </a:extLst>
            </p:cNvPr>
            <p:cNvSpPr>
              <a:spLocks/>
            </p:cNvSpPr>
            <p:nvPr/>
          </p:nvSpPr>
          <p:spPr bwMode="auto">
            <a:xfrm>
              <a:off x="3168" y="2016"/>
              <a:ext cx="192" cy="288"/>
            </a:xfrm>
            <a:custGeom>
              <a:avLst/>
              <a:gdLst>
                <a:gd name="T0" fmla="*/ 1 w 336"/>
                <a:gd name="T1" fmla="*/ 0 h 432"/>
                <a:gd name="T2" fmla="*/ 1 w 336"/>
                <a:gd name="T3" fmla="*/ 2 h 432"/>
                <a:gd name="T4" fmla="*/ 1 w 336"/>
                <a:gd name="T5" fmla="*/ 3 h 432"/>
                <a:gd name="T6" fmla="*/ 1 w 336"/>
                <a:gd name="T7" fmla="*/ 7 h 432"/>
                <a:gd name="T8" fmla="*/ 0 w 336"/>
                <a:gd name="T9" fmla="*/ 6 h 432"/>
                <a:gd name="T10" fmla="*/ 0 w 336"/>
                <a:gd name="T11" fmla="*/ 1 h 432"/>
                <a:gd name="T12" fmla="*/ 1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Courier New" pitchFamily="49" charset="0"/>
              </a:endParaRPr>
            </a:p>
          </p:txBody>
        </p:sp>
      </p:grpSp>
      <p:grpSp>
        <p:nvGrpSpPr>
          <p:cNvPr id="8" name="Group 7">
            <a:extLst>
              <a:ext uri="{FF2B5EF4-FFF2-40B4-BE49-F238E27FC236}">
                <a16:creationId xmlns:a16="http://schemas.microsoft.com/office/drawing/2014/main" id="{F80ECF79-7599-D496-A719-F9EA747E0167}"/>
              </a:ext>
            </a:extLst>
          </p:cNvPr>
          <p:cNvGrpSpPr/>
          <p:nvPr/>
        </p:nvGrpSpPr>
        <p:grpSpPr>
          <a:xfrm>
            <a:off x="2771649" y="1635423"/>
            <a:ext cx="3998778" cy="3969097"/>
            <a:chOff x="2771649" y="1635423"/>
            <a:chExt cx="3998778" cy="3969097"/>
          </a:xfrm>
        </p:grpSpPr>
        <p:grpSp>
          <p:nvGrpSpPr>
            <p:cNvPr id="9" name="Group 8">
              <a:extLst>
                <a:ext uri="{FF2B5EF4-FFF2-40B4-BE49-F238E27FC236}">
                  <a16:creationId xmlns:a16="http://schemas.microsoft.com/office/drawing/2014/main" id="{ADA60118-4D05-DA0E-937E-14BDF069173D}"/>
                </a:ext>
              </a:extLst>
            </p:cNvPr>
            <p:cNvGrpSpPr/>
            <p:nvPr/>
          </p:nvGrpSpPr>
          <p:grpSpPr>
            <a:xfrm>
              <a:off x="3117850" y="1993900"/>
              <a:ext cx="3162300" cy="3055620"/>
              <a:chOff x="3117850" y="1993900"/>
              <a:chExt cx="3162300" cy="3055620"/>
            </a:xfrm>
          </p:grpSpPr>
          <p:pic>
            <p:nvPicPr>
              <p:cNvPr id="68" name="Picture 2" descr="magic">
                <a:extLst>
                  <a:ext uri="{FF2B5EF4-FFF2-40B4-BE49-F238E27FC236}">
                    <a16:creationId xmlns:a16="http://schemas.microsoft.com/office/drawing/2014/main" id="{DE7BD701-61B9-07BE-E7A7-6EEBFA1E5972}"/>
                  </a:ext>
                </a:extLst>
              </p:cNvPr>
              <p:cNvPicPr>
                <a:picLocks noChangeAspect="1" noChangeArrowheads="1"/>
              </p:cNvPicPr>
              <p:nvPr/>
            </p:nvPicPr>
            <p:blipFill>
              <a:blip r:embed="rId3" cstate="print"/>
              <a:srcRect/>
              <a:stretch>
                <a:fillRect/>
              </a:stretch>
            </p:blipFill>
            <p:spPr bwMode="auto">
              <a:xfrm>
                <a:off x="4635500" y="3511550"/>
                <a:ext cx="127000" cy="127000"/>
              </a:xfrm>
              <a:prstGeom prst="rect">
                <a:avLst/>
              </a:prstGeom>
              <a:noFill/>
              <a:ln w="9525" algn="ctr">
                <a:noFill/>
                <a:miter lim="800000"/>
                <a:headEnd/>
                <a:tailEnd/>
              </a:ln>
            </p:spPr>
          </p:pic>
          <p:sp>
            <p:nvSpPr>
              <p:cNvPr id="69" name="Oval 68">
                <a:extLst>
                  <a:ext uri="{FF2B5EF4-FFF2-40B4-BE49-F238E27FC236}">
                    <a16:creationId xmlns:a16="http://schemas.microsoft.com/office/drawing/2014/main" id="{D597F8F2-CFC6-49F6-2368-4EE929E7860D}"/>
                  </a:ext>
                </a:extLst>
              </p:cNvPr>
              <p:cNvSpPr/>
              <p:nvPr/>
            </p:nvSpPr>
            <p:spPr bwMode="auto">
              <a:xfrm>
                <a:off x="3117850" y="1993900"/>
                <a:ext cx="3162300" cy="3055620"/>
              </a:xfrm>
              <a:prstGeom prst="ellipse">
                <a:avLst/>
              </a:prstGeom>
              <a:solidFill>
                <a:schemeClr val="accent5"/>
              </a:solidFill>
              <a:ln w="38100"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noAutofit/>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1" i="0" u="none" strike="noStrike" cap="none" normalizeH="0" baseline="0" dirty="0">
                  <a:ln>
                    <a:noFill/>
                  </a:ln>
                  <a:solidFill>
                    <a:srgbClr val="FFFF00"/>
                  </a:solidFill>
                  <a:effectLst/>
                  <a:latin typeface="Courier New" pitchFamily="49" charset="0"/>
                  <a:cs typeface="Arial" charset="0"/>
                </a:endParaRPr>
              </a:p>
            </p:txBody>
          </p:sp>
          <p:cxnSp>
            <p:nvCxnSpPr>
              <p:cNvPr id="70" name="Straight Connector 69">
                <a:extLst>
                  <a:ext uri="{FF2B5EF4-FFF2-40B4-BE49-F238E27FC236}">
                    <a16:creationId xmlns:a16="http://schemas.microsoft.com/office/drawing/2014/main" id="{C9256BB0-0DAE-1B03-8E0A-98D94469B44A}"/>
                  </a:ext>
                </a:extLst>
              </p:cNvPr>
              <p:cNvCxnSpPr>
                <a:stCxn id="69" idx="4"/>
                <a:endCxn id="69" idx="4"/>
              </p:cNvCxnSpPr>
              <p:nvPr/>
            </p:nvCxnSpPr>
            <p:spPr bwMode="auto">
              <a:xfrm>
                <a:off x="4699000" y="5049520"/>
                <a:ext cx="0" cy="0"/>
              </a:xfrm>
              <a:prstGeom prst="line">
                <a:avLst/>
              </a:prstGeom>
              <a:noFill/>
              <a:ln w="9525" cap="flat" cmpd="sng" algn="ctr">
                <a:noFill/>
                <a:prstDash val="solid"/>
                <a:round/>
                <a:headEnd type="none" w="med" len="med"/>
                <a:tailEnd type="none" w="med" len="med"/>
              </a:ln>
              <a:effectLst/>
            </p:spPr>
          </p:cxnSp>
          <p:cxnSp>
            <p:nvCxnSpPr>
              <p:cNvPr id="71" name="Straight Connector 70">
                <a:extLst>
                  <a:ext uri="{FF2B5EF4-FFF2-40B4-BE49-F238E27FC236}">
                    <a16:creationId xmlns:a16="http://schemas.microsoft.com/office/drawing/2014/main" id="{8EC1312E-2E2D-41FF-5A5C-F77CE1D6282A}"/>
                  </a:ext>
                </a:extLst>
              </p:cNvPr>
              <p:cNvCxnSpPr>
                <a:stCxn id="69" idx="4"/>
                <a:endCxn id="69" idx="0"/>
              </p:cNvCxnSpPr>
              <p:nvPr/>
            </p:nvCxnSpPr>
            <p:spPr bwMode="auto">
              <a:xfrm flipV="1">
                <a:off x="4699000" y="1993900"/>
                <a:ext cx="0" cy="3055620"/>
              </a:xfrm>
              <a:prstGeom prst="line">
                <a:avLst/>
              </a:prstGeom>
              <a:noFill/>
              <a:ln w="38100" cap="flat" cmpd="sng" algn="ctr">
                <a:solidFill>
                  <a:schemeClr val="tx1"/>
                </a:solidFill>
                <a:prstDash val="solid"/>
                <a:round/>
                <a:headEnd type="none" w="med" len="med"/>
                <a:tailEnd type="none" w="med" len="med"/>
              </a:ln>
              <a:effectLst/>
            </p:spPr>
          </p:cxnSp>
          <p:cxnSp>
            <p:nvCxnSpPr>
              <p:cNvPr id="72" name="Straight Connector 71">
                <a:extLst>
                  <a:ext uri="{FF2B5EF4-FFF2-40B4-BE49-F238E27FC236}">
                    <a16:creationId xmlns:a16="http://schemas.microsoft.com/office/drawing/2014/main" id="{08EA3A19-50C0-C489-E081-5AF40310A764}"/>
                  </a:ext>
                </a:extLst>
              </p:cNvPr>
              <p:cNvCxnSpPr>
                <a:stCxn id="69" idx="3"/>
                <a:endCxn id="69" idx="7"/>
              </p:cNvCxnSpPr>
              <p:nvPr/>
            </p:nvCxnSpPr>
            <p:spPr bwMode="auto">
              <a:xfrm flipV="1">
                <a:off x="3580958" y="2441385"/>
                <a:ext cx="2236084" cy="2160650"/>
              </a:xfrm>
              <a:prstGeom prst="line">
                <a:avLst/>
              </a:prstGeom>
              <a:noFill/>
              <a:ln w="38100" cap="flat" cmpd="sng" algn="ctr">
                <a:solidFill>
                  <a:schemeClr val="tx1"/>
                </a:solidFill>
                <a:prstDash val="solid"/>
                <a:round/>
                <a:headEnd type="none" w="med" len="med"/>
                <a:tailEnd type="none" w="med" len="med"/>
              </a:ln>
              <a:effectLst/>
            </p:spPr>
          </p:cxnSp>
          <p:cxnSp>
            <p:nvCxnSpPr>
              <p:cNvPr id="73" name="Straight Connector 72">
                <a:extLst>
                  <a:ext uri="{FF2B5EF4-FFF2-40B4-BE49-F238E27FC236}">
                    <a16:creationId xmlns:a16="http://schemas.microsoft.com/office/drawing/2014/main" id="{F48AA915-8A7A-D436-9519-7361E3BD2B19}"/>
                  </a:ext>
                </a:extLst>
              </p:cNvPr>
              <p:cNvCxnSpPr>
                <a:stCxn id="69" idx="2"/>
              </p:cNvCxnSpPr>
              <p:nvPr/>
            </p:nvCxnSpPr>
            <p:spPr bwMode="auto">
              <a:xfrm flipV="1">
                <a:off x="3117850" y="3511550"/>
                <a:ext cx="3162300" cy="10160"/>
              </a:xfrm>
              <a:prstGeom prst="line">
                <a:avLst/>
              </a:prstGeom>
              <a:noFill/>
              <a:ln w="38100" cap="flat" cmpd="sng" algn="ctr">
                <a:solidFill>
                  <a:schemeClr val="tx1"/>
                </a:solidFill>
                <a:prstDash val="solid"/>
                <a:round/>
                <a:headEnd type="none" w="med" len="med"/>
                <a:tailEnd type="none" w="med" len="med"/>
              </a:ln>
              <a:effectLst/>
            </p:spPr>
          </p:cxnSp>
          <p:cxnSp>
            <p:nvCxnSpPr>
              <p:cNvPr id="74" name="Straight Connector 73">
                <a:extLst>
                  <a:ext uri="{FF2B5EF4-FFF2-40B4-BE49-F238E27FC236}">
                    <a16:creationId xmlns:a16="http://schemas.microsoft.com/office/drawing/2014/main" id="{5E7F98D7-50D0-9761-F02B-C12CEACFCE37}"/>
                  </a:ext>
                </a:extLst>
              </p:cNvPr>
              <p:cNvCxnSpPr>
                <a:stCxn id="69" idx="1"/>
                <a:endCxn id="69" idx="5"/>
              </p:cNvCxnSpPr>
              <p:nvPr/>
            </p:nvCxnSpPr>
            <p:spPr bwMode="auto">
              <a:xfrm>
                <a:off x="3580958" y="2441385"/>
                <a:ext cx="2236084" cy="2160650"/>
              </a:xfrm>
              <a:prstGeom prst="line">
                <a:avLst/>
              </a:prstGeom>
              <a:noFill/>
              <a:ln w="38100" cap="flat" cmpd="sng" algn="ctr">
                <a:solidFill>
                  <a:schemeClr val="tx1"/>
                </a:solidFill>
                <a:prstDash val="solid"/>
                <a:round/>
                <a:headEnd type="none" w="med" len="med"/>
                <a:tailEnd type="none" w="med" len="med"/>
              </a:ln>
              <a:effectLst/>
            </p:spPr>
          </p:cxnSp>
          <p:sp>
            <p:nvSpPr>
              <p:cNvPr id="75" name="Oval 74">
                <a:extLst>
                  <a:ext uri="{FF2B5EF4-FFF2-40B4-BE49-F238E27FC236}">
                    <a16:creationId xmlns:a16="http://schemas.microsoft.com/office/drawing/2014/main" id="{AF934925-0310-D25F-6DA3-EC4E7DFB7FB0}"/>
                  </a:ext>
                </a:extLst>
              </p:cNvPr>
              <p:cNvSpPr/>
              <p:nvPr/>
            </p:nvSpPr>
            <p:spPr bwMode="auto">
              <a:xfrm>
                <a:off x="3549650" y="2423160"/>
                <a:ext cx="2298700" cy="2197100"/>
              </a:xfrm>
              <a:prstGeom prst="ellipse">
                <a:avLst/>
              </a:prstGeom>
              <a:solidFill>
                <a:schemeClr val="tx2"/>
              </a:solidFill>
              <a:ln w="3810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noAutofit/>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1" i="0" u="none" strike="noStrike" cap="none" normalizeH="0" baseline="0" dirty="0">
                  <a:ln>
                    <a:noFill/>
                  </a:ln>
                  <a:solidFill>
                    <a:srgbClr val="FFFF00"/>
                  </a:solidFill>
                  <a:effectLst/>
                  <a:latin typeface="Courier New" pitchFamily="49" charset="0"/>
                  <a:cs typeface="Arial" charset="0"/>
                </a:endParaRPr>
              </a:p>
            </p:txBody>
          </p:sp>
        </p:grpSp>
        <p:sp>
          <p:nvSpPr>
            <p:cNvPr id="10" name="TextBox 9">
              <a:extLst>
                <a:ext uri="{FF2B5EF4-FFF2-40B4-BE49-F238E27FC236}">
                  <a16:creationId xmlns:a16="http://schemas.microsoft.com/office/drawing/2014/main" id="{EAC21DC0-89D9-2E5A-5603-FAC1824A334C}"/>
                </a:ext>
              </a:extLst>
            </p:cNvPr>
            <p:cNvSpPr txBox="1"/>
            <p:nvPr/>
          </p:nvSpPr>
          <p:spPr>
            <a:xfrm>
              <a:off x="3716768" y="1635423"/>
              <a:ext cx="370614" cy="461665"/>
            </a:xfrm>
            <a:prstGeom prst="rect">
              <a:avLst/>
            </a:prstGeom>
            <a:noFill/>
          </p:spPr>
          <p:txBody>
            <a:bodyPr wrap="none" rtlCol="0">
              <a:spAutoFit/>
            </a:bodyPr>
            <a:lstStyle/>
            <a:p>
              <a:r>
                <a:rPr lang="en-US" dirty="0">
                  <a:solidFill>
                    <a:schemeClr val="bg1"/>
                  </a:solidFill>
                  <a:latin typeface="Courier New" pitchFamily="49" charset="0"/>
                </a:rPr>
                <a:t>0</a:t>
              </a:r>
            </a:p>
          </p:txBody>
        </p:sp>
        <p:sp>
          <p:nvSpPr>
            <p:cNvPr id="11" name="TextBox 10">
              <a:extLst>
                <a:ext uri="{FF2B5EF4-FFF2-40B4-BE49-F238E27FC236}">
                  <a16:creationId xmlns:a16="http://schemas.microsoft.com/office/drawing/2014/main" id="{7362FCFC-0E72-3DC5-6CB8-5CBDF4F497B2}"/>
                </a:ext>
              </a:extLst>
            </p:cNvPr>
            <p:cNvSpPr txBox="1"/>
            <p:nvPr/>
          </p:nvSpPr>
          <p:spPr>
            <a:xfrm>
              <a:off x="6399813" y="2693988"/>
              <a:ext cx="370614" cy="461665"/>
            </a:xfrm>
            <a:prstGeom prst="rect">
              <a:avLst/>
            </a:prstGeom>
            <a:noFill/>
          </p:spPr>
          <p:txBody>
            <a:bodyPr wrap="none" rtlCol="0">
              <a:spAutoFit/>
            </a:bodyPr>
            <a:lstStyle/>
            <a:p>
              <a:r>
                <a:rPr lang="en-US" dirty="0">
                  <a:solidFill>
                    <a:schemeClr val="bg1"/>
                  </a:solidFill>
                  <a:latin typeface="Courier New" pitchFamily="49" charset="0"/>
                </a:rPr>
                <a:t>2</a:t>
              </a:r>
            </a:p>
          </p:txBody>
        </p:sp>
        <p:sp>
          <p:nvSpPr>
            <p:cNvPr id="12" name="TextBox 11">
              <a:extLst>
                <a:ext uri="{FF2B5EF4-FFF2-40B4-BE49-F238E27FC236}">
                  <a16:creationId xmlns:a16="http://schemas.microsoft.com/office/drawing/2014/main" id="{0C975790-98A5-46B8-AD7E-4F501C84DC81}"/>
                </a:ext>
              </a:extLst>
            </p:cNvPr>
            <p:cNvSpPr txBox="1"/>
            <p:nvPr/>
          </p:nvSpPr>
          <p:spPr>
            <a:xfrm>
              <a:off x="5370007" y="1635423"/>
              <a:ext cx="370614" cy="461665"/>
            </a:xfrm>
            <a:prstGeom prst="rect">
              <a:avLst/>
            </a:prstGeom>
            <a:noFill/>
          </p:spPr>
          <p:txBody>
            <a:bodyPr wrap="none" rtlCol="0">
              <a:spAutoFit/>
            </a:bodyPr>
            <a:lstStyle/>
            <a:p>
              <a:r>
                <a:rPr lang="en-US" dirty="0">
                  <a:solidFill>
                    <a:schemeClr val="bg1"/>
                  </a:solidFill>
                  <a:latin typeface="Courier New" pitchFamily="49" charset="0"/>
                </a:rPr>
                <a:t>1</a:t>
              </a:r>
            </a:p>
          </p:txBody>
        </p:sp>
        <p:sp>
          <p:nvSpPr>
            <p:cNvPr id="13" name="TextBox 12">
              <a:extLst>
                <a:ext uri="{FF2B5EF4-FFF2-40B4-BE49-F238E27FC236}">
                  <a16:creationId xmlns:a16="http://schemas.microsoft.com/office/drawing/2014/main" id="{263B588F-B716-11B5-88B9-1B4094ABD58F}"/>
                </a:ext>
              </a:extLst>
            </p:cNvPr>
            <p:cNvSpPr txBox="1"/>
            <p:nvPr/>
          </p:nvSpPr>
          <p:spPr>
            <a:xfrm>
              <a:off x="3716768" y="5142855"/>
              <a:ext cx="370614" cy="461665"/>
            </a:xfrm>
            <a:prstGeom prst="rect">
              <a:avLst/>
            </a:prstGeom>
            <a:noFill/>
          </p:spPr>
          <p:txBody>
            <a:bodyPr wrap="none" rtlCol="0">
              <a:spAutoFit/>
            </a:bodyPr>
            <a:lstStyle/>
            <a:p>
              <a:r>
                <a:rPr lang="en-US" dirty="0">
                  <a:solidFill>
                    <a:schemeClr val="bg1"/>
                  </a:solidFill>
                  <a:latin typeface="Courier New" pitchFamily="49" charset="0"/>
                </a:rPr>
                <a:t>5</a:t>
              </a:r>
            </a:p>
          </p:txBody>
        </p:sp>
        <p:sp>
          <p:nvSpPr>
            <p:cNvPr id="14" name="TextBox 13">
              <a:extLst>
                <a:ext uri="{FF2B5EF4-FFF2-40B4-BE49-F238E27FC236}">
                  <a16:creationId xmlns:a16="http://schemas.microsoft.com/office/drawing/2014/main" id="{0447EDC2-5FC7-79BA-3B8C-21C3FC677FB0}"/>
                </a:ext>
              </a:extLst>
            </p:cNvPr>
            <p:cNvSpPr txBox="1"/>
            <p:nvPr/>
          </p:nvSpPr>
          <p:spPr>
            <a:xfrm>
              <a:off x="5370007" y="5142855"/>
              <a:ext cx="370614" cy="461665"/>
            </a:xfrm>
            <a:prstGeom prst="rect">
              <a:avLst/>
            </a:prstGeom>
            <a:noFill/>
          </p:spPr>
          <p:txBody>
            <a:bodyPr wrap="none" rtlCol="0">
              <a:spAutoFit/>
            </a:bodyPr>
            <a:lstStyle/>
            <a:p>
              <a:r>
                <a:rPr lang="en-US" dirty="0">
                  <a:solidFill>
                    <a:schemeClr val="bg1"/>
                  </a:solidFill>
                  <a:latin typeface="Courier New" pitchFamily="49" charset="0"/>
                </a:rPr>
                <a:t>4</a:t>
              </a:r>
            </a:p>
          </p:txBody>
        </p:sp>
        <p:sp>
          <p:nvSpPr>
            <p:cNvPr id="15" name="TextBox 14">
              <a:extLst>
                <a:ext uri="{FF2B5EF4-FFF2-40B4-BE49-F238E27FC236}">
                  <a16:creationId xmlns:a16="http://schemas.microsoft.com/office/drawing/2014/main" id="{3222998D-6625-8CA9-E663-EEBFCCD84205}"/>
                </a:ext>
              </a:extLst>
            </p:cNvPr>
            <p:cNvSpPr txBox="1"/>
            <p:nvPr/>
          </p:nvSpPr>
          <p:spPr>
            <a:xfrm>
              <a:off x="6399813" y="3946823"/>
              <a:ext cx="370614" cy="461665"/>
            </a:xfrm>
            <a:prstGeom prst="rect">
              <a:avLst/>
            </a:prstGeom>
            <a:noFill/>
          </p:spPr>
          <p:txBody>
            <a:bodyPr wrap="none" rtlCol="0">
              <a:spAutoFit/>
            </a:bodyPr>
            <a:lstStyle/>
            <a:p>
              <a:r>
                <a:rPr lang="en-US" dirty="0">
                  <a:solidFill>
                    <a:schemeClr val="bg1"/>
                  </a:solidFill>
                  <a:latin typeface="Courier New" pitchFamily="49" charset="0"/>
                </a:rPr>
                <a:t>3</a:t>
              </a:r>
            </a:p>
          </p:txBody>
        </p:sp>
        <p:sp>
          <p:nvSpPr>
            <p:cNvPr id="16" name="TextBox 15">
              <a:extLst>
                <a:ext uri="{FF2B5EF4-FFF2-40B4-BE49-F238E27FC236}">
                  <a16:creationId xmlns:a16="http://schemas.microsoft.com/office/drawing/2014/main" id="{F2A47BE1-BBE5-CD88-9065-24BD0B74B5D0}"/>
                </a:ext>
              </a:extLst>
            </p:cNvPr>
            <p:cNvSpPr txBox="1"/>
            <p:nvPr/>
          </p:nvSpPr>
          <p:spPr>
            <a:xfrm>
              <a:off x="4999393" y="2072332"/>
              <a:ext cx="370614" cy="461665"/>
            </a:xfrm>
            <a:prstGeom prst="rect">
              <a:avLst/>
            </a:prstGeom>
            <a:noFill/>
          </p:spPr>
          <p:txBody>
            <a:bodyPr wrap="none" rtlCol="0">
              <a:spAutoFit/>
            </a:bodyPr>
            <a:lstStyle/>
            <a:p>
              <a:r>
                <a:rPr lang="en-US" dirty="0">
                  <a:solidFill>
                    <a:schemeClr val="tx1"/>
                  </a:solidFill>
                  <a:latin typeface="Courier New" pitchFamily="49" charset="0"/>
                </a:rPr>
                <a:t>y</a:t>
              </a:r>
            </a:p>
          </p:txBody>
        </p:sp>
        <p:sp>
          <p:nvSpPr>
            <p:cNvPr id="19" name="TextBox 18">
              <a:extLst>
                <a:ext uri="{FF2B5EF4-FFF2-40B4-BE49-F238E27FC236}">
                  <a16:creationId xmlns:a16="http://schemas.microsoft.com/office/drawing/2014/main" id="{2C0D214B-EDE0-B27B-CAF0-1350C2BDD17D}"/>
                </a:ext>
              </a:extLst>
            </p:cNvPr>
            <p:cNvSpPr txBox="1"/>
            <p:nvPr/>
          </p:nvSpPr>
          <p:spPr>
            <a:xfrm>
              <a:off x="4059889" y="2097733"/>
              <a:ext cx="370614" cy="461665"/>
            </a:xfrm>
            <a:prstGeom prst="rect">
              <a:avLst/>
            </a:prstGeom>
            <a:noFill/>
          </p:spPr>
          <p:txBody>
            <a:bodyPr wrap="none" rtlCol="0">
              <a:spAutoFit/>
            </a:bodyPr>
            <a:lstStyle/>
            <a:p>
              <a:r>
                <a:rPr lang="en-US" dirty="0">
                  <a:solidFill>
                    <a:schemeClr val="tx1"/>
                  </a:solidFill>
                  <a:latin typeface="Courier New" pitchFamily="49" charset="0"/>
                </a:rPr>
                <a:t>x</a:t>
              </a:r>
            </a:p>
          </p:txBody>
        </p:sp>
        <p:sp>
          <p:nvSpPr>
            <p:cNvPr id="20" name="TextBox 19">
              <a:extLst>
                <a:ext uri="{FF2B5EF4-FFF2-40B4-BE49-F238E27FC236}">
                  <a16:creationId xmlns:a16="http://schemas.microsoft.com/office/drawing/2014/main" id="{8362F013-7FC3-BC85-B663-0607FFF1E8F0}"/>
                </a:ext>
              </a:extLst>
            </p:cNvPr>
            <p:cNvSpPr txBox="1"/>
            <p:nvPr/>
          </p:nvSpPr>
          <p:spPr>
            <a:xfrm>
              <a:off x="2771649" y="2841958"/>
              <a:ext cx="370614" cy="461665"/>
            </a:xfrm>
            <a:prstGeom prst="rect">
              <a:avLst/>
            </a:prstGeom>
            <a:noFill/>
          </p:spPr>
          <p:txBody>
            <a:bodyPr wrap="none" rtlCol="0">
              <a:spAutoFit/>
            </a:bodyPr>
            <a:lstStyle/>
            <a:p>
              <a:r>
                <a:rPr lang="en-US" dirty="0">
                  <a:solidFill>
                    <a:schemeClr val="bg1"/>
                  </a:solidFill>
                  <a:latin typeface="Courier New" pitchFamily="49" charset="0"/>
                </a:rPr>
                <a:t>7</a:t>
              </a:r>
            </a:p>
          </p:txBody>
        </p:sp>
        <p:sp>
          <p:nvSpPr>
            <p:cNvPr id="23" name="TextBox 22">
              <a:extLst>
                <a:ext uri="{FF2B5EF4-FFF2-40B4-BE49-F238E27FC236}">
                  <a16:creationId xmlns:a16="http://schemas.microsoft.com/office/drawing/2014/main" id="{A20B23A4-A940-E486-D0CC-BB0C08BFF208}"/>
                </a:ext>
              </a:extLst>
            </p:cNvPr>
            <p:cNvSpPr txBox="1"/>
            <p:nvPr/>
          </p:nvSpPr>
          <p:spPr>
            <a:xfrm>
              <a:off x="2771649" y="4094148"/>
              <a:ext cx="370614" cy="461665"/>
            </a:xfrm>
            <a:prstGeom prst="rect">
              <a:avLst/>
            </a:prstGeom>
            <a:noFill/>
          </p:spPr>
          <p:txBody>
            <a:bodyPr wrap="none" rtlCol="0">
              <a:spAutoFit/>
            </a:bodyPr>
            <a:lstStyle/>
            <a:p>
              <a:r>
                <a:rPr lang="en-US" dirty="0">
                  <a:solidFill>
                    <a:schemeClr val="bg1"/>
                  </a:solidFill>
                  <a:latin typeface="Courier New" pitchFamily="49" charset="0"/>
                </a:rPr>
                <a:t>6</a:t>
              </a:r>
            </a:p>
          </p:txBody>
        </p:sp>
        <p:sp>
          <p:nvSpPr>
            <p:cNvPr id="31" name="Oval 7">
              <a:extLst>
                <a:ext uri="{FF2B5EF4-FFF2-40B4-BE49-F238E27FC236}">
                  <a16:creationId xmlns:a16="http://schemas.microsoft.com/office/drawing/2014/main" id="{F91DE886-DCE6-1FEA-6A50-F6EF9E38400F}"/>
                </a:ext>
              </a:extLst>
            </p:cNvPr>
            <p:cNvSpPr>
              <a:spLocks noChangeArrowheads="1"/>
            </p:cNvSpPr>
            <p:nvPr/>
          </p:nvSpPr>
          <p:spPr bwMode="auto">
            <a:xfrm>
              <a:off x="4251544" y="3026525"/>
              <a:ext cx="999816" cy="1068268"/>
            </a:xfrm>
            <a:prstGeom prst="ellipse">
              <a:avLst/>
            </a:prstGeom>
            <a:solidFill>
              <a:schemeClr val="tx2"/>
            </a:solidFill>
            <a:ln w="12700">
              <a:noFill/>
              <a:round/>
              <a:headEnd/>
              <a:tailEnd/>
            </a:ln>
          </p:spPr>
          <p:txBody>
            <a:bodyPr wrap="none" anchor="ctr"/>
            <a:lstStyle/>
            <a:p>
              <a:endParaRPr lang="en-US" dirty="0">
                <a:solidFill>
                  <a:srgbClr val="FFFF00"/>
                </a:solidFill>
                <a:latin typeface="Arial" pitchFamily="34" charset="0"/>
              </a:endParaRPr>
            </a:p>
          </p:txBody>
        </p:sp>
      </p:grpSp>
      <p:grpSp>
        <p:nvGrpSpPr>
          <p:cNvPr id="76" name="Group 75">
            <a:extLst>
              <a:ext uri="{FF2B5EF4-FFF2-40B4-BE49-F238E27FC236}">
                <a16:creationId xmlns:a16="http://schemas.microsoft.com/office/drawing/2014/main" id="{E8B69113-3974-3E9C-4B36-7322B9732BAB}"/>
              </a:ext>
            </a:extLst>
          </p:cNvPr>
          <p:cNvGrpSpPr/>
          <p:nvPr/>
        </p:nvGrpSpPr>
        <p:grpSpPr>
          <a:xfrm>
            <a:off x="2209800" y="1828800"/>
            <a:ext cx="1599464" cy="461665"/>
            <a:chOff x="2209800" y="1828800"/>
            <a:chExt cx="1599464" cy="461665"/>
          </a:xfrm>
        </p:grpSpPr>
        <p:sp>
          <p:nvSpPr>
            <p:cNvPr id="77" name="TextBox 76">
              <a:extLst>
                <a:ext uri="{FF2B5EF4-FFF2-40B4-BE49-F238E27FC236}">
                  <a16:creationId xmlns:a16="http://schemas.microsoft.com/office/drawing/2014/main" id="{AA02BEE9-5922-740D-72F6-B7B05D94B05D}"/>
                </a:ext>
              </a:extLst>
            </p:cNvPr>
            <p:cNvSpPr txBox="1"/>
            <p:nvPr/>
          </p:nvSpPr>
          <p:spPr>
            <a:xfrm>
              <a:off x="2209800" y="1828800"/>
              <a:ext cx="928459" cy="461665"/>
            </a:xfrm>
            <a:prstGeom prst="rect">
              <a:avLst/>
            </a:prstGeom>
            <a:noFill/>
          </p:spPr>
          <p:txBody>
            <a:bodyPr wrap="none" rtlCol="0">
              <a:spAutoFit/>
            </a:bodyPr>
            <a:lstStyle/>
            <a:p>
              <a:r>
                <a:rPr lang="en-US" dirty="0">
                  <a:solidFill>
                    <a:srgbClr val="FFFF00"/>
                  </a:solidFill>
                  <a:latin typeface="Courier New" pitchFamily="49" charset="0"/>
                </a:rPr>
                <a:t>head</a:t>
              </a:r>
            </a:p>
          </p:txBody>
        </p:sp>
        <p:sp>
          <p:nvSpPr>
            <p:cNvPr id="78" name="Freeform: Shape 77">
              <a:extLst>
                <a:ext uri="{FF2B5EF4-FFF2-40B4-BE49-F238E27FC236}">
                  <a16:creationId xmlns:a16="http://schemas.microsoft.com/office/drawing/2014/main" id="{558D5A72-1636-4B87-59D9-920620BEEAF4}"/>
                </a:ext>
              </a:extLst>
            </p:cNvPr>
            <p:cNvSpPr/>
            <p:nvPr/>
          </p:nvSpPr>
          <p:spPr bwMode="auto">
            <a:xfrm flipH="1">
              <a:off x="3177711" y="2000646"/>
              <a:ext cx="631553" cy="147162"/>
            </a:xfrm>
            <a:custGeom>
              <a:avLst/>
              <a:gdLst>
                <a:gd name="connsiteX0" fmla="*/ 1098596 w 1098596"/>
                <a:gd name="connsiteY0" fmla="*/ 13895 h 579639"/>
                <a:gd name="connsiteX1" fmla="*/ 302607 w 1098596"/>
                <a:gd name="connsiteY1" fmla="*/ 73101 h 579639"/>
                <a:gd name="connsiteX2" fmla="*/ 0 w 1098596"/>
                <a:gd name="connsiteY2" fmla="*/ 579639 h 579639"/>
              </a:gdLst>
              <a:ahLst/>
              <a:cxnLst>
                <a:cxn ang="0">
                  <a:pos x="connsiteX0" y="connsiteY0"/>
                </a:cxn>
                <a:cxn ang="0">
                  <a:pos x="connsiteX1" y="connsiteY1"/>
                </a:cxn>
                <a:cxn ang="0">
                  <a:pos x="connsiteX2" y="connsiteY2"/>
                </a:cxn>
              </a:cxnLst>
              <a:rect l="l" t="t" r="r" b="b"/>
              <a:pathLst>
                <a:path w="1098596" h="579639">
                  <a:moveTo>
                    <a:pt x="1098596" y="13895"/>
                  </a:moveTo>
                  <a:cubicBezTo>
                    <a:pt x="792151" y="-3648"/>
                    <a:pt x="485706" y="-21190"/>
                    <a:pt x="302607" y="73101"/>
                  </a:cubicBezTo>
                  <a:cubicBezTo>
                    <a:pt x="119508" y="167392"/>
                    <a:pt x="59754" y="373515"/>
                    <a:pt x="0" y="579639"/>
                  </a:cubicBezTo>
                </a:path>
              </a:pathLst>
            </a:custGeom>
            <a:noFill/>
            <a:ln w="57150" cap="flat" cmpd="sng" algn="ctr">
              <a:solidFill>
                <a:srgbClr val="FFFF00"/>
              </a:solidFill>
              <a:prstDash val="solid"/>
              <a:round/>
              <a:headEnd type="none" w="med" len="med"/>
              <a:tailEnd type="triangle" w="med" len="med"/>
            </a:ln>
            <a:effectLst/>
          </p:spPr>
          <p:txBody>
            <a:bodyPr rtlCol="0" anchor="ctr"/>
            <a:lstStyle/>
            <a:p>
              <a:pPr algn="ctr"/>
              <a:endParaRPr lang="en-US"/>
            </a:p>
          </p:txBody>
        </p:sp>
      </p:grpSp>
      <p:grpSp>
        <p:nvGrpSpPr>
          <p:cNvPr id="79" name="Group 78">
            <a:extLst>
              <a:ext uri="{FF2B5EF4-FFF2-40B4-BE49-F238E27FC236}">
                <a16:creationId xmlns:a16="http://schemas.microsoft.com/office/drawing/2014/main" id="{E5E31372-395B-5A5E-81CC-08A05484C089}"/>
              </a:ext>
            </a:extLst>
          </p:cNvPr>
          <p:cNvGrpSpPr/>
          <p:nvPr/>
        </p:nvGrpSpPr>
        <p:grpSpPr>
          <a:xfrm>
            <a:off x="6066355" y="1893411"/>
            <a:ext cx="2027055" cy="819568"/>
            <a:chOff x="6066355" y="1893411"/>
            <a:chExt cx="2027055" cy="819568"/>
          </a:xfrm>
        </p:grpSpPr>
        <p:sp>
          <p:nvSpPr>
            <p:cNvPr id="80" name="TextBox 79">
              <a:extLst>
                <a:ext uri="{FF2B5EF4-FFF2-40B4-BE49-F238E27FC236}">
                  <a16:creationId xmlns:a16="http://schemas.microsoft.com/office/drawing/2014/main" id="{AB9CF715-BFA4-0B4B-9EBC-54A21941CDE1}"/>
                </a:ext>
              </a:extLst>
            </p:cNvPr>
            <p:cNvSpPr txBox="1"/>
            <p:nvPr/>
          </p:nvSpPr>
          <p:spPr>
            <a:xfrm>
              <a:off x="7164951" y="1893411"/>
              <a:ext cx="928459" cy="461665"/>
            </a:xfrm>
            <a:prstGeom prst="rect">
              <a:avLst/>
            </a:prstGeom>
            <a:noFill/>
          </p:spPr>
          <p:txBody>
            <a:bodyPr wrap="none" rtlCol="0">
              <a:spAutoFit/>
            </a:bodyPr>
            <a:lstStyle/>
            <a:p>
              <a:r>
                <a:rPr lang="en-US" dirty="0">
                  <a:solidFill>
                    <a:srgbClr val="FFFF00"/>
                  </a:solidFill>
                  <a:latin typeface="Courier New" pitchFamily="49" charset="0"/>
                </a:rPr>
                <a:t>tail</a:t>
              </a:r>
            </a:p>
          </p:txBody>
        </p:sp>
        <p:sp>
          <p:nvSpPr>
            <p:cNvPr id="81" name="Freeform: Shape 80">
              <a:extLst>
                <a:ext uri="{FF2B5EF4-FFF2-40B4-BE49-F238E27FC236}">
                  <a16:creationId xmlns:a16="http://schemas.microsoft.com/office/drawing/2014/main" id="{0F26F0A4-CB0F-30E9-A0DB-DB3942B9B3A6}"/>
                </a:ext>
              </a:extLst>
            </p:cNvPr>
            <p:cNvSpPr/>
            <p:nvPr/>
          </p:nvSpPr>
          <p:spPr bwMode="auto">
            <a:xfrm>
              <a:off x="6066355" y="2133340"/>
              <a:ext cx="1098596" cy="579639"/>
            </a:xfrm>
            <a:custGeom>
              <a:avLst/>
              <a:gdLst>
                <a:gd name="connsiteX0" fmla="*/ 1098596 w 1098596"/>
                <a:gd name="connsiteY0" fmla="*/ 13895 h 579639"/>
                <a:gd name="connsiteX1" fmla="*/ 302607 w 1098596"/>
                <a:gd name="connsiteY1" fmla="*/ 73101 h 579639"/>
                <a:gd name="connsiteX2" fmla="*/ 0 w 1098596"/>
                <a:gd name="connsiteY2" fmla="*/ 579639 h 579639"/>
              </a:gdLst>
              <a:ahLst/>
              <a:cxnLst>
                <a:cxn ang="0">
                  <a:pos x="connsiteX0" y="connsiteY0"/>
                </a:cxn>
                <a:cxn ang="0">
                  <a:pos x="connsiteX1" y="connsiteY1"/>
                </a:cxn>
                <a:cxn ang="0">
                  <a:pos x="connsiteX2" y="connsiteY2"/>
                </a:cxn>
              </a:cxnLst>
              <a:rect l="l" t="t" r="r" b="b"/>
              <a:pathLst>
                <a:path w="1098596" h="579639">
                  <a:moveTo>
                    <a:pt x="1098596" y="13895"/>
                  </a:moveTo>
                  <a:cubicBezTo>
                    <a:pt x="792151" y="-3648"/>
                    <a:pt x="485706" y="-21190"/>
                    <a:pt x="302607" y="73101"/>
                  </a:cubicBezTo>
                  <a:cubicBezTo>
                    <a:pt x="119508" y="167392"/>
                    <a:pt x="59754" y="373515"/>
                    <a:pt x="0" y="579639"/>
                  </a:cubicBezTo>
                </a:path>
              </a:pathLst>
            </a:custGeom>
            <a:noFill/>
            <a:ln w="57150" cap="flat" cmpd="sng" algn="ctr">
              <a:solidFill>
                <a:srgbClr val="FFFF00"/>
              </a:solidFill>
              <a:prstDash val="solid"/>
              <a:round/>
              <a:headEnd type="none" w="med" len="med"/>
              <a:tailEnd type="triangle" w="med" len="med"/>
            </a:ln>
            <a:effectLst/>
          </p:spPr>
          <p:txBody>
            <a:bodyPr rtlCol="0" anchor="ctr"/>
            <a:lstStyle/>
            <a:p>
              <a:pPr algn="ctr"/>
              <a:endParaRPr lang="en-US"/>
            </a:p>
          </p:txBody>
        </p:sp>
      </p:grpSp>
      <p:sp>
        <p:nvSpPr>
          <p:cNvPr id="95" name="TextBox 94">
            <a:extLst>
              <a:ext uri="{FF2B5EF4-FFF2-40B4-BE49-F238E27FC236}">
                <a16:creationId xmlns:a16="http://schemas.microsoft.com/office/drawing/2014/main" id="{5CAB375C-E7E0-7FDF-976B-10566238E5DB}"/>
              </a:ext>
            </a:extLst>
          </p:cNvPr>
          <p:cNvSpPr txBox="1"/>
          <p:nvPr/>
        </p:nvSpPr>
        <p:spPr>
          <a:xfrm>
            <a:off x="5810723" y="2761754"/>
            <a:ext cx="370614" cy="461665"/>
          </a:xfrm>
          <a:prstGeom prst="rect">
            <a:avLst/>
          </a:prstGeom>
          <a:noFill/>
        </p:spPr>
        <p:txBody>
          <a:bodyPr wrap="none" rtlCol="0">
            <a:spAutoFit/>
          </a:bodyPr>
          <a:lstStyle/>
          <a:p>
            <a:r>
              <a:rPr lang="en-US" dirty="0">
                <a:solidFill>
                  <a:schemeClr val="tx1"/>
                </a:solidFill>
                <a:latin typeface="Courier New" pitchFamily="49" charset="0"/>
              </a:rPr>
              <a:t>z</a:t>
            </a:r>
          </a:p>
        </p:txBody>
      </p:sp>
    </p:spTree>
    <p:extLst>
      <p:ext uri="{BB962C8B-B14F-4D97-AF65-F5344CB8AC3E}">
        <p14:creationId xmlns:p14="http://schemas.microsoft.com/office/powerpoint/2010/main" val="6191614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0"/>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9" grpId="0" animBg="1"/>
      <p:bldP spid="60"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Footer Placeholder 2"/>
          <p:cNvSpPr>
            <a:spLocks noGrp="1"/>
          </p:cNvSpPr>
          <p:nvPr>
            <p:ph type="ftr" sz="quarter" idx="10"/>
          </p:nvPr>
        </p:nvSpPr>
        <p:spPr>
          <a:xfrm>
            <a:off x="3124200" y="6248400"/>
            <a:ext cx="2895600" cy="457200"/>
          </a:xfrm>
        </p:spPr>
        <p:txBody>
          <a:bodyPr/>
          <a:lstStyle/>
          <a:p>
            <a:pPr>
              <a:defRPr/>
            </a:pPr>
            <a:r>
              <a:rPr lang="en-US" b="0" dirty="0">
                <a:latin typeface="Arial" pitchFamily="34" charset="0"/>
                <a:cs typeface="+mn-cs"/>
              </a:rPr>
              <a:t>Art of Multiprocessor Programming</a:t>
            </a:r>
          </a:p>
        </p:txBody>
      </p:sp>
      <p:sp>
        <p:nvSpPr>
          <p:cNvPr id="30" name="Slide Number Placeholder 3"/>
          <p:cNvSpPr>
            <a:spLocks noGrp="1"/>
          </p:cNvSpPr>
          <p:nvPr>
            <p:ph type="sldNum" sz="quarter" idx="11"/>
          </p:nvPr>
        </p:nvSpPr>
        <p:spPr>
          <a:xfrm>
            <a:off x="6553200" y="6248400"/>
            <a:ext cx="1905000" cy="457200"/>
          </a:xfrm>
        </p:spPr>
        <p:txBody>
          <a:bodyPr/>
          <a:lstStyle/>
          <a:p>
            <a:pPr>
              <a:defRPr/>
            </a:pPr>
            <a:fld id="{7D815C70-AFE7-4526-98C8-F16A2D0F27E3}" type="slidenum">
              <a:rPr lang="x-none" b="0">
                <a:latin typeface="Arial" pitchFamily="34" charset="0"/>
                <a:cs typeface="+mn-cs"/>
              </a:rPr>
              <a:pPr>
                <a:defRPr/>
              </a:pPr>
              <a:t>31</a:t>
            </a:fld>
            <a:endParaRPr lang="en-US" b="0" dirty="0">
              <a:latin typeface="Arial" pitchFamily="34" charset="0"/>
              <a:cs typeface="+mn-cs"/>
            </a:endParaRPr>
          </a:p>
        </p:txBody>
      </p:sp>
      <p:sp>
        <p:nvSpPr>
          <p:cNvPr id="20485" name="Rectangle 3"/>
          <p:cNvSpPr>
            <a:spLocks noGrp="1" noChangeArrowheads="1"/>
          </p:cNvSpPr>
          <p:nvPr>
            <p:ph type="title" idx="4294967295"/>
          </p:nvPr>
        </p:nvSpPr>
        <p:spPr/>
        <p:txBody>
          <a:bodyPr/>
          <a:lstStyle/>
          <a:p>
            <a:pPr eaLnBrk="1" hangingPunct="1"/>
            <a:r>
              <a:rPr lang="en-US" dirty="0"/>
              <a:t>Wait-free 2-Thread Queue</a:t>
            </a:r>
            <a:endParaRPr lang="en-US" dirty="0">
              <a:solidFill>
                <a:srgbClr val="0000FF"/>
              </a:solidFill>
            </a:endParaRPr>
          </a:p>
        </p:txBody>
      </p:sp>
      <p:sp>
        <p:nvSpPr>
          <p:cNvPr id="59" name="Cloud Callout 58"/>
          <p:cNvSpPr/>
          <p:nvPr/>
        </p:nvSpPr>
        <p:spPr bwMode="auto">
          <a:xfrm>
            <a:off x="6280150" y="2457008"/>
            <a:ext cx="2863850" cy="609064"/>
          </a:xfrm>
          <a:prstGeom prst="cloudCallout">
            <a:avLst>
              <a:gd name="adj1" fmla="val 10314"/>
              <a:gd name="adj2" fmla="val 156060"/>
            </a:avLst>
          </a:prstGeom>
          <a:solidFill>
            <a:schemeClr val="tx1"/>
          </a:solidFill>
          <a:ln w="38100" cap="flat" cmpd="sng" algn="ctr">
            <a:solidFill>
              <a:srgbClr val="7030A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ctr" defTabSz="914400" rtl="0" eaLnBrk="0" fontAlgn="base" latinLnBrk="0" hangingPunct="0">
              <a:lnSpc>
                <a:spcPct val="100000"/>
              </a:lnSpc>
              <a:spcBef>
                <a:spcPct val="0"/>
              </a:spcBef>
              <a:spcAft>
                <a:spcPct val="0"/>
              </a:spcAft>
              <a:buClrTx/>
              <a:buSzTx/>
              <a:buFontTx/>
              <a:buNone/>
              <a:tabLst/>
            </a:pPr>
            <a:r>
              <a:rPr lang="en-US" sz="2000" dirty="0">
                <a:solidFill>
                  <a:srgbClr val="FFFF00"/>
                </a:solidFill>
                <a:latin typeface="Courier New" pitchFamily="49" charset="0"/>
                <a:cs typeface="Courier New" pitchFamily="49" charset="0"/>
              </a:rPr>
              <a:t>tail--</a:t>
            </a:r>
            <a:endParaRPr kumimoji="0" lang="en-US" sz="2000" i="0" u="none" strike="noStrike" cap="none" normalizeH="0" baseline="0" dirty="0">
              <a:ln>
                <a:noFill/>
              </a:ln>
              <a:solidFill>
                <a:srgbClr val="FFFF00"/>
              </a:solidFill>
              <a:effectLst/>
              <a:latin typeface="Courier New" pitchFamily="49" charset="0"/>
              <a:cs typeface="Courier New" pitchFamily="49" charset="0"/>
            </a:endParaRPr>
          </a:p>
        </p:txBody>
      </p:sp>
      <p:sp>
        <p:nvSpPr>
          <p:cNvPr id="60" name="Cloud Callout 59"/>
          <p:cNvSpPr/>
          <p:nvPr/>
        </p:nvSpPr>
        <p:spPr bwMode="auto">
          <a:xfrm>
            <a:off x="191379" y="2271415"/>
            <a:ext cx="2469980" cy="609064"/>
          </a:xfrm>
          <a:prstGeom prst="cloudCallout">
            <a:avLst>
              <a:gd name="adj1" fmla="val 8257"/>
              <a:gd name="adj2" fmla="val 141464"/>
            </a:avLst>
          </a:prstGeom>
          <a:solidFill>
            <a:schemeClr val="tx1"/>
          </a:solidFill>
          <a:ln w="38100"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ctr" defTabSz="914400" rtl="0" eaLnBrk="0" fontAlgn="base" latinLnBrk="0" hangingPunct="0">
              <a:lnSpc>
                <a:spcPct val="100000"/>
              </a:lnSpc>
              <a:spcBef>
                <a:spcPct val="0"/>
              </a:spcBef>
              <a:spcAft>
                <a:spcPct val="0"/>
              </a:spcAft>
              <a:buClrTx/>
              <a:buSzTx/>
              <a:buFontTx/>
              <a:buNone/>
              <a:tabLst/>
            </a:pPr>
            <a:r>
              <a:rPr lang="en-US" sz="2000" dirty="0">
                <a:solidFill>
                  <a:srgbClr val="FFFF00"/>
                </a:solidFill>
                <a:latin typeface="Courier New" pitchFamily="49" charset="0"/>
                <a:cs typeface="Courier New" pitchFamily="49" charset="0"/>
              </a:rPr>
              <a:t>head++ </a:t>
            </a:r>
            <a:endParaRPr kumimoji="0" lang="en-US" sz="2000" i="0" u="none" strike="noStrike" cap="none" normalizeH="0" baseline="0" dirty="0">
              <a:ln>
                <a:noFill/>
              </a:ln>
              <a:solidFill>
                <a:srgbClr val="FFFF00"/>
              </a:solidFill>
              <a:effectLst/>
              <a:latin typeface="Courier New" pitchFamily="49" charset="0"/>
              <a:cs typeface="Courier New" pitchFamily="49" charset="0"/>
            </a:endParaRPr>
          </a:p>
        </p:txBody>
      </p:sp>
      <p:sp>
        <p:nvSpPr>
          <p:cNvPr id="56" name="TextBox 55"/>
          <p:cNvSpPr txBox="1"/>
          <p:nvPr/>
        </p:nvSpPr>
        <p:spPr>
          <a:xfrm>
            <a:off x="1935593" y="4925367"/>
            <a:ext cx="370614" cy="461665"/>
          </a:xfrm>
          <a:prstGeom prst="rect">
            <a:avLst/>
          </a:prstGeom>
          <a:noFill/>
        </p:spPr>
        <p:txBody>
          <a:bodyPr wrap="none" rtlCol="0">
            <a:spAutoFit/>
          </a:bodyPr>
          <a:lstStyle/>
          <a:p>
            <a:r>
              <a:rPr lang="en-US" dirty="0">
                <a:solidFill>
                  <a:schemeClr val="tx1"/>
                </a:solidFill>
                <a:latin typeface="Courier New" pitchFamily="49" charset="0"/>
              </a:rPr>
              <a:t>x</a:t>
            </a:r>
          </a:p>
        </p:txBody>
      </p:sp>
      <p:grpSp>
        <p:nvGrpSpPr>
          <p:cNvPr id="36" name="Group 24">
            <a:extLst>
              <a:ext uri="{FF2B5EF4-FFF2-40B4-BE49-F238E27FC236}">
                <a16:creationId xmlns:a16="http://schemas.microsoft.com/office/drawing/2014/main" id="{528CA45F-A607-78C0-873A-637DE94B5598}"/>
              </a:ext>
            </a:extLst>
          </p:cNvPr>
          <p:cNvGrpSpPr>
            <a:grpSpLocks/>
          </p:cNvGrpSpPr>
          <p:nvPr/>
        </p:nvGrpSpPr>
        <p:grpSpPr bwMode="auto">
          <a:xfrm>
            <a:off x="901700" y="3924300"/>
            <a:ext cx="1447800" cy="1295400"/>
            <a:chOff x="3168" y="1824"/>
            <a:chExt cx="912" cy="816"/>
          </a:xfrm>
          <a:effectLst>
            <a:glow rad="228600">
              <a:schemeClr val="accent3">
                <a:satMod val="175000"/>
                <a:alpha val="40000"/>
              </a:schemeClr>
            </a:glow>
          </a:effectLst>
        </p:grpSpPr>
        <p:sp>
          <p:nvSpPr>
            <p:cNvPr id="37" name="Freeform 25">
              <a:extLst>
                <a:ext uri="{FF2B5EF4-FFF2-40B4-BE49-F238E27FC236}">
                  <a16:creationId xmlns:a16="http://schemas.microsoft.com/office/drawing/2014/main" id="{D34BF41E-7A78-F59C-6383-228497C47779}"/>
                </a:ext>
              </a:extLst>
            </p:cNvPr>
            <p:cNvSpPr>
              <a:spLocks/>
            </p:cNvSpPr>
            <p:nvPr/>
          </p:nvSpPr>
          <p:spPr bwMode="auto">
            <a:xfrm>
              <a:off x="3936" y="2064"/>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Courier New" pitchFamily="49" charset="0"/>
              </a:endParaRPr>
            </a:p>
          </p:txBody>
        </p:sp>
        <p:sp>
          <p:nvSpPr>
            <p:cNvPr id="38" name="Freeform 26">
              <a:extLst>
                <a:ext uri="{FF2B5EF4-FFF2-40B4-BE49-F238E27FC236}">
                  <a16:creationId xmlns:a16="http://schemas.microsoft.com/office/drawing/2014/main" id="{758F5AEE-D8D3-C401-E80F-D83BDF020B95}"/>
                </a:ext>
              </a:extLst>
            </p:cNvPr>
            <p:cNvSpPr>
              <a:spLocks/>
            </p:cNvSpPr>
            <p:nvPr/>
          </p:nvSpPr>
          <p:spPr bwMode="auto">
            <a:xfrm>
              <a:off x="3728" y="1920"/>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Courier New" pitchFamily="49" charset="0"/>
              </a:endParaRPr>
            </a:p>
          </p:txBody>
        </p:sp>
        <p:sp>
          <p:nvSpPr>
            <p:cNvPr id="39" name="Freeform 27">
              <a:extLst>
                <a:ext uri="{FF2B5EF4-FFF2-40B4-BE49-F238E27FC236}">
                  <a16:creationId xmlns:a16="http://schemas.microsoft.com/office/drawing/2014/main" id="{14BAD305-4416-7B00-E036-679ECAE4C97D}"/>
                </a:ext>
              </a:extLst>
            </p:cNvPr>
            <p:cNvSpPr>
              <a:spLocks/>
            </p:cNvSpPr>
            <p:nvPr/>
          </p:nvSpPr>
          <p:spPr bwMode="auto">
            <a:xfrm>
              <a:off x="3504" y="1824"/>
              <a:ext cx="144" cy="288"/>
            </a:xfrm>
            <a:custGeom>
              <a:avLst/>
              <a:gdLst>
                <a:gd name="T0" fmla="*/ 0 w 144"/>
                <a:gd name="T1" fmla="*/ 10 h 336"/>
                <a:gd name="T2" fmla="*/ 96 w 144"/>
                <a:gd name="T3" fmla="*/ 0 h 336"/>
                <a:gd name="T4" fmla="*/ 144 w 144"/>
                <a:gd name="T5" fmla="*/ 10 h 336"/>
                <a:gd name="T6" fmla="*/ 144 w 144"/>
                <a:gd name="T7" fmla="*/ 73 h 336"/>
                <a:gd name="T8" fmla="*/ 96 w 144"/>
                <a:gd name="T9" fmla="*/ 63 h 336"/>
                <a:gd name="T10" fmla="*/ 96 w 144"/>
                <a:gd name="T11" fmla="*/ 21 h 336"/>
                <a:gd name="T12" fmla="*/ 0 w 144"/>
                <a:gd name="T13" fmla="*/ 31 h 336"/>
                <a:gd name="T14" fmla="*/ 0 w 144"/>
                <a:gd name="T15" fmla="*/ 10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Courier New" pitchFamily="49" charset="0"/>
              </a:endParaRPr>
            </a:p>
          </p:txBody>
        </p:sp>
        <p:sp>
          <p:nvSpPr>
            <p:cNvPr id="40" name="Freeform 28">
              <a:extLst>
                <a:ext uri="{FF2B5EF4-FFF2-40B4-BE49-F238E27FC236}">
                  <a16:creationId xmlns:a16="http://schemas.microsoft.com/office/drawing/2014/main" id="{68B0B959-26DF-8AE9-4AB0-BF91E11099F4}"/>
                </a:ext>
              </a:extLst>
            </p:cNvPr>
            <p:cNvSpPr>
              <a:spLocks/>
            </p:cNvSpPr>
            <p:nvPr/>
          </p:nvSpPr>
          <p:spPr bwMode="auto">
            <a:xfrm>
              <a:off x="3243" y="1824"/>
              <a:ext cx="789" cy="535"/>
            </a:xfrm>
            <a:custGeom>
              <a:avLst/>
              <a:gdLst>
                <a:gd name="T0" fmla="*/ 261 w 789"/>
                <a:gd name="T1" fmla="*/ 0 h 535"/>
                <a:gd name="T2" fmla="*/ 789 w 789"/>
                <a:gd name="T3" fmla="*/ 336 h 535"/>
                <a:gd name="T4" fmla="*/ 494 w 789"/>
                <a:gd name="T5" fmla="*/ 535 h 535"/>
                <a:gd name="T6" fmla="*/ 0 w 789"/>
                <a:gd name="T7" fmla="*/ 96 h 535"/>
                <a:gd name="T8" fmla="*/ 261 w 789"/>
                <a:gd name="T9" fmla="*/ 0 h 535"/>
                <a:gd name="T10" fmla="*/ 0 60000 65536"/>
                <a:gd name="T11" fmla="*/ 0 60000 65536"/>
                <a:gd name="T12" fmla="*/ 0 60000 65536"/>
                <a:gd name="T13" fmla="*/ 0 60000 65536"/>
                <a:gd name="T14" fmla="*/ 0 60000 65536"/>
                <a:gd name="T15" fmla="*/ 0 w 789"/>
                <a:gd name="T16" fmla="*/ 0 h 535"/>
                <a:gd name="T17" fmla="*/ 789 w 789"/>
                <a:gd name="T18" fmla="*/ 535 h 535"/>
              </a:gdLst>
              <a:ahLst/>
              <a:cxnLst>
                <a:cxn ang="T10">
                  <a:pos x="T0" y="T1"/>
                </a:cxn>
                <a:cxn ang="T11">
                  <a:pos x="T2" y="T3"/>
                </a:cxn>
                <a:cxn ang="T12">
                  <a:pos x="T4" y="T5"/>
                </a:cxn>
                <a:cxn ang="T13">
                  <a:pos x="T6" y="T7"/>
                </a:cxn>
                <a:cxn ang="T14">
                  <a:pos x="T8" y="T9"/>
                </a:cxn>
              </a:cxnLst>
              <a:rect l="T15" t="T16" r="T17" b="T18"/>
              <a:pathLst>
                <a:path w="789" h="535">
                  <a:moveTo>
                    <a:pt x="261" y="0"/>
                  </a:moveTo>
                  <a:lnTo>
                    <a:pt x="789" y="336"/>
                  </a:lnTo>
                  <a:lnTo>
                    <a:pt x="494" y="535"/>
                  </a:lnTo>
                  <a:lnTo>
                    <a:pt x="0" y="96"/>
                  </a:lnTo>
                  <a:lnTo>
                    <a:pt x="261" y="0"/>
                  </a:lnTo>
                  <a:close/>
                </a:path>
              </a:pathLst>
            </a:custGeom>
            <a:solidFill>
              <a:srgbClr val="FF0000"/>
            </a:solidFill>
            <a:ln w="38100">
              <a:solidFill>
                <a:schemeClr val="tx1"/>
              </a:solidFill>
              <a:round/>
              <a:headEnd/>
              <a:tailEnd/>
            </a:ln>
          </p:spPr>
          <p:txBody>
            <a:bodyPr wrap="none" anchor="ctr"/>
            <a:lstStyle/>
            <a:p>
              <a:endParaRPr lang="en-US" dirty="0">
                <a:latin typeface="Courier New" pitchFamily="49" charset="0"/>
              </a:endParaRPr>
            </a:p>
          </p:txBody>
        </p:sp>
        <p:sp>
          <p:nvSpPr>
            <p:cNvPr id="41" name="Freeform 29">
              <a:extLst>
                <a:ext uri="{FF2B5EF4-FFF2-40B4-BE49-F238E27FC236}">
                  <a16:creationId xmlns:a16="http://schemas.microsoft.com/office/drawing/2014/main" id="{F3702CEC-BFCB-6D87-80C2-3DE833182384}"/>
                </a:ext>
              </a:extLst>
            </p:cNvPr>
            <p:cNvSpPr>
              <a:spLocks/>
            </p:cNvSpPr>
            <p:nvPr/>
          </p:nvSpPr>
          <p:spPr bwMode="auto">
            <a:xfrm>
              <a:off x="3253" y="1920"/>
              <a:ext cx="491" cy="567"/>
            </a:xfrm>
            <a:custGeom>
              <a:avLst/>
              <a:gdLst>
                <a:gd name="T0" fmla="*/ 11 w 491"/>
                <a:gd name="T1" fmla="*/ 0 h 567"/>
                <a:gd name="T2" fmla="*/ 491 w 491"/>
                <a:gd name="T3" fmla="*/ 432 h 567"/>
                <a:gd name="T4" fmla="*/ 484 w 491"/>
                <a:gd name="T5" fmla="*/ 567 h 567"/>
                <a:gd name="T6" fmla="*/ 0 w 491"/>
                <a:gd name="T7" fmla="*/ 119 h 567"/>
                <a:gd name="T8" fmla="*/ 11 w 491"/>
                <a:gd name="T9" fmla="*/ 0 h 567"/>
                <a:gd name="T10" fmla="*/ 0 60000 65536"/>
                <a:gd name="T11" fmla="*/ 0 60000 65536"/>
                <a:gd name="T12" fmla="*/ 0 60000 65536"/>
                <a:gd name="T13" fmla="*/ 0 60000 65536"/>
                <a:gd name="T14" fmla="*/ 0 60000 65536"/>
                <a:gd name="T15" fmla="*/ 0 w 491"/>
                <a:gd name="T16" fmla="*/ 0 h 567"/>
                <a:gd name="T17" fmla="*/ 491 w 491"/>
                <a:gd name="T18" fmla="*/ 567 h 567"/>
              </a:gdLst>
              <a:ahLst/>
              <a:cxnLst>
                <a:cxn ang="T10">
                  <a:pos x="T0" y="T1"/>
                </a:cxn>
                <a:cxn ang="T11">
                  <a:pos x="T2" y="T3"/>
                </a:cxn>
                <a:cxn ang="T12">
                  <a:pos x="T4" y="T5"/>
                </a:cxn>
                <a:cxn ang="T13">
                  <a:pos x="T6" y="T7"/>
                </a:cxn>
                <a:cxn ang="T14">
                  <a:pos x="T8" y="T9"/>
                </a:cxn>
              </a:cxnLst>
              <a:rect l="T15" t="T16" r="T17" b="T18"/>
              <a:pathLst>
                <a:path w="491" h="567">
                  <a:moveTo>
                    <a:pt x="11" y="0"/>
                  </a:moveTo>
                  <a:lnTo>
                    <a:pt x="491" y="432"/>
                  </a:lnTo>
                  <a:lnTo>
                    <a:pt x="484" y="567"/>
                  </a:lnTo>
                  <a:lnTo>
                    <a:pt x="0" y="119"/>
                  </a:lnTo>
                  <a:lnTo>
                    <a:pt x="11" y="0"/>
                  </a:lnTo>
                  <a:close/>
                </a:path>
              </a:pathLst>
            </a:custGeom>
            <a:solidFill>
              <a:srgbClr val="FF0000"/>
            </a:solidFill>
            <a:ln w="38100">
              <a:solidFill>
                <a:schemeClr val="tx1"/>
              </a:solidFill>
              <a:round/>
              <a:headEnd/>
              <a:tailEnd/>
            </a:ln>
          </p:spPr>
          <p:txBody>
            <a:bodyPr wrap="none" anchor="ctr"/>
            <a:lstStyle/>
            <a:p>
              <a:endParaRPr lang="en-US" dirty="0">
                <a:latin typeface="Courier New" pitchFamily="49" charset="0"/>
              </a:endParaRPr>
            </a:p>
          </p:txBody>
        </p:sp>
        <p:sp>
          <p:nvSpPr>
            <p:cNvPr id="42" name="Freeform 30">
              <a:extLst>
                <a:ext uri="{FF2B5EF4-FFF2-40B4-BE49-F238E27FC236}">
                  <a16:creationId xmlns:a16="http://schemas.microsoft.com/office/drawing/2014/main" id="{062BB042-6FB2-2B60-D355-565E17A7C7EC}"/>
                </a:ext>
              </a:extLst>
            </p:cNvPr>
            <p:cNvSpPr>
              <a:spLocks/>
            </p:cNvSpPr>
            <p:nvPr/>
          </p:nvSpPr>
          <p:spPr bwMode="auto">
            <a:xfrm>
              <a:off x="3728" y="2160"/>
              <a:ext cx="304" cy="327"/>
            </a:xfrm>
            <a:custGeom>
              <a:avLst/>
              <a:gdLst>
                <a:gd name="T0" fmla="*/ 304 w 304"/>
                <a:gd name="T1" fmla="*/ 0 h 327"/>
                <a:gd name="T2" fmla="*/ 304 w 304"/>
                <a:gd name="T3" fmla="*/ 96 h 327"/>
                <a:gd name="T4" fmla="*/ 0 w 304"/>
                <a:gd name="T5" fmla="*/ 327 h 327"/>
                <a:gd name="T6" fmla="*/ 18 w 304"/>
                <a:gd name="T7" fmla="*/ 181 h 327"/>
                <a:gd name="T8" fmla="*/ 304 w 304"/>
                <a:gd name="T9" fmla="*/ 0 h 327"/>
                <a:gd name="T10" fmla="*/ 0 60000 65536"/>
                <a:gd name="T11" fmla="*/ 0 60000 65536"/>
                <a:gd name="T12" fmla="*/ 0 60000 65536"/>
                <a:gd name="T13" fmla="*/ 0 60000 65536"/>
                <a:gd name="T14" fmla="*/ 0 60000 65536"/>
                <a:gd name="T15" fmla="*/ 0 w 304"/>
                <a:gd name="T16" fmla="*/ 0 h 327"/>
                <a:gd name="T17" fmla="*/ 304 w 304"/>
                <a:gd name="T18" fmla="*/ 327 h 327"/>
              </a:gdLst>
              <a:ahLst/>
              <a:cxnLst>
                <a:cxn ang="T10">
                  <a:pos x="T0" y="T1"/>
                </a:cxn>
                <a:cxn ang="T11">
                  <a:pos x="T2" y="T3"/>
                </a:cxn>
                <a:cxn ang="T12">
                  <a:pos x="T4" y="T5"/>
                </a:cxn>
                <a:cxn ang="T13">
                  <a:pos x="T6" y="T7"/>
                </a:cxn>
                <a:cxn ang="T14">
                  <a:pos x="T8" y="T9"/>
                </a:cxn>
              </a:cxnLst>
              <a:rect l="T15" t="T16" r="T17" b="T18"/>
              <a:pathLst>
                <a:path w="304" h="327">
                  <a:moveTo>
                    <a:pt x="304" y="0"/>
                  </a:moveTo>
                  <a:lnTo>
                    <a:pt x="304" y="96"/>
                  </a:lnTo>
                  <a:lnTo>
                    <a:pt x="0" y="327"/>
                  </a:lnTo>
                  <a:lnTo>
                    <a:pt x="18" y="181"/>
                  </a:lnTo>
                  <a:lnTo>
                    <a:pt x="304" y="0"/>
                  </a:lnTo>
                  <a:close/>
                </a:path>
              </a:pathLst>
            </a:custGeom>
            <a:solidFill>
              <a:srgbClr val="FF0000"/>
            </a:solidFill>
            <a:ln w="38100">
              <a:solidFill>
                <a:schemeClr val="tx1"/>
              </a:solidFill>
              <a:round/>
              <a:headEnd/>
              <a:tailEnd/>
            </a:ln>
          </p:spPr>
          <p:txBody>
            <a:bodyPr wrap="none" anchor="ctr"/>
            <a:lstStyle/>
            <a:p>
              <a:endParaRPr lang="en-US" dirty="0">
                <a:latin typeface="Courier New" pitchFamily="49" charset="0"/>
              </a:endParaRPr>
            </a:p>
          </p:txBody>
        </p:sp>
        <p:sp>
          <p:nvSpPr>
            <p:cNvPr id="43" name="Freeform 31">
              <a:extLst>
                <a:ext uri="{FF2B5EF4-FFF2-40B4-BE49-F238E27FC236}">
                  <a16:creationId xmlns:a16="http://schemas.microsoft.com/office/drawing/2014/main" id="{0ED62C3D-C0A5-18BE-3E08-4CA19F80E256}"/>
                </a:ext>
              </a:extLst>
            </p:cNvPr>
            <p:cNvSpPr>
              <a:spLocks/>
            </p:cNvSpPr>
            <p:nvPr/>
          </p:nvSpPr>
          <p:spPr bwMode="auto">
            <a:xfrm>
              <a:off x="3504" y="2304"/>
              <a:ext cx="240" cy="336"/>
            </a:xfrm>
            <a:custGeom>
              <a:avLst/>
              <a:gdLst>
                <a:gd name="T0" fmla="*/ 7 w 336"/>
                <a:gd name="T1" fmla="*/ 0 h 432"/>
                <a:gd name="T2" fmla="*/ 11 w 336"/>
                <a:gd name="T3" fmla="*/ 7 h 432"/>
                <a:gd name="T4" fmla="*/ 3 w 336"/>
                <a:gd name="T5" fmla="*/ 12 h 432"/>
                <a:gd name="T6" fmla="*/ 3 w 336"/>
                <a:gd name="T7" fmla="*/ 35 h 432"/>
                <a:gd name="T8" fmla="*/ 0 w 336"/>
                <a:gd name="T9" fmla="*/ 27 h 432"/>
                <a:gd name="T10" fmla="*/ 0 w 336"/>
                <a:gd name="T11" fmla="*/ 4 h 432"/>
                <a:gd name="T12" fmla="*/ 7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Courier New" pitchFamily="49" charset="0"/>
              </a:endParaRPr>
            </a:p>
          </p:txBody>
        </p:sp>
        <p:sp>
          <p:nvSpPr>
            <p:cNvPr id="44" name="Freeform 32">
              <a:extLst>
                <a:ext uri="{FF2B5EF4-FFF2-40B4-BE49-F238E27FC236}">
                  <a16:creationId xmlns:a16="http://schemas.microsoft.com/office/drawing/2014/main" id="{63363D97-303F-B09F-1C19-4CF9CA24CA72}"/>
                </a:ext>
              </a:extLst>
            </p:cNvPr>
            <p:cNvSpPr>
              <a:spLocks/>
            </p:cNvSpPr>
            <p:nvPr/>
          </p:nvSpPr>
          <p:spPr bwMode="auto">
            <a:xfrm>
              <a:off x="3312" y="2160"/>
              <a:ext cx="240" cy="288"/>
            </a:xfrm>
            <a:custGeom>
              <a:avLst/>
              <a:gdLst>
                <a:gd name="T0" fmla="*/ 7 w 336"/>
                <a:gd name="T1" fmla="*/ 0 h 432"/>
                <a:gd name="T2" fmla="*/ 11 w 336"/>
                <a:gd name="T3" fmla="*/ 2 h 432"/>
                <a:gd name="T4" fmla="*/ 3 w 336"/>
                <a:gd name="T5" fmla="*/ 3 h 432"/>
                <a:gd name="T6" fmla="*/ 3 w 336"/>
                <a:gd name="T7" fmla="*/ 7 h 432"/>
                <a:gd name="T8" fmla="*/ 0 w 336"/>
                <a:gd name="T9" fmla="*/ 6 h 432"/>
                <a:gd name="T10" fmla="*/ 0 w 336"/>
                <a:gd name="T11" fmla="*/ 1 h 432"/>
                <a:gd name="T12" fmla="*/ 7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Courier New" pitchFamily="49" charset="0"/>
              </a:endParaRPr>
            </a:p>
          </p:txBody>
        </p:sp>
        <p:sp>
          <p:nvSpPr>
            <p:cNvPr id="45" name="Freeform 33">
              <a:extLst>
                <a:ext uri="{FF2B5EF4-FFF2-40B4-BE49-F238E27FC236}">
                  <a16:creationId xmlns:a16="http://schemas.microsoft.com/office/drawing/2014/main" id="{B5AEBA73-4072-B6C0-6A15-7FA56923EDF5}"/>
                </a:ext>
              </a:extLst>
            </p:cNvPr>
            <p:cNvSpPr>
              <a:spLocks/>
            </p:cNvSpPr>
            <p:nvPr/>
          </p:nvSpPr>
          <p:spPr bwMode="auto">
            <a:xfrm>
              <a:off x="3168" y="2016"/>
              <a:ext cx="192" cy="288"/>
            </a:xfrm>
            <a:custGeom>
              <a:avLst/>
              <a:gdLst>
                <a:gd name="T0" fmla="*/ 1 w 336"/>
                <a:gd name="T1" fmla="*/ 0 h 432"/>
                <a:gd name="T2" fmla="*/ 1 w 336"/>
                <a:gd name="T3" fmla="*/ 2 h 432"/>
                <a:gd name="T4" fmla="*/ 1 w 336"/>
                <a:gd name="T5" fmla="*/ 3 h 432"/>
                <a:gd name="T6" fmla="*/ 1 w 336"/>
                <a:gd name="T7" fmla="*/ 7 h 432"/>
                <a:gd name="T8" fmla="*/ 0 w 336"/>
                <a:gd name="T9" fmla="*/ 6 h 432"/>
                <a:gd name="T10" fmla="*/ 0 w 336"/>
                <a:gd name="T11" fmla="*/ 1 h 432"/>
                <a:gd name="T12" fmla="*/ 1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Courier New" pitchFamily="49" charset="0"/>
              </a:endParaRPr>
            </a:p>
          </p:txBody>
        </p:sp>
      </p:grpSp>
      <p:grpSp>
        <p:nvGrpSpPr>
          <p:cNvPr id="46" name="Group 24">
            <a:extLst>
              <a:ext uri="{FF2B5EF4-FFF2-40B4-BE49-F238E27FC236}">
                <a16:creationId xmlns:a16="http://schemas.microsoft.com/office/drawing/2014/main" id="{6AFE9756-753E-AA57-E135-645EBD5B7EEA}"/>
              </a:ext>
            </a:extLst>
          </p:cNvPr>
          <p:cNvGrpSpPr>
            <a:grpSpLocks/>
          </p:cNvGrpSpPr>
          <p:nvPr/>
        </p:nvGrpSpPr>
        <p:grpSpPr bwMode="auto">
          <a:xfrm flipH="1">
            <a:off x="7277100" y="3947468"/>
            <a:ext cx="1447800" cy="1295400"/>
            <a:chOff x="3168" y="1824"/>
            <a:chExt cx="912" cy="816"/>
          </a:xfrm>
          <a:effectLst>
            <a:glow rad="228600">
              <a:schemeClr val="accent3">
                <a:satMod val="175000"/>
                <a:alpha val="40000"/>
              </a:schemeClr>
            </a:glow>
          </a:effectLst>
        </p:grpSpPr>
        <p:sp>
          <p:nvSpPr>
            <p:cNvPr id="47" name="Freeform 25">
              <a:extLst>
                <a:ext uri="{FF2B5EF4-FFF2-40B4-BE49-F238E27FC236}">
                  <a16:creationId xmlns:a16="http://schemas.microsoft.com/office/drawing/2014/main" id="{CAD23AF0-C2D9-AC13-8CE9-6495304A5FF7}"/>
                </a:ext>
              </a:extLst>
            </p:cNvPr>
            <p:cNvSpPr>
              <a:spLocks/>
            </p:cNvSpPr>
            <p:nvPr/>
          </p:nvSpPr>
          <p:spPr bwMode="auto">
            <a:xfrm>
              <a:off x="3936" y="2064"/>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Courier New" pitchFamily="49" charset="0"/>
              </a:endParaRPr>
            </a:p>
          </p:txBody>
        </p:sp>
        <p:sp>
          <p:nvSpPr>
            <p:cNvPr id="48" name="Freeform 26">
              <a:extLst>
                <a:ext uri="{FF2B5EF4-FFF2-40B4-BE49-F238E27FC236}">
                  <a16:creationId xmlns:a16="http://schemas.microsoft.com/office/drawing/2014/main" id="{9AF44B2F-6FAB-B35A-B04A-00BA185EF5E4}"/>
                </a:ext>
              </a:extLst>
            </p:cNvPr>
            <p:cNvSpPr>
              <a:spLocks/>
            </p:cNvSpPr>
            <p:nvPr/>
          </p:nvSpPr>
          <p:spPr bwMode="auto">
            <a:xfrm>
              <a:off x="3728" y="1920"/>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Courier New" pitchFamily="49" charset="0"/>
              </a:endParaRPr>
            </a:p>
          </p:txBody>
        </p:sp>
        <p:sp>
          <p:nvSpPr>
            <p:cNvPr id="49" name="Freeform 27">
              <a:extLst>
                <a:ext uri="{FF2B5EF4-FFF2-40B4-BE49-F238E27FC236}">
                  <a16:creationId xmlns:a16="http://schemas.microsoft.com/office/drawing/2014/main" id="{657813DF-B669-1CB3-A3BE-2C7225D4EFE2}"/>
                </a:ext>
              </a:extLst>
            </p:cNvPr>
            <p:cNvSpPr>
              <a:spLocks/>
            </p:cNvSpPr>
            <p:nvPr/>
          </p:nvSpPr>
          <p:spPr bwMode="auto">
            <a:xfrm>
              <a:off x="3504" y="1824"/>
              <a:ext cx="144" cy="288"/>
            </a:xfrm>
            <a:custGeom>
              <a:avLst/>
              <a:gdLst>
                <a:gd name="T0" fmla="*/ 0 w 144"/>
                <a:gd name="T1" fmla="*/ 10 h 336"/>
                <a:gd name="T2" fmla="*/ 96 w 144"/>
                <a:gd name="T3" fmla="*/ 0 h 336"/>
                <a:gd name="T4" fmla="*/ 144 w 144"/>
                <a:gd name="T5" fmla="*/ 10 h 336"/>
                <a:gd name="T6" fmla="*/ 144 w 144"/>
                <a:gd name="T7" fmla="*/ 73 h 336"/>
                <a:gd name="T8" fmla="*/ 96 w 144"/>
                <a:gd name="T9" fmla="*/ 63 h 336"/>
                <a:gd name="T10" fmla="*/ 96 w 144"/>
                <a:gd name="T11" fmla="*/ 21 h 336"/>
                <a:gd name="T12" fmla="*/ 0 w 144"/>
                <a:gd name="T13" fmla="*/ 31 h 336"/>
                <a:gd name="T14" fmla="*/ 0 w 144"/>
                <a:gd name="T15" fmla="*/ 10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Courier New" pitchFamily="49" charset="0"/>
              </a:endParaRPr>
            </a:p>
          </p:txBody>
        </p:sp>
        <p:sp>
          <p:nvSpPr>
            <p:cNvPr id="50" name="Freeform 28">
              <a:extLst>
                <a:ext uri="{FF2B5EF4-FFF2-40B4-BE49-F238E27FC236}">
                  <a16:creationId xmlns:a16="http://schemas.microsoft.com/office/drawing/2014/main" id="{2A8B9571-E912-0C93-D029-6CD63A0755B8}"/>
                </a:ext>
              </a:extLst>
            </p:cNvPr>
            <p:cNvSpPr>
              <a:spLocks/>
            </p:cNvSpPr>
            <p:nvPr/>
          </p:nvSpPr>
          <p:spPr bwMode="auto">
            <a:xfrm>
              <a:off x="3243" y="1824"/>
              <a:ext cx="789" cy="535"/>
            </a:xfrm>
            <a:custGeom>
              <a:avLst/>
              <a:gdLst>
                <a:gd name="T0" fmla="*/ 261 w 789"/>
                <a:gd name="T1" fmla="*/ 0 h 535"/>
                <a:gd name="T2" fmla="*/ 789 w 789"/>
                <a:gd name="T3" fmla="*/ 336 h 535"/>
                <a:gd name="T4" fmla="*/ 494 w 789"/>
                <a:gd name="T5" fmla="*/ 535 h 535"/>
                <a:gd name="T6" fmla="*/ 0 w 789"/>
                <a:gd name="T7" fmla="*/ 96 h 535"/>
                <a:gd name="T8" fmla="*/ 261 w 789"/>
                <a:gd name="T9" fmla="*/ 0 h 535"/>
                <a:gd name="T10" fmla="*/ 0 60000 65536"/>
                <a:gd name="T11" fmla="*/ 0 60000 65536"/>
                <a:gd name="T12" fmla="*/ 0 60000 65536"/>
                <a:gd name="T13" fmla="*/ 0 60000 65536"/>
                <a:gd name="T14" fmla="*/ 0 60000 65536"/>
                <a:gd name="T15" fmla="*/ 0 w 789"/>
                <a:gd name="T16" fmla="*/ 0 h 535"/>
                <a:gd name="T17" fmla="*/ 789 w 789"/>
                <a:gd name="T18" fmla="*/ 535 h 535"/>
              </a:gdLst>
              <a:ahLst/>
              <a:cxnLst>
                <a:cxn ang="T10">
                  <a:pos x="T0" y="T1"/>
                </a:cxn>
                <a:cxn ang="T11">
                  <a:pos x="T2" y="T3"/>
                </a:cxn>
                <a:cxn ang="T12">
                  <a:pos x="T4" y="T5"/>
                </a:cxn>
                <a:cxn ang="T13">
                  <a:pos x="T6" y="T7"/>
                </a:cxn>
                <a:cxn ang="T14">
                  <a:pos x="T8" y="T9"/>
                </a:cxn>
              </a:cxnLst>
              <a:rect l="T15" t="T16" r="T17" b="T18"/>
              <a:pathLst>
                <a:path w="789" h="535">
                  <a:moveTo>
                    <a:pt x="261" y="0"/>
                  </a:moveTo>
                  <a:lnTo>
                    <a:pt x="789" y="336"/>
                  </a:lnTo>
                  <a:lnTo>
                    <a:pt x="494" y="535"/>
                  </a:lnTo>
                  <a:lnTo>
                    <a:pt x="0" y="96"/>
                  </a:lnTo>
                  <a:lnTo>
                    <a:pt x="261" y="0"/>
                  </a:lnTo>
                  <a:close/>
                </a:path>
              </a:pathLst>
            </a:custGeom>
            <a:solidFill>
              <a:srgbClr val="7030A0"/>
            </a:solidFill>
            <a:ln w="38100">
              <a:solidFill>
                <a:schemeClr val="tx1"/>
              </a:solidFill>
              <a:round/>
              <a:headEnd/>
              <a:tailEnd/>
            </a:ln>
          </p:spPr>
          <p:txBody>
            <a:bodyPr wrap="none" anchor="ctr"/>
            <a:lstStyle/>
            <a:p>
              <a:endParaRPr lang="en-US" dirty="0">
                <a:latin typeface="Courier New" pitchFamily="49" charset="0"/>
              </a:endParaRPr>
            </a:p>
          </p:txBody>
        </p:sp>
        <p:sp>
          <p:nvSpPr>
            <p:cNvPr id="51" name="Freeform 29">
              <a:extLst>
                <a:ext uri="{FF2B5EF4-FFF2-40B4-BE49-F238E27FC236}">
                  <a16:creationId xmlns:a16="http://schemas.microsoft.com/office/drawing/2014/main" id="{89B2E9AF-6AAF-2F2E-BBC5-355151837F43}"/>
                </a:ext>
              </a:extLst>
            </p:cNvPr>
            <p:cNvSpPr>
              <a:spLocks/>
            </p:cNvSpPr>
            <p:nvPr/>
          </p:nvSpPr>
          <p:spPr bwMode="auto">
            <a:xfrm>
              <a:off x="3253" y="1920"/>
              <a:ext cx="491" cy="567"/>
            </a:xfrm>
            <a:custGeom>
              <a:avLst/>
              <a:gdLst>
                <a:gd name="T0" fmla="*/ 11 w 491"/>
                <a:gd name="T1" fmla="*/ 0 h 567"/>
                <a:gd name="T2" fmla="*/ 491 w 491"/>
                <a:gd name="T3" fmla="*/ 432 h 567"/>
                <a:gd name="T4" fmla="*/ 484 w 491"/>
                <a:gd name="T5" fmla="*/ 567 h 567"/>
                <a:gd name="T6" fmla="*/ 0 w 491"/>
                <a:gd name="T7" fmla="*/ 119 h 567"/>
                <a:gd name="T8" fmla="*/ 11 w 491"/>
                <a:gd name="T9" fmla="*/ 0 h 567"/>
                <a:gd name="T10" fmla="*/ 0 60000 65536"/>
                <a:gd name="T11" fmla="*/ 0 60000 65536"/>
                <a:gd name="T12" fmla="*/ 0 60000 65536"/>
                <a:gd name="T13" fmla="*/ 0 60000 65536"/>
                <a:gd name="T14" fmla="*/ 0 60000 65536"/>
                <a:gd name="T15" fmla="*/ 0 w 491"/>
                <a:gd name="T16" fmla="*/ 0 h 567"/>
                <a:gd name="T17" fmla="*/ 491 w 491"/>
                <a:gd name="T18" fmla="*/ 567 h 567"/>
              </a:gdLst>
              <a:ahLst/>
              <a:cxnLst>
                <a:cxn ang="T10">
                  <a:pos x="T0" y="T1"/>
                </a:cxn>
                <a:cxn ang="T11">
                  <a:pos x="T2" y="T3"/>
                </a:cxn>
                <a:cxn ang="T12">
                  <a:pos x="T4" y="T5"/>
                </a:cxn>
                <a:cxn ang="T13">
                  <a:pos x="T6" y="T7"/>
                </a:cxn>
                <a:cxn ang="T14">
                  <a:pos x="T8" y="T9"/>
                </a:cxn>
              </a:cxnLst>
              <a:rect l="T15" t="T16" r="T17" b="T18"/>
              <a:pathLst>
                <a:path w="491" h="567">
                  <a:moveTo>
                    <a:pt x="11" y="0"/>
                  </a:moveTo>
                  <a:lnTo>
                    <a:pt x="491" y="432"/>
                  </a:lnTo>
                  <a:lnTo>
                    <a:pt x="484" y="567"/>
                  </a:lnTo>
                  <a:lnTo>
                    <a:pt x="0" y="119"/>
                  </a:lnTo>
                  <a:lnTo>
                    <a:pt x="11" y="0"/>
                  </a:lnTo>
                  <a:close/>
                </a:path>
              </a:pathLst>
            </a:custGeom>
            <a:solidFill>
              <a:srgbClr val="7030A0"/>
            </a:solidFill>
            <a:ln w="38100">
              <a:solidFill>
                <a:schemeClr val="tx1"/>
              </a:solidFill>
              <a:round/>
              <a:headEnd/>
              <a:tailEnd/>
            </a:ln>
          </p:spPr>
          <p:txBody>
            <a:bodyPr wrap="none" anchor="ctr"/>
            <a:lstStyle/>
            <a:p>
              <a:endParaRPr lang="en-US" dirty="0">
                <a:latin typeface="Courier New" pitchFamily="49" charset="0"/>
              </a:endParaRPr>
            </a:p>
          </p:txBody>
        </p:sp>
        <p:sp>
          <p:nvSpPr>
            <p:cNvPr id="52" name="Freeform 30">
              <a:extLst>
                <a:ext uri="{FF2B5EF4-FFF2-40B4-BE49-F238E27FC236}">
                  <a16:creationId xmlns:a16="http://schemas.microsoft.com/office/drawing/2014/main" id="{C8155B02-D579-9D46-C638-DEF1879D992C}"/>
                </a:ext>
              </a:extLst>
            </p:cNvPr>
            <p:cNvSpPr>
              <a:spLocks/>
            </p:cNvSpPr>
            <p:nvPr/>
          </p:nvSpPr>
          <p:spPr bwMode="auto">
            <a:xfrm>
              <a:off x="3728" y="2160"/>
              <a:ext cx="304" cy="327"/>
            </a:xfrm>
            <a:custGeom>
              <a:avLst/>
              <a:gdLst>
                <a:gd name="T0" fmla="*/ 304 w 304"/>
                <a:gd name="T1" fmla="*/ 0 h 327"/>
                <a:gd name="T2" fmla="*/ 304 w 304"/>
                <a:gd name="T3" fmla="*/ 96 h 327"/>
                <a:gd name="T4" fmla="*/ 0 w 304"/>
                <a:gd name="T5" fmla="*/ 327 h 327"/>
                <a:gd name="T6" fmla="*/ 18 w 304"/>
                <a:gd name="T7" fmla="*/ 181 h 327"/>
                <a:gd name="T8" fmla="*/ 304 w 304"/>
                <a:gd name="T9" fmla="*/ 0 h 327"/>
                <a:gd name="T10" fmla="*/ 0 60000 65536"/>
                <a:gd name="T11" fmla="*/ 0 60000 65536"/>
                <a:gd name="T12" fmla="*/ 0 60000 65536"/>
                <a:gd name="T13" fmla="*/ 0 60000 65536"/>
                <a:gd name="T14" fmla="*/ 0 60000 65536"/>
                <a:gd name="T15" fmla="*/ 0 w 304"/>
                <a:gd name="T16" fmla="*/ 0 h 327"/>
                <a:gd name="T17" fmla="*/ 304 w 304"/>
                <a:gd name="T18" fmla="*/ 327 h 327"/>
              </a:gdLst>
              <a:ahLst/>
              <a:cxnLst>
                <a:cxn ang="T10">
                  <a:pos x="T0" y="T1"/>
                </a:cxn>
                <a:cxn ang="T11">
                  <a:pos x="T2" y="T3"/>
                </a:cxn>
                <a:cxn ang="T12">
                  <a:pos x="T4" y="T5"/>
                </a:cxn>
                <a:cxn ang="T13">
                  <a:pos x="T6" y="T7"/>
                </a:cxn>
                <a:cxn ang="T14">
                  <a:pos x="T8" y="T9"/>
                </a:cxn>
              </a:cxnLst>
              <a:rect l="T15" t="T16" r="T17" b="T18"/>
              <a:pathLst>
                <a:path w="304" h="327">
                  <a:moveTo>
                    <a:pt x="304" y="0"/>
                  </a:moveTo>
                  <a:lnTo>
                    <a:pt x="304" y="96"/>
                  </a:lnTo>
                  <a:lnTo>
                    <a:pt x="0" y="327"/>
                  </a:lnTo>
                  <a:lnTo>
                    <a:pt x="18" y="181"/>
                  </a:lnTo>
                  <a:lnTo>
                    <a:pt x="304" y="0"/>
                  </a:lnTo>
                  <a:close/>
                </a:path>
              </a:pathLst>
            </a:custGeom>
            <a:solidFill>
              <a:srgbClr val="7030A0"/>
            </a:solidFill>
            <a:ln w="38100">
              <a:solidFill>
                <a:schemeClr val="tx1"/>
              </a:solidFill>
              <a:round/>
              <a:headEnd/>
              <a:tailEnd/>
            </a:ln>
          </p:spPr>
          <p:txBody>
            <a:bodyPr wrap="none" anchor="ctr"/>
            <a:lstStyle/>
            <a:p>
              <a:endParaRPr lang="en-US" dirty="0">
                <a:latin typeface="Courier New" pitchFamily="49" charset="0"/>
              </a:endParaRPr>
            </a:p>
          </p:txBody>
        </p:sp>
        <p:sp>
          <p:nvSpPr>
            <p:cNvPr id="62" name="Freeform 31">
              <a:extLst>
                <a:ext uri="{FF2B5EF4-FFF2-40B4-BE49-F238E27FC236}">
                  <a16:creationId xmlns:a16="http://schemas.microsoft.com/office/drawing/2014/main" id="{64B14DAB-CFC3-D897-146A-52BF43305CFF}"/>
                </a:ext>
              </a:extLst>
            </p:cNvPr>
            <p:cNvSpPr>
              <a:spLocks/>
            </p:cNvSpPr>
            <p:nvPr/>
          </p:nvSpPr>
          <p:spPr bwMode="auto">
            <a:xfrm>
              <a:off x="3504" y="2304"/>
              <a:ext cx="240" cy="336"/>
            </a:xfrm>
            <a:custGeom>
              <a:avLst/>
              <a:gdLst>
                <a:gd name="T0" fmla="*/ 7 w 336"/>
                <a:gd name="T1" fmla="*/ 0 h 432"/>
                <a:gd name="T2" fmla="*/ 11 w 336"/>
                <a:gd name="T3" fmla="*/ 7 h 432"/>
                <a:gd name="T4" fmla="*/ 3 w 336"/>
                <a:gd name="T5" fmla="*/ 12 h 432"/>
                <a:gd name="T6" fmla="*/ 3 w 336"/>
                <a:gd name="T7" fmla="*/ 35 h 432"/>
                <a:gd name="T8" fmla="*/ 0 w 336"/>
                <a:gd name="T9" fmla="*/ 27 h 432"/>
                <a:gd name="T10" fmla="*/ 0 w 336"/>
                <a:gd name="T11" fmla="*/ 4 h 432"/>
                <a:gd name="T12" fmla="*/ 7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Courier New" pitchFamily="49" charset="0"/>
              </a:endParaRPr>
            </a:p>
          </p:txBody>
        </p:sp>
        <p:sp>
          <p:nvSpPr>
            <p:cNvPr id="63" name="Freeform 32">
              <a:extLst>
                <a:ext uri="{FF2B5EF4-FFF2-40B4-BE49-F238E27FC236}">
                  <a16:creationId xmlns:a16="http://schemas.microsoft.com/office/drawing/2014/main" id="{1BC3CEE1-F222-C091-8EEC-EE37FA8EB157}"/>
                </a:ext>
              </a:extLst>
            </p:cNvPr>
            <p:cNvSpPr>
              <a:spLocks/>
            </p:cNvSpPr>
            <p:nvPr/>
          </p:nvSpPr>
          <p:spPr bwMode="auto">
            <a:xfrm>
              <a:off x="3312" y="2160"/>
              <a:ext cx="240" cy="288"/>
            </a:xfrm>
            <a:custGeom>
              <a:avLst/>
              <a:gdLst>
                <a:gd name="T0" fmla="*/ 7 w 336"/>
                <a:gd name="T1" fmla="*/ 0 h 432"/>
                <a:gd name="T2" fmla="*/ 11 w 336"/>
                <a:gd name="T3" fmla="*/ 2 h 432"/>
                <a:gd name="T4" fmla="*/ 3 w 336"/>
                <a:gd name="T5" fmla="*/ 3 h 432"/>
                <a:gd name="T6" fmla="*/ 3 w 336"/>
                <a:gd name="T7" fmla="*/ 7 h 432"/>
                <a:gd name="T8" fmla="*/ 0 w 336"/>
                <a:gd name="T9" fmla="*/ 6 h 432"/>
                <a:gd name="T10" fmla="*/ 0 w 336"/>
                <a:gd name="T11" fmla="*/ 1 h 432"/>
                <a:gd name="T12" fmla="*/ 7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Courier New" pitchFamily="49" charset="0"/>
              </a:endParaRPr>
            </a:p>
          </p:txBody>
        </p:sp>
        <p:sp>
          <p:nvSpPr>
            <p:cNvPr id="64" name="Freeform 33">
              <a:extLst>
                <a:ext uri="{FF2B5EF4-FFF2-40B4-BE49-F238E27FC236}">
                  <a16:creationId xmlns:a16="http://schemas.microsoft.com/office/drawing/2014/main" id="{A1B30A4F-5488-56BF-C448-BC452E419FCB}"/>
                </a:ext>
              </a:extLst>
            </p:cNvPr>
            <p:cNvSpPr>
              <a:spLocks/>
            </p:cNvSpPr>
            <p:nvPr/>
          </p:nvSpPr>
          <p:spPr bwMode="auto">
            <a:xfrm>
              <a:off x="3168" y="2016"/>
              <a:ext cx="192" cy="288"/>
            </a:xfrm>
            <a:custGeom>
              <a:avLst/>
              <a:gdLst>
                <a:gd name="T0" fmla="*/ 1 w 336"/>
                <a:gd name="T1" fmla="*/ 0 h 432"/>
                <a:gd name="T2" fmla="*/ 1 w 336"/>
                <a:gd name="T3" fmla="*/ 2 h 432"/>
                <a:gd name="T4" fmla="*/ 1 w 336"/>
                <a:gd name="T5" fmla="*/ 3 h 432"/>
                <a:gd name="T6" fmla="*/ 1 w 336"/>
                <a:gd name="T7" fmla="*/ 7 h 432"/>
                <a:gd name="T8" fmla="*/ 0 w 336"/>
                <a:gd name="T9" fmla="*/ 6 h 432"/>
                <a:gd name="T10" fmla="*/ 0 w 336"/>
                <a:gd name="T11" fmla="*/ 1 h 432"/>
                <a:gd name="T12" fmla="*/ 1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Courier New" pitchFamily="49" charset="0"/>
              </a:endParaRPr>
            </a:p>
          </p:txBody>
        </p:sp>
      </p:grpSp>
      <p:grpSp>
        <p:nvGrpSpPr>
          <p:cNvPr id="8" name="Group 7">
            <a:extLst>
              <a:ext uri="{FF2B5EF4-FFF2-40B4-BE49-F238E27FC236}">
                <a16:creationId xmlns:a16="http://schemas.microsoft.com/office/drawing/2014/main" id="{F80ECF79-7599-D496-A719-F9EA747E0167}"/>
              </a:ext>
            </a:extLst>
          </p:cNvPr>
          <p:cNvGrpSpPr/>
          <p:nvPr/>
        </p:nvGrpSpPr>
        <p:grpSpPr>
          <a:xfrm>
            <a:off x="2771649" y="1635423"/>
            <a:ext cx="3998778" cy="3969097"/>
            <a:chOff x="2771649" y="1635423"/>
            <a:chExt cx="3998778" cy="3969097"/>
          </a:xfrm>
        </p:grpSpPr>
        <p:grpSp>
          <p:nvGrpSpPr>
            <p:cNvPr id="9" name="Group 8">
              <a:extLst>
                <a:ext uri="{FF2B5EF4-FFF2-40B4-BE49-F238E27FC236}">
                  <a16:creationId xmlns:a16="http://schemas.microsoft.com/office/drawing/2014/main" id="{ADA60118-4D05-DA0E-937E-14BDF069173D}"/>
                </a:ext>
              </a:extLst>
            </p:cNvPr>
            <p:cNvGrpSpPr/>
            <p:nvPr/>
          </p:nvGrpSpPr>
          <p:grpSpPr>
            <a:xfrm>
              <a:off x="3117850" y="1993900"/>
              <a:ext cx="3162300" cy="3055620"/>
              <a:chOff x="3117850" y="1993900"/>
              <a:chExt cx="3162300" cy="3055620"/>
            </a:xfrm>
          </p:grpSpPr>
          <p:pic>
            <p:nvPicPr>
              <p:cNvPr id="68" name="Picture 2" descr="magic">
                <a:extLst>
                  <a:ext uri="{FF2B5EF4-FFF2-40B4-BE49-F238E27FC236}">
                    <a16:creationId xmlns:a16="http://schemas.microsoft.com/office/drawing/2014/main" id="{DE7BD701-61B9-07BE-E7A7-6EEBFA1E5972}"/>
                  </a:ext>
                </a:extLst>
              </p:cNvPr>
              <p:cNvPicPr>
                <a:picLocks noChangeAspect="1" noChangeArrowheads="1"/>
              </p:cNvPicPr>
              <p:nvPr/>
            </p:nvPicPr>
            <p:blipFill>
              <a:blip r:embed="rId3" cstate="print"/>
              <a:srcRect/>
              <a:stretch>
                <a:fillRect/>
              </a:stretch>
            </p:blipFill>
            <p:spPr bwMode="auto">
              <a:xfrm>
                <a:off x="4635500" y="3511550"/>
                <a:ext cx="127000" cy="127000"/>
              </a:xfrm>
              <a:prstGeom prst="rect">
                <a:avLst/>
              </a:prstGeom>
              <a:noFill/>
              <a:ln w="9525" algn="ctr">
                <a:noFill/>
                <a:miter lim="800000"/>
                <a:headEnd/>
                <a:tailEnd/>
              </a:ln>
            </p:spPr>
          </p:pic>
          <p:sp>
            <p:nvSpPr>
              <p:cNvPr id="69" name="Oval 68">
                <a:extLst>
                  <a:ext uri="{FF2B5EF4-FFF2-40B4-BE49-F238E27FC236}">
                    <a16:creationId xmlns:a16="http://schemas.microsoft.com/office/drawing/2014/main" id="{D597F8F2-CFC6-49F6-2368-4EE929E7860D}"/>
                  </a:ext>
                </a:extLst>
              </p:cNvPr>
              <p:cNvSpPr/>
              <p:nvPr/>
            </p:nvSpPr>
            <p:spPr bwMode="auto">
              <a:xfrm>
                <a:off x="3117850" y="1993900"/>
                <a:ext cx="3162300" cy="3055620"/>
              </a:xfrm>
              <a:prstGeom prst="ellipse">
                <a:avLst/>
              </a:prstGeom>
              <a:solidFill>
                <a:schemeClr val="accent5"/>
              </a:solidFill>
              <a:ln w="38100"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noAutofit/>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1" i="0" u="none" strike="noStrike" cap="none" normalizeH="0" baseline="0" dirty="0">
                  <a:ln>
                    <a:noFill/>
                  </a:ln>
                  <a:solidFill>
                    <a:srgbClr val="FFFF00"/>
                  </a:solidFill>
                  <a:effectLst/>
                  <a:latin typeface="Courier New" pitchFamily="49" charset="0"/>
                  <a:cs typeface="Arial" charset="0"/>
                </a:endParaRPr>
              </a:p>
            </p:txBody>
          </p:sp>
          <p:cxnSp>
            <p:nvCxnSpPr>
              <p:cNvPr id="70" name="Straight Connector 69">
                <a:extLst>
                  <a:ext uri="{FF2B5EF4-FFF2-40B4-BE49-F238E27FC236}">
                    <a16:creationId xmlns:a16="http://schemas.microsoft.com/office/drawing/2014/main" id="{C9256BB0-0DAE-1B03-8E0A-98D94469B44A}"/>
                  </a:ext>
                </a:extLst>
              </p:cNvPr>
              <p:cNvCxnSpPr>
                <a:stCxn id="69" idx="4"/>
                <a:endCxn id="69" idx="4"/>
              </p:cNvCxnSpPr>
              <p:nvPr/>
            </p:nvCxnSpPr>
            <p:spPr bwMode="auto">
              <a:xfrm>
                <a:off x="4699000" y="5049520"/>
                <a:ext cx="0" cy="0"/>
              </a:xfrm>
              <a:prstGeom prst="line">
                <a:avLst/>
              </a:prstGeom>
              <a:noFill/>
              <a:ln w="9525" cap="flat" cmpd="sng" algn="ctr">
                <a:noFill/>
                <a:prstDash val="solid"/>
                <a:round/>
                <a:headEnd type="none" w="med" len="med"/>
                <a:tailEnd type="none" w="med" len="med"/>
              </a:ln>
              <a:effectLst/>
            </p:spPr>
          </p:cxnSp>
          <p:cxnSp>
            <p:nvCxnSpPr>
              <p:cNvPr id="71" name="Straight Connector 70">
                <a:extLst>
                  <a:ext uri="{FF2B5EF4-FFF2-40B4-BE49-F238E27FC236}">
                    <a16:creationId xmlns:a16="http://schemas.microsoft.com/office/drawing/2014/main" id="{8EC1312E-2E2D-41FF-5A5C-F77CE1D6282A}"/>
                  </a:ext>
                </a:extLst>
              </p:cNvPr>
              <p:cNvCxnSpPr>
                <a:stCxn id="69" idx="4"/>
                <a:endCxn id="69" idx="0"/>
              </p:cNvCxnSpPr>
              <p:nvPr/>
            </p:nvCxnSpPr>
            <p:spPr bwMode="auto">
              <a:xfrm flipV="1">
                <a:off x="4699000" y="1993900"/>
                <a:ext cx="0" cy="3055620"/>
              </a:xfrm>
              <a:prstGeom prst="line">
                <a:avLst/>
              </a:prstGeom>
              <a:noFill/>
              <a:ln w="38100" cap="flat" cmpd="sng" algn="ctr">
                <a:solidFill>
                  <a:schemeClr val="tx1"/>
                </a:solidFill>
                <a:prstDash val="solid"/>
                <a:round/>
                <a:headEnd type="none" w="med" len="med"/>
                <a:tailEnd type="none" w="med" len="med"/>
              </a:ln>
              <a:effectLst/>
            </p:spPr>
          </p:cxnSp>
          <p:cxnSp>
            <p:nvCxnSpPr>
              <p:cNvPr id="72" name="Straight Connector 71">
                <a:extLst>
                  <a:ext uri="{FF2B5EF4-FFF2-40B4-BE49-F238E27FC236}">
                    <a16:creationId xmlns:a16="http://schemas.microsoft.com/office/drawing/2014/main" id="{08EA3A19-50C0-C489-E081-5AF40310A764}"/>
                  </a:ext>
                </a:extLst>
              </p:cNvPr>
              <p:cNvCxnSpPr>
                <a:stCxn id="69" idx="3"/>
                <a:endCxn id="69" idx="7"/>
              </p:cNvCxnSpPr>
              <p:nvPr/>
            </p:nvCxnSpPr>
            <p:spPr bwMode="auto">
              <a:xfrm flipV="1">
                <a:off x="3580958" y="2441385"/>
                <a:ext cx="2236084" cy="2160650"/>
              </a:xfrm>
              <a:prstGeom prst="line">
                <a:avLst/>
              </a:prstGeom>
              <a:noFill/>
              <a:ln w="38100" cap="flat" cmpd="sng" algn="ctr">
                <a:solidFill>
                  <a:schemeClr val="tx1"/>
                </a:solidFill>
                <a:prstDash val="solid"/>
                <a:round/>
                <a:headEnd type="none" w="med" len="med"/>
                <a:tailEnd type="none" w="med" len="med"/>
              </a:ln>
              <a:effectLst/>
            </p:spPr>
          </p:cxnSp>
          <p:cxnSp>
            <p:nvCxnSpPr>
              <p:cNvPr id="73" name="Straight Connector 72">
                <a:extLst>
                  <a:ext uri="{FF2B5EF4-FFF2-40B4-BE49-F238E27FC236}">
                    <a16:creationId xmlns:a16="http://schemas.microsoft.com/office/drawing/2014/main" id="{F48AA915-8A7A-D436-9519-7361E3BD2B19}"/>
                  </a:ext>
                </a:extLst>
              </p:cNvPr>
              <p:cNvCxnSpPr>
                <a:stCxn id="69" idx="2"/>
              </p:cNvCxnSpPr>
              <p:nvPr/>
            </p:nvCxnSpPr>
            <p:spPr bwMode="auto">
              <a:xfrm flipV="1">
                <a:off x="3117850" y="3511550"/>
                <a:ext cx="3162300" cy="10160"/>
              </a:xfrm>
              <a:prstGeom prst="line">
                <a:avLst/>
              </a:prstGeom>
              <a:noFill/>
              <a:ln w="38100" cap="flat" cmpd="sng" algn="ctr">
                <a:solidFill>
                  <a:schemeClr val="tx1"/>
                </a:solidFill>
                <a:prstDash val="solid"/>
                <a:round/>
                <a:headEnd type="none" w="med" len="med"/>
                <a:tailEnd type="none" w="med" len="med"/>
              </a:ln>
              <a:effectLst/>
            </p:spPr>
          </p:cxnSp>
          <p:cxnSp>
            <p:nvCxnSpPr>
              <p:cNvPr id="74" name="Straight Connector 73">
                <a:extLst>
                  <a:ext uri="{FF2B5EF4-FFF2-40B4-BE49-F238E27FC236}">
                    <a16:creationId xmlns:a16="http://schemas.microsoft.com/office/drawing/2014/main" id="{5E7F98D7-50D0-9761-F02B-C12CEACFCE37}"/>
                  </a:ext>
                </a:extLst>
              </p:cNvPr>
              <p:cNvCxnSpPr>
                <a:stCxn id="69" idx="1"/>
                <a:endCxn id="69" idx="5"/>
              </p:cNvCxnSpPr>
              <p:nvPr/>
            </p:nvCxnSpPr>
            <p:spPr bwMode="auto">
              <a:xfrm>
                <a:off x="3580958" y="2441385"/>
                <a:ext cx="2236084" cy="2160650"/>
              </a:xfrm>
              <a:prstGeom prst="line">
                <a:avLst/>
              </a:prstGeom>
              <a:noFill/>
              <a:ln w="38100" cap="flat" cmpd="sng" algn="ctr">
                <a:solidFill>
                  <a:schemeClr val="tx1"/>
                </a:solidFill>
                <a:prstDash val="solid"/>
                <a:round/>
                <a:headEnd type="none" w="med" len="med"/>
                <a:tailEnd type="none" w="med" len="med"/>
              </a:ln>
              <a:effectLst/>
            </p:spPr>
          </p:cxnSp>
          <p:sp>
            <p:nvSpPr>
              <p:cNvPr id="75" name="Oval 74">
                <a:extLst>
                  <a:ext uri="{FF2B5EF4-FFF2-40B4-BE49-F238E27FC236}">
                    <a16:creationId xmlns:a16="http://schemas.microsoft.com/office/drawing/2014/main" id="{AF934925-0310-D25F-6DA3-EC4E7DFB7FB0}"/>
                  </a:ext>
                </a:extLst>
              </p:cNvPr>
              <p:cNvSpPr/>
              <p:nvPr/>
            </p:nvSpPr>
            <p:spPr bwMode="auto">
              <a:xfrm>
                <a:off x="3549650" y="2423160"/>
                <a:ext cx="2298700" cy="2197100"/>
              </a:xfrm>
              <a:prstGeom prst="ellipse">
                <a:avLst/>
              </a:prstGeom>
              <a:solidFill>
                <a:schemeClr val="tx2"/>
              </a:solidFill>
              <a:ln w="3810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noAutofit/>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1" i="0" u="none" strike="noStrike" cap="none" normalizeH="0" baseline="0" dirty="0">
                  <a:ln>
                    <a:noFill/>
                  </a:ln>
                  <a:solidFill>
                    <a:srgbClr val="FFFF00"/>
                  </a:solidFill>
                  <a:effectLst/>
                  <a:latin typeface="Courier New" pitchFamily="49" charset="0"/>
                  <a:cs typeface="Arial" charset="0"/>
                </a:endParaRPr>
              </a:p>
            </p:txBody>
          </p:sp>
        </p:grpSp>
        <p:sp>
          <p:nvSpPr>
            <p:cNvPr id="10" name="TextBox 9">
              <a:extLst>
                <a:ext uri="{FF2B5EF4-FFF2-40B4-BE49-F238E27FC236}">
                  <a16:creationId xmlns:a16="http://schemas.microsoft.com/office/drawing/2014/main" id="{EAC21DC0-89D9-2E5A-5603-FAC1824A334C}"/>
                </a:ext>
              </a:extLst>
            </p:cNvPr>
            <p:cNvSpPr txBox="1"/>
            <p:nvPr/>
          </p:nvSpPr>
          <p:spPr>
            <a:xfrm>
              <a:off x="3716768" y="1635423"/>
              <a:ext cx="370614" cy="461665"/>
            </a:xfrm>
            <a:prstGeom prst="rect">
              <a:avLst/>
            </a:prstGeom>
            <a:noFill/>
          </p:spPr>
          <p:txBody>
            <a:bodyPr wrap="none" rtlCol="0">
              <a:spAutoFit/>
            </a:bodyPr>
            <a:lstStyle/>
            <a:p>
              <a:r>
                <a:rPr lang="en-US" dirty="0">
                  <a:solidFill>
                    <a:schemeClr val="bg1"/>
                  </a:solidFill>
                  <a:latin typeface="Courier New" pitchFamily="49" charset="0"/>
                </a:rPr>
                <a:t>0</a:t>
              </a:r>
            </a:p>
          </p:txBody>
        </p:sp>
        <p:sp>
          <p:nvSpPr>
            <p:cNvPr id="11" name="TextBox 10">
              <a:extLst>
                <a:ext uri="{FF2B5EF4-FFF2-40B4-BE49-F238E27FC236}">
                  <a16:creationId xmlns:a16="http://schemas.microsoft.com/office/drawing/2014/main" id="{7362FCFC-0E72-3DC5-6CB8-5CBDF4F497B2}"/>
                </a:ext>
              </a:extLst>
            </p:cNvPr>
            <p:cNvSpPr txBox="1"/>
            <p:nvPr/>
          </p:nvSpPr>
          <p:spPr>
            <a:xfrm>
              <a:off x="6399813" y="2693988"/>
              <a:ext cx="370614" cy="461665"/>
            </a:xfrm>
            <a:prstGeom prst="rect">
              <a:avLst/>
            </a:prstGeom>
            <a:noFill/>
          </p:spPr>
          <p:txBody>
            <a:bodyPr wrap="none" rtlCol="0">
              <a:spAutoFit/>
            </a:bodyPr>
            <a:lstStyle/>
            <a:p>
              <a:r>
                <a:rPr lang="en-US" dirty="0">
                  <a:solidFill>
                    <a:schemeClr val="bg1"/>
                  </a:solidFill>
                  <a:latin typeface="Courier New" pitchFamily="49" charset="0"/>
                </a:rPr>
                <a:t>2</a:t>
              </a:r>
            </a:p>
          </p:txBody>
        </p:sp>
        <p:sp>
          <p:nvSpPr>
            <p:cNvPr id="12" name="TextBox 11">
              <a:extLst>
                <a:ext uri="{FF2B5EF4-FFF2-40B4-BE49-F238E27FC236}">
                  <a16:creationId xmlns:a16="http://schemas.microsoft.com/office/drawing/2014/main" id="{0C975790-98A5-46B8-AD7E-4F501C84DC81}"/>
                </a:ext>
              </a:extLst>
            </p:cNvPr>
            <p:cNvSpPr txBox="1"/>
            <p:nvPr/>
          </p:nvSpPr>
          <p:spPr>
            <a:xfrm>
              <a:off x="5370007" y="1635423"/>
              <a:ext cx="370614" cy="461665"/>
            </a:xfrm>
            <a:prstGeom prst="rect">
              <a:avLst/>
            </a:prstGeom>
            <a:noFill/>
          </p:spPr>
          <p:txBody>
            <a:bodyPr wrap="none" rtlCol="0">
              <a:spAutoFit/>
            </a:bodyPr>
            <a:lstStyle/>
            <a:p>
              <a:r>
                <a:rPr lang="en-US" dirty="0">
                  <a:solidFill>
                    <a:schemeClr val="bg1"/>
                  </a:solidFill>
                  <a:latin typeface="Courier New" pitchFamily="49" charset="0"/>
                </a:rPr>
                <a:t>1</a:t>
              </a:r>
            </a:p>
          </p:txBody>
        </p:sp>
        <p:sp>
          <p:nvSpPr>
            <p:cNvPr id="13" name="TextBox 12">
              <a:extLst>
                <a:ext uri="{FF2B5EF4-FFF2-40B4-BE49-F238E27FC236}">
                  <a16:creationId xmlns:a16="http://schemas.microsoft.com/office/drawing/2014/main" id="{263B588F-B716-11B5-88B9-1B4094ABD58F}"/>
                </a:ext>
              </a:extLst>
            </p:cNvPr>
            <p:cNvSpPr txBox="1"/>
            <p:nvPr/>
          </p:nvSpPr>
          <p:spPr>
            <a:xfrm>
              <a:off x="3716768" y="5142855"/>
              <a:ext cx="370614" cy="461665"/>
            </a:xfrm>
            <a:prstGeom prst="rect">
              <a:avLst/>
            </a:prstGeom>
            <a:noFill/>
          </p:spPr>
          <p:txBody>
            <a:bodyPr wrap="none" rtlCol="0">
              <a:spAutoFit/>
            </a:bodyPr>
            <a:lstStyle/>
            <a:p>
              <a:r>
                <a:rPr lang="en-US" dirty="0">
                  <a:solidFill>
                    <a:schemeClr val="bg1"/>
                  </a:solidFill>
                  <a:latin typeface="Courier New" pitchFamily="49" charset="0"/>
                </a:rPr>
                <a:t>5</a:t>
              </a:r>
            </a:p>
          </p:txBody>
        </p:sp>
        <p:sp>
          <p:nvSpPr>
            <p:cNvPr id="14" name="TextBox 13">
              <a:extLst>
                <a:ext uri="{FF2B5EF4-FFF2-40B4-BE49-F238E27FC236}">
                  <a16:creationId xmlns:a16="http://schemas.microsoft.com/office/drawing/2014/main" id="{0447EDC2-5FC7-79BA-3B8C-21C3FC677FB0}"/>
                </a:ext>
              </a:extLst>
            </p:cNvPr>
            <p:cNvSpPr txBox="1"/>
            <p:nvPr/>
          </p:nvSpPr>
          <p:spPr>
            <a:xfrm>
              <a:off x="5370007" y="5142855"/>
              <a:ext cx="370614" cy="461665"/>
            </a:xfrm>
            <a:prstGeom prst="rect">
              <a:avLst/>
            </a:prstGeom>
            <a:noFill/>
          </p:spPr>
          <p:txBody>
            <a:bodyPr wrap="none" rtlCol="0">
              <a:spAutoFit/>
            </a:bodyPr>
            <a:lstStyle/>
            <a:p>
              <a:r>
                <a:rPr lang="en-US" dirty="0">
                  <a:solidFill>
                    <a:schemeClr val="bg1"/>
                  </a:solidFill>
                  <a:latin typeface="Courier New" pitchFamily="49" charset="0"/>
                </a:rPr>
                <a:t>4</a:t>
              </a:r>
            </a:p>
          </p:txBody>
        </p:sp>
        <p:sp>
          <p:nvSpPr>
            <p:cNvPr id="15" name="TextBox 14">
              <a:extLst>
                <a:ext uri="{FF2B5EF4-FFF2-40B4-BE49-F238E27FC236}">
                  <a16:creationId xmlns:a16="http://schemas.microsoft.com/office/drawing/2014/main" id="{3222998D-6625-8CA9-E663-EEBFCCD84205}"/>
                </a:ext>
              </a:extLst>
            </p:cNvPr>
            <p:cNvSpPr txBox="1"/>
            <p:nvPr/>
          </p:nvSpPr>
          <p:spPr>
            <a:xfrm>
              <a:off x="6399813" y="3946823"/>
              <a:ext cx="370614" cy="461665"/>
            </a:xfrm>
            <a:prstGeom prst="rect">
              <a:avLst/>
            </a:prstGeom>
            <a:noFill/>
          </p:spPr>
          <p:txBody>
            <a:bodyPr wrap="none" rtlCol="0">
              <a:spAutoFit/>
            </a:bodyPr>
            <a:lstStyle/>
            <a:p>
              <a:r>
                <a:rPr lang="en-US" dirty="0">
                  <a:solidFill>
                    <a:schemeClr val="bg1"/>
                  </a:solidFill>
                  <a:latin typeface="Courier New" pitchFamily="49" charset="0"/>
                </a:rPr>
                <a:t>3</a:t>
              </a:r>
            </a:p>
          </p:txBody>
        </p:sp>
        <p:sp>
          <p:nvSpPr>
            <p:cNvPr id="16" name="TextBox 15">
              <a:extLst>
                <a:ext uri="{FF2B5EF4-FFF2-40B4-BE49-F238E27FC236}">
                  <a16:creationId xmlns:a16="http://schemas.microsoft.com/office/drawing/2014/main" id="{F2A47BE1-BBE5-CD88-9065-24BD0B74B5D0}"/>
                </a:ext>
              </a:extLst>
            </p:cNvPr>
            <p:cNvSpPr txBox="1"/>
            <p:nvPr/>
          </p:nvSpPr>
          <p:spPr>
            <a:xfrm>
              <a:off x="4999393" y="2072332"/>
              <a:ext cx="370614" cy="461665"/>
            </a:xfrm>
            <a:prstGeom prst="rect">
              <a:avLst/>
            </a:prstGeom>
            <a:noFill/>
          </p:spPr>
          <p:txBody>
            <a:bodyPr wrap="none" rtlCol="0">
              <a:spAutoFit/>
            </a:bodyPr>
            <a:lstStyle/>
            <a:p>
              <a:r>
                <a:rPr lang="en-US" dirty="0">
                  <a:solidFill>
                    <a:schemeClr val="tx1"/>
                  </a:solidFill>
                  <a:latin typeface="Courier New" pitchFamily="49" charset="0"/>
                </a:rPr>
                <a:t>y</a:t>
              </a:r>
            </a:p>
          </p:txBody>
        </p:sp>
        <p:sp>
          <p:nvSpPr>
            <p:cNvPr id="19" name="TextBox 18">
              <a:extLst>
                <a:ext uri="{FF2B5EF4-FFF2-40B4-BE49-F238E27FC236}">
                  <a16:creationId xmlns:a16="http://schemas.microsoft.com/office/drawing/2014/main" id="{2C0D214B-EDE0-B27B-CAF0-1350C2BDD17D}"/>
                </a:ext>
              </a:extLst>
            </p:cNvPr>
            <p:cNvSpPr txBox="1"/>
            <p:nvPr/>
          </p:nvSpPr>
          <p:spPr>
            <a:xfrm>
              <a:off x="4059889" y="2097733"/>
              <a:ext cx="370614" cy="461665"/>
            </a:xfrm>
            <a:prstGeom prst="rect">
              <a:avLst/>
            </a:prstGeom>
            <a:noFill/>
          </p:spPr>
          <p:txBody>
            <a:bodyPr wrap="none" rtlCol="0">
              <a:spAutoFit/>
            </a:bodyPr>
            <a:lstStyle/>
            <a:p>
              <a:r>
                <a:rPr lang="en-US" dirty="0">
                  <a:solidFill>
                    <a:schemeClr val="tx1"/>
                  </a:solidFill>
                  <a:latin typeface="Courier New" pitchFamily="49" charset="0"/>
                </a:rPr>
                <a:t>x</a:t>
              </a:r>
            </a:p>
          </p:txBody>
        </p:sp>
        <p:sp>
          <p:nvSpPr>
            <p:cNvPr id="20" name="TextBox 19">
              <a:extLst>
                <a:ext uri="{FF2B5EF4-FFF2-40B4-BE49-F238E27FC236}">
                  <a16:creationId xmlns:a16="http://schemas.microsoft.com/office/drawing/2014/main" id="{8362F013-7FC3-BC85-B663-0607FFF1E8F0}"/>
                </a:ext>
              </a:extLst>
            </p:cNvPr>
            <p:cNvSpPr txBox="1"/>
            <p:nvPr/>
          </p:nvSpPr>
          <p:spPr>
            <a:xfrm>
              <a:off x="2771649" y="2841958"/>
              <a:ext cx="370614" cy="461665"/>
            </a:xfrm>
            <a:prstGeom prst="rect">
              <a:avLst/>
            </a:prstGeom>
            <a:noFill/>
          </p:spPr>
          <p:txBody>
            <a:bodyPr wrap="none" rtlCol="0">
              <a:spAutoFit/>
            </a:bodyPr>
            <a:lstStyle/>
            <a:p>
              <a:r>
                <a:rPr lang="en-US" dirty="0">
                  <a:solidFill>
                    <a:schemeClr val="bg1"/>
                  </a:solidFill>
                  <a:latin typeface="Courier New" pitchFamily="49" charset="0"/>
                </a:rPr>
                <a:t>7</a:t>
              </a:r>
            </a:p>
          </p:txBody>
        </p:sp>
        <p:sp>
          <p:nvSpPr>
            <p:cNvPr id="23" name="TextBox 22">
              <a:extLst>
                <a:ext uri="{FF2B5EF4-FFF2-40B4-BE49-F238E27FC236}">
                  <a16:creationId xmlns:a16="http://schemas.microsoft.com/office/drawing/2014/main" id="{A20B23A4-A940-E486-D0CC-BB0C08BFF208}"/>
                </a:ext>
              </a:extLst>
            </p:cNvPr>
            <p:cNvSpPr txBox="1"/>
            <p:nvPr/>
          </p:nvSpPr>
          <p:spPr>
            <a:xfrm>
              <a:off x="2771649" y="4094148"/>
              <a:ext cx="370614" cy="461665"/>
            </a:xfrm>
            <a:prstGeom prst="rect">
              <a:avLst/>
            </a:prstGeom>
            <a:noFill/>
          </p:spPr>
          <p:txBody>
            <a:bodyPr wrap="none" rtlCol="0">
              <a:spAutoFit/>
            </a:bodyPr>
            <a:lstStyle/>
            <a:p>
              <a:r>
                <a:rPr lang="en-US" dirty="0">
                  <a:solidFill>
                    <a:schemeClr val="bg1"/>
                  </a:solidFill>
                  <a:latin typeface="Courier New" pitchFamily="49" charset="0"/>
                </a:rPr>
                <a:t>6</a:t>
              </a:r>
            </a:p>
          </p:txBody>
        </p:sp>
        <p:sp>
          <p:nvSpPr>
            <p:cNvPr id="31" name="Oval 7">
              <a:extLst>
                <a:ext uri="{FF2B5EF4-FFF2-40B4-BE49-F238E27FC236}">
                  <a16:creationId xmlns:a16="http://schemas.microsoft.com/office/drawing/2014/main" id="{F91DE886-DCE6-1FEA-6A50-F6EF9E38400F}"/>
                </a:ext>
              </a:extLst>
            </p:cNvPr>
            <p:cNvSpPr>
              <a:spLocks noChangeArrowheads="1"/>
            </p:cNvSpPr>
            <p:nvPr/>
          </p:nvSpPr>
          <p:spPr bwMode="auto">
            <a:xfrm>
              <a:off x="4251544" y="3026525"/>
              <a:ext cx="999816" cy="1068268"/>
            </a:xfrm>
            <a:prstGeom prst="ellipse">
              <a:avLst/>
            </a:prstGeom>
            <a:solidFill>
              <a:schemeClr val="tx2"/>
            </a:solidFill>
            <a:ln w="12700">
              <a:noFill/>
              <a:round/>
              <a:headEnd/>
              <a:tailEnd/>
            </a:ln>
          </p:spPr>
          <p:txBody>
            <a:bodyPr wrap="none" anchor="ctr"/>
            <a:lstStyle/>
            <a:p>
              <a:endParaRPr lang="en-US" dirty="0">
                <a:solidFill>
                  <a:srgbClr val="FFFF00"/>
                </a:solidFill>
                <a:latin typeface="Arial" pitchFamily="34" charset="0"/>
              </a:endParaRPr>
            </a:p>
          </p:txBody>
        </p:sp>
      </p:grpSp>
      <p:grpSp>
        <p:nvGrpSpPr>
          <p:cNvPr id="76" name="Group 75">
            <a:extLst>
              <a:ext uri="{FF2B5EF4-FFF2-40B4-BE49-F238E27FC236}">
                <a16:creationId xmlns:a16="http://schemas.microsoft.com/office/drawing/2014/main" id="{E8B69113-3974-3E9C-4B36-7322B9732BAB}"/>
              </a:ext>
            </a:extLst>
          </p:cNvPr>
          <p:cNvGrpSpPr/>
          <p:nvPr/>
        </p:nvGrpSpPr>
        <p:grpSpPr>
          <a:xfrm>
            <a:off x="3630771" y="1342835"/>
            <a:ext cx="1599464" cy="461665"/>
            <a:chOff x="2209800" y="1828800"/>
            <a:chExt cx="1599464" cy="461665"/>
          </a:xfrm>
        </p:grpSpPr>
        <p:sp>
          <p:nvSpPr>
            <p:cNvPr id="77" name="TextBox 76">
              <a:extLst>
                <a:ext uri="{FF2B5EF4-FFF2-40B4-BE49-F238E27FC236}">
                  <a16:creationId xmlns:a16="http://schemas.microsoft.com/office/drawing/2014/main" id="{AA02BEE9-5922-740D-72F6-B7B05D94B05D}"/>
                </a:ext>
              </a:extLst>
            </p:cNvPr>
            <p:cNvSpPr txBox="1"/>
            <p:nvPr/>
          </p:nvSpPr>
          <p:spPr>
            <a:xfrm>
              <a:off x="2209800" y="1828800"/>
              <a:ext cx="928459" cy="461665"/>
            </a:xfrm>
            <a:prstGeom prst="rect">
              <a:avLst/>
            </a:prstGeom>
            <a:noFill/>
          </p:spPr>
          <p:txBody>
            <a:bodyPr wrap="none" rtlCol="0">
              <a:spAutoFit/>
            </a:bodyPr>
            <a:lstStyle/>
            <a:p>
              <a:r>
                <a:rPr lang="en-US" dirty="0">
                  <a:solidFill>
                    <a:srgbClr val="FFFF00"/>
                  </a:solidFill>
                  <a:latin typeface="Courier New" pitchFamily="49" charset="0"/>
                </a:rPr>
                <a:t>head</a:t>
              </a:r>
            </a:p>
          </p:txBody>
        </p:sp>
        <p:sp>
          <p:nvSpPr>
            <p:cNvPr id="78" name="Freeform: Shape 77">
              <a:extLst>
                <a:ext uri="{FF2B5EF4-FFF2-40B4-BE49-F238E27FC236}">
                  <a16:creationId xmlns:a16="http://schemas.microsoft.com/office/drawing/2014/main" id="{558D5A72-1636-4B87-59D9-920620BEEAF4}"/>
                </a:ext>
              </a:extLst>
            </p:cNvPr>
            <p:cNvSpPr/>
            <p:nvPr/>
          </p:nvSpPr>
          <p:spPr bwMode="auto">
            <a:xfrm flipH="1">
              <a:off x="3177711" y="2000646"/>
              <a:ext cx="631553" cy="147162"/>
            </a:xfrm>
            <a:custGeom>
              <a:avLst/>
              <a:gdLst>
                <a:gd name="connsiteX0" fmla="*/ 1098596 w 1098596"/>
                <a:gd name="connsiteY0" fmla="*/ 13895 h 579639"/>
                <a:gd name="connsiteX1" fmla="*/ 302607 w 1098596"/>
                <a:gd name="connsiteY1" fmla="*/ 73101 h 579639"/>
                <a:gd name="connsiteX2" fmla="*/ 0 w 1098596"/>
                <a:gd name="connsiteY2" fmla="*/ 579639 h 579639"/>
              </a:gdLst>
              <a:ahLst/>
              <a:cxnLst>
                <a:cxn ang="0">
                  <a:pos x="connsiteX0" y="connsiteY0"/>
                </a:cxn>
                <a:cxn ang="0">
                  <a:pos x="connsiteX1" y="connsiteY1"/>
                </a:cxn>
                <a:cxn ang="0">
                  <a:pos x="connsiteX2" y="connsiteY2"/>
                </a:cxn>
              </a:cxnLst>
              <a:rect l="l" t="t" r="r" b="b"/>
              <a:pathLst>
                <a:path w="1098596" h="579639">
                  <a:moveTo>
                    <a:pt x="1098596" y="13895"/>
                  </a:moveTo>
                  <a:cubicBezTo>
                    <a:pt x="792151" y="-3648"/>
                    <a:pt x="485706" y="-21190"/>
                    <a:pt x="302607" y="73101"/>
                  </a:cubicBezTo>
                  <a:cubicBezTo>
                    <a:pt x="119508" y="167392"/>
                    <a:pt x="59754" y="373515"/>
                    <a:pt x="0" y="579639"/>
                  </a:cubicBezTo>
                </a:path>
              </a:pathLst>
            </a:custGeom>
            <a:noFill/>
            <a:ln w="57150" cap="flat" cmpd="sng" algn="ctr">
              <a:solidFill>
                <a:srgbClr val="FFFF00"/>
              </a:solidFill>
              <a:prstDash val="solid"/>
              <a:round/>
              <a:headEnd type="none" w="med" len="med"/>
              <a:tailEnd type="triangle" w="med" len="med"/>
            </a:ln>
            <a:effectLst/>
          </p:spPr>
          <p:txBody>
            <a:bodyPr rtlCol="0" anchor="ctr"/>
            <a:lstStyle/>
            <a:p>
              <a:pPr algn="ctr"/>
              <a:endParaRPr lang="en-US"/>
            </a:p>
          </p:txBody>
        </p:sp>
      </p:grpSp>
      <p:grpSp>
        <p:nvGrpSpPr>
          <p:cNvPr id="79" name="Group 78">
            <a:extLst>
              <a:ext uri="{FF2B5EF4-FFF2-40B4-BE49-F238E27FC236}">
                <a16:creationId xmlns:a16="http://schemas.microsoft.com/office/drawing/2014/main" id="{E5E31372-395B-5A5E-81CC-08A05484C089}"/>
              </a:ext>
            </a:extLst>
          </p:cNvPr>
          <p:cNvGrpSpPr/>
          <p:nvPr/>
        </p:nvGrpSpPr>
        <p:grpSpPr>
          <a:xfrm>
            <a:off x="6460253" y="3042704"/>
            <a:ext cx="2027055" cy="767263"/>
            <a:chOff x="6066355" y="1893411"/>
            <a:chExt cx="2027055" cy="767263"/>
          </a:xfrm>
        </p:grpSpPr>
        <p:sp>
          <p:nvSpPr>
            <p:cNvPr id="80" name="TextBox 79">
              <a:extLst>
                <a:ext uri="{FF2B5EF4-FFF2-40B4-BE49-F238E27FC236}">
                  <a16:creationId xmlns:a16="http://schemas.microsoft.com/office/drawing/2014/main" id="{AB9CF715-BFA4-0B4B-9EBC-54A21941CDE1}"/>
                </a:ext>
              </a:extLst>
            </p:cNvPr>
            <p:cNvSpPr txBox="1"/>
            <p:nvPr/>
          </p:nvSpPr>
          <p:spPr>
            <a:xfrm>
              <a:off x="7164951" y="1893411"/>
              <a:ext cx="928459" cy="461665"/>
            </a:xfrm>
            <a:prstGeom prst="rect">
              <a:avLst/>
            </a:prstGeom>
            <a:noFill/>
          </p:spPr>
          <p:txBody>
            <a:bodyPr wrap="none" rtlCol="0">
              <a:spAutoFit/>
            </a:bodyPr>
            <a:lstStyle/>
            <a:p>
              <a:r>
                <a:rPr lang="en-US" dirty="0">
                  <a:solidFill>
                    <a:srgbClr val="FFFF00"/>
                  </a:solidFill>
                  <a:latin typeface="Courier New" pitchFamily="49" charset="0"/>
                </a:rPr>
                <a:t>tail</a:t>
              </a:r>
            </a:p>
          </p:txBody>
        </p:sp>
        <p:sp>
          <p:nvSpPr>
            <p:cNvPr id="81" name="Freeform: Shape 80">
              <a:extLst>
                <a:ext uri="{FF2B5EF4-FFF2-40B4-BE49-F238E27FC236}">
                  <a16:creationId xmlns:a16="http://schemas.microsoft.com/office/drawing/2014/main" id="{0F26F0A4-CB0F-30E9-A0DB-DB3942B9B3A6}"/>
                </a:ext>
              </a:extLst>
            </p:cNvPr>
            <p:cNvSpPr/>
            <p:nvPr/>
          </p:nvSpPr>
          <p:spPr bwMode="auto">
            <a:xfrm>
              <a:off x="6066355" y="2146705"/>
              <a:ext cx="1098596" cy="513969"/>
            </a:xfrm>
            <a:custGeom>
              <a:avLst/>
              <a:gdLst>
                <a:gd name="connsiteX0" fmla="*/ 1098596 w 1098596"/>
                <a:gd name="connsiteY0" fmla="*/ 13895 h 579639"/>
                <a:gd name="connsiteX1" fmla="*/ 302607 w 1098596"/>
                <a:gd name="connsiteY1" fmla="*/ 73101 h 579639"/>
                <a:gd name="connsiteX2" fmla="*/ 0 w 1098596"/>
                <a:gd name="connsiteY2" fmla="*/ 579639 h 579639"/>
                <a:gd name="connsiteX0" fmla="*/ 1098596 w 1098596"/>
                <a:gd name="connsiteY0" fmla="*/ 530 h 566274"/>
                <a:gd name="connsiteX1" fmla="*/ 598636 w 1098596"/>
                <a:gd name="connsiteY1" fmla="*/ 500490 h 566274"/>
                <a:gd name="connsiteX2" fmla="*/ 0 w 1098596"/>
                <a:gd name="connsiteY2" fmla="*/ 566274 h 566274"/>
                <a:gd name="connsiteX0" fmla="*/ 1098596 w 1098596"/>
                <a:gd name="connsiteY0" fmla="*/ 530 h 517129"/>
                <a:gd name="connsiteX1" fmla="*/ 598636 w 1098596"/>
                <a:gd name="connsiteY1" fmla="*/ 500490 h 517129"/>
                <a:gd name="connsiteX2" fmla="*/ 0 w 1098596"/>
                <a:gd name="connsiteY2" fmla="*/ 454441 h 517129"/>
                <a:gd name="connsiteX0" fmla="*/ 1098596 w 1098596"/>
                <a:gd name="connsiteY0" fmla="*/ 530 h 513969"/>
                <a:gd name="connsiteX1" fmla="*/ 598636 w 1098596"/>
                <a:gd name="connsiteY1" fmla="*/ 500490 h 513969"/>
                <a:gd name="connsiteX2" fmla="*/ 0 w 1098596"/>
                <a:gd name="connsiteY2" fmla="*/ 362343 h 513969"/>
              </a:gdLst>
              <a:ahLst/>
              <a:cxnLst>
                <a:cxn ang="0">
                  <a:pos x="connsiteX0" y="connsiteY0"/>
                </a:cxn>
                <a:cxn ang="0">
                  <a:pos x="connsiteX1" y="connsiteY1"/>
                </a:cxn>
                <a:cxn ang="0">
                  <a:pos x="connsiteX2" y="connsiteY2"/>
                </a:cxn>
              </a:cxnLst>
              <a:rect l="l" t="t" r="r" b="b"/>
              <a:pathLst>
                <a:path w="1098596" h="513969">
                  <a:moveTo>
                    <a:pt x="1098596" y="530"/>
                  </a:moveTo>
                  <a:cubicBezTo>
                    <a:pt x="792151" y="-17013"/>
                    <a:pt x="781735" y="406199"/>
                    <a:pt x="598636" y="500490"/>
                  </a:cubicBezTo>
                  <a:cubicBezTo>
                    <a:pt x="415537" y="594781"/>
                    <a:pt x="59754" y="156219"/>
                    <a:pt x="0" y="362343"/>
                  </a:cubicBezTo>
                </a:path>
              </a:pathLst>
            </a:custGeom>
            <a:noFill/>
            <a:ln w="57150" cap="flat" cmpd="sng" algn="ctr">
              <a:solidFill>
                <a:srgbClr val="FFFF00"/>
              </a:solidFill>
              <a:prstDash val="solid"/>
              <a:round/>
              <a:headEnd type="none" w="med" len="med"/>
              <a:tailEnd type="triangle" w="med" len="med"/>
            </a:ln>
            <a:effectLst/>
          </p:spPr>
          <p:txBody>
            <a:bodyPr rtlCol="0" anchor="ctr"/>
            <a:lstStyle/>
            <a:p>
              <a:pPr algn="ctr"/>
              <a:endParaRPr lang="en-US"/>
            </a:p>
          </p:txBody>
        </p:sp>
      </p:grpSp>
      <p:sp>
        <p:nvSpPr>
          <p:cNvPr id="95" name="TextBox 94">
            <a:extLst>
              <a:ext uri="{FF2B5EF4-FFF2-40B4-BE49-F238E27FC236}">
                <a16:creationId xmlns:a16="http://schemas.microsoft.com/office/drawing/2014/main" id="{5CAB375C-E7E0-7FDF-976B-10566238E5DB}"/>
              </a:ext>
            </a:extLst>
          </p:cNvPr>
          <p:cNvSpPr txBox="1"/>
          <p:nvPr/>
        </p:nvSpPr>
        <p:spPr>
          <a:xfrm>
            <a:off x="5810723" y="2761754"/>
            <a:ext cx="370614" cy="461665"/>
          </a:xfrm>
          <a:prstGeom prst="rect">
            <a:avLst/>
          </a:prstGeom>
          <a:noFill/>
        </p:spPr>
        <p:txBody>
          <a:bodyPr wrap="none" rtlCol="0">
            <a:spAutoFit/>
          </a:bodyPr>
          <a:lstStyle/>
          <a:p>
            <a:r>
              <a:rPr lang="en-US" dirty="0">
                <a:solidFill>
                  <a:schemeClr val="tx1"/>
                </a:solidFill>
                <a:latin typeface="Courier New" pitchFamily="49" charset="0"/>
              </a:rPr>
              <a:t>z</a:t>
            </a:r>
          </a:p>
        </p:txBody>
      </p:sp>
    </p:spTree>
    <p:extLst>
      <p:ext uri="{BB962C8B-B14F-4D97-AF65-F5344CB8AC3E}">
        <p14:creationId xmlns:p14="http://schemas.microsoft.com/office/powerpoint/2010/main" val="156452903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0"/>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9" grpId="0" animBg="1"/>
      <p:bldP spid="60"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4"/>
          <p:cNvSpPr>
            <a:spLocks noChangeArrowheads="1"/>
          </p:cNvSpPr>
          <p:nvPr/>
        </p:nvSpPr>
        <p:spPr bwMode="auto">
          <a:xfrm>
            <a:off x="990600" y="1536700"/>
            <a:ext cx="7772400" cy="4031873"/>
          </a:xfrm>
          <a:prstGeom prst="rect">
            <a:avLst/>
          </a:prstGeom>
          <a:solidFill>
            <a:schemeClr val="tx1"/>
          </a:solidFill>
          <a:ln w="9525">
            <a:noFill/>
            <a:miter lim="800000"/>
            <a:headEnd/>
            <a:tailEnd/>
          </a:ln>
        </p:spPr>
        <p:txBody>
          <a:bodyPr>
            <a:spAutoFit/>
          </a:bodyPr>
          <a:lstStyle/>
          <a:p>
            <a:r>
              <a:rPr lang="en-US" sz="1600" b="0" dirty="0">
                <a:solidFill>
                  <a:srgbClr val="569CD6"/>
                </a:solidFill>
                <a:effectLst/>
                <a:latin typeface="Consolas" panose="020B0609020204030204" pitchFamily="49" charset="0"/>
              </a:rPr>
              <a:t>public</a:t>
            </a:r>
            <a:r>
              <a:rPr lang="en-US" sz="1600" b="0" dirty="0">
                <a:solidFill>
                  <a:srgbClr val="D4D4D4"/>
                </a:solidFill>
                <a:effectLst/>
                <a:latin typeface="Consolas" panose="020B0609020204030204" pitchFamily="49" charset="0"/>
              </a:rPr>
              <a:t> </a:t>
            </a:r>
            <a:r>
              <a:rPr lang="en-US" sz="1600" b="0" dirty="0">
                <a:solidFill>
                  <a:srgbClr val="569CD6"/>
                </a:solidFill>
                <a:effectLst/>
                <a:latin typeface="Consolas" panose="020B0609020204030204" pitchFamily="49" charset="0"/>
              </a:rPr>
              <a:t>class</a:t>
            </a:r>
            <a:r>
              <a:rPr lang="en-US" sz="1600" b="0" dirty="0">
                <a:solidFill>
                  <a:srgbClr val="D4D4D4"/>
                </a:solidFill>
                <a:effectLst/>
                <a:latin typeface="Consolas" panose="020B0609020204030204" pitchFamily="49" charset="0"/>
              </a:rPr>
              <a:t> </a:t>
            </a:r>
            <a:r>
              <a:rPr lang="en-US" sz="1600" b="0" dirty="0" err="1">
                <a:solidFill>
                  <a:srgbClr val="4EC9B0"/>
                </a:solidFill>
                <a:effectLst/>
                <a:latin typeface="Consolas" panose="020B0609020204030204" pitchFamily="49" charset="0"/>
              </a:rPr>
              <a:t>WaitFreeQueue</a:t>
            </a:r>
            <a:r>
              <a:rPr lang="en-US" sz="1600" b="0" dirty="0">
                <a:solidFill>
                  <a:srgbClr val="D4D4D4"/>
                </a:solidFill>
                <a:effectLst/>
                <a:latin typeface="Consolas" panose="020B0609020204030204" pitchFamily="49" charset="0"/>
              </a:rPr>
              <a:t> {</a:t>
            </a:r>
          </a:p>
          <a:p>
            <a:r>
              <a:rPr lang="en-US" sz="1600" b="0" dirty="0">
                <a:solidFill>
                  <a:srgbClr val="D4D4D4"/>
                </a:solidFill>
                <a:effectLst/>
                <a:latin typeface="Consolas" panose="020B0609020204030204" pitchFamily="49" charset="0"/>
              </a:rPr>
              <a:t>    </a:t>
            </a:r>
            <a:r>
              <a:rPr lang="en-US" sz="1600" b="0" dirty="0">
                <a:solidFill>
                  <a:srgbClr val="4EC9B0"/>
                </a:solidFill>
                <a:effectLst/>
                <a:latin typeface="Consolas" panose="020B0609020204030204" pitchFamily="49" charset="0"/>
              </a:rPr>
              <a:t>int</a:t>
            </a:r>
            <a:r>
              <a:rPr lang="en-US" sz="1600" b="0" dirty="0">
                <a:solidFill>
                  <a:srgbClr val="D4D4D4"/>
                </a:solidFill>
                <a:effectLst/>
                <a:latin typeface="Consolas" panose="020B0609020204030204" pitchFamily="49" charset="0"/>
              </a:rPr>
              <a:t> </a:t>
            </a:r>
            <a:r>
              <a:rPr lang="en-US" sz="1600" b="0" dirty="0">
                <a:solidFill>
                  <a:srgbClr val="9CDCFE"/>
                </a:solidFill>
                <a:effectLst/>
                <a:latin typeface="Consolas" panose="020B0609020204030204" pitchFamily="49" charset="0"/>
              </a:rPr>
              <a:t>head</a:t>
            </a:r>
            <a:r>
              <a:rPr lang="en-US" sz="1600" b="0" dirty="0">
                <a:solidFill>
                  <a:srgbClr val="D4D4D4"/>
                </a:solidFill>
                <a:effectLst/>
                <a:latin typeface="Consolas" panose="020B0609020204030204" pitchFamily="49" charset="0"/>
              </a:rPr>
              <a:t> = </a:t>
            </a:r>
            <a:r>
              <a:rPr lang="en-US" sz="1600" b="0" dirty="0">
                <a:solidFill>
                  <a:srgbClr val="B5CEA8"/>
                </a:solidFill>
                <a:effectLst/>
                <a:latin typeface="Consolas" panose="020B0609020204030204" pitchFamily="49" charset="0"/>
              </a:rPr>
              <a:t>0</a:t>
            </a:r>
            <a:r>
              <a:rPr lang="en-US" sz="1600" b="0" dirty="0">
                <a:solidFill>
                  <a:srgbClr val="D4D4D4"/>
                </a:solidFill>
                <a:effectLst/>
                <a:latin typeface="Consolas" panose="020B0609020204030204" pitchFamily="49" charset="0"/>
              </a:rPr>
              <a:t>, </a:t>
            </a:r>
            <a:r>
              <a:rPr lang="en-US" sz="1600" b="0" dirty="0">
                <a:solidFill>
                  <a:srgbClr val="9CDCFE"/>
                </a:solidFill>
                <a:effectLst/>
                <a:latin typeface="Consolas" panose="020B0609020204030204" pitchFamily="49" charset="0"/>
              </a:rPr>
              <a:t>tail</a:t>
            </a:r>
            <a:r>
              <a:rPr lang="en-US" sz="1600" b="0" dirty="0">
                <a:solidFill>
                  <a:srgbClr val="D4D4D4"/>
                </a:solidFill>
                <a:effectLst/>
                <a:latin typeface="Consolas" panose="020B0609020204030204" pitchFamily="49" charset="0"/>
              </a:rPr>
              <a:t> = </a:t>
            </a:r>
            <a:r>
              <a:rPr lang="en-US" sz="1600" b="0" dirty="0">
                <a:solidFill>
                  <a:srgbClr val="B5CEA8"/>
                </a:solidFill>
                <a:effectLst/>
                <a:latin typeface="Consolas" panose="020B0609020204030204" pitchFamily="49" charset="0"/>
              </a:rPr>
              <a:t>0</a:t>
            </a:r>
            <a:r>
              <a:rPr lang="en-US" sz="1600" b="0" dirty="0">
                <a:solidFill>
                  <a:srgbClr val="D4D4D4"/>
                </a:solidFill>
                <a:effectLst/>
                <a:latin typeface="Consolas" panose="020B0609020204030204" pitchFamily="49" charset="0"/>
              </a:rPr>
              <a:t>; </a:t>
            </a:r>
          </a:p>
          <a:p>
            <a:r>
              <a:rPr lang="en-US" sz="1600" b="0" dirty="0">
                <a:solidFill>
                  <a:srgbClr val="D4D4D4"/>
                </a:solidFill>
                <a:effectLst/>
                <a:latin typeface="Consolas" panose="020B0609020204030204" pitchFamily="49" charset="0"/>
              </a:rPr>
              <a:t>    items = (</a:t>
            </a:r>
            <a:r>
              <a:rPr lang="en-US" sz="1600" b="0" dirty="0">
                <a:solidFill>
                  <a:srgbClr val="4EC9B0"/>
                </a:solidFill>
                <a:effectLst/>
                <a:latin typeface="Consolas" panose="020B0609020204030204" pitchFamily="49" charset="0"/>
              </a:rPr>
              <a:t>T</a:t>
            </a:r>
            <a:r>
              <a:rPr lang="en-US" sz="1600" b="0" dirty="0">
                <a:solidFill>
                  <a:srgbClr val="D4D4D4"/>
                </a:solidFill>
                <a:effectLst/>
                <a:latin typeface="Consolas" panose="020B0609020204030204" pitchFamily="49" charset="0"/>
              </a:rPr>
              <a:t>[]) </a:t>
            </a:r>
            <a:r>
              <a:rPr lang="en-US" sz="1600" b="0" dirty="0">
                <a:solidFill>
                  <a:srgbClr val="C586C0"/>
                </a:solidFill>
                <a:effectLst/>
                <a:latin typeface="Consolas" panose="020B0609020204030204" pitchFamily="49" charset="0"/>
              </a:rPr>
              <a:t>new</a:t>
            </a:r>
            <a:r>
              <a:rPr lang="en-US" sz="1600" b="0" dirty="0">
                <a:solidFill>
                  <a:srgbClr val="D4D4D4"/>
                </a:solidFill>
                <a:effectLst/>
                <a:latin typeface="Consolas" panose="020B0609020204030204" pitchFamily="49" charset="0"/>
              </a:rPr>
              <a:t> </a:t>
            </a:r>
            <a:r>
              <a:rPr lang="en-US" sz="1600" b="0" dirty="0">
                <a:solidFill>
                  <a:srgbClr val="4EC9B0"/>
                </a:solidFill>
                <a:effectLst/>
                <a:latin typeface="Consolas" panose="020B0609020204030204" pitchFamily="49" charset="0"/>
              </a:rPr>
              <a:t>Object</a:t>
            </a:r>
            <a:r>
              <a:rPr lang="en-US" sz="1600" b="0" dirty="0">
                <a:solidFill>
                  <a:srgbClr val="D4D4D4"/>
                </a:solidFill>
                <a:effectLst/>
                <a:latin typeface="Consolas" panose="020B0609020204030204" pitchFamily="49" charset="0"/>
              </a:rPr>
              <a:t>[capacity];    </a:t>
            </a:r>
          </a:p>
          <a:p>
            <a:r>
              <a:rPr lang="en-US" sz="1600" b="0" dirty="0">
                <a:solidFill>
                  <a:srgbClr val="D4D4D4"/>
                </a:solidFill>
                <a:effectLst/>
                <a:latin typeface="Consolas" panose="020B0609020204030204" pitchFamily="49" charset="0"/>
              </a:rPr>
              <a:t>      </a:t>
            </a:r>
            <a:r>
              <a:rPr lang="en-US" sz="1600" b="0" dirty="0">
                <a:solidFill>
                  <a:srgbClr val="569CD6"/>
                </a:solidFill>
                <a:effectLst/>
                <a:latin typeface="Consolas" panose="020B0609020204030204" pitchFamily="49" charset="0"/>
              </a:rPr>
              <a:t>public</a:t>
            </a:r>
            <a:r>
              <a:rPr lang="en-US" sz="1600" b="0" dirty="0">
                <a:solidFill>
                  <a:srgbClr val="D4D4D4"/>
                </a:solidFill>
                <a:effectLst/>
                <a:latin typeface="Consolas" panose="020B0609020204030204" pitchFamily="49" charset="0"/>
              </a:rPr>
              <a:t> </a:t>
            </a:r>
            <a:r>
              <a:rPr lang="en-US" sz="1600" b="0" dirty="0">
                <a:solidFill>
                  <a:srgbClr val="4EC9B0"/>
                </a:solidFill>
                <a:effectLst/>
                <a:latin typeface="Consolas" panose="020B0609020204030204" pitchFamily="49" charset="0"/>
              </a:rPr>
              <a:t>void</a:t>
            </a:r>
            <a:r>
              <a:rPr lang="en-US" sz="1600" b="0" dirty="0">
                <a:solidFill>
                  <a:srgbClr val="D4D4D4"/>
                </a:solidFill>
                <a:effectLst/>
                <a:latin typeface="Consolas" panose="020B0609020204030204" pitchFamily="49" charset="0"/>
              </a:rPr>
              <a:t> </a:t>
            </a:r>
            <a:r>
              <a:rPr lang="en-US" sz="1600" b="0" dirty="0" err="1">
                <a:solidFill>
                  <a:srgbClr val="DCDCAA"/>
                </a:solidFill>
                <a:effectLst/>
                <a:latin typeface="Consolas" panose="020B0609020204030204" pitchFamily="49" charset="0"/>
              </a:rPr>
              <a:t>enq</a:t>
            </a:r>
            <a:r>
              <a:rPr lang="en-US" sz="1600" b="0" dirty="0">
                <a:solidFill>
                  <a:srgbClr val="D4D4D4"/>
                </a:solidFill>
                <a:effectLst/>
                <a:latin typeface="Consolas" panose="020B0609020204030204" pitchFamily="49" charset="0"/>
              </a:rPr>
              <a:t>(</a:t>
            </a:r>
            <a:r>
              <a:rPr lang="en-US" sz="1600" b="0" dirty="0">
                <a:solidFill>
                  <a:srgbClr val="4EC9B0"/>
                </a:solidFill>
                <a:effectLst/>
                <a:latin typeface="Consolas" panose="020B0609020204030204" pitchFamily="49" charset="0"/>
              </a:rPr>
              <a:t>Item</a:t>
            </a:r>
            <a:r>
              <a:rPr lang="en-US" sz="1600" b="0" dirty="0">
                <a:solidFill>
                  <a:srgbClr val="D4D4D4"/>
                </a:solidFill>
                <a:effectLst/>
                <a:latin typeface="Consolas" panose="020B0609020204030204" pitchFamily="49" charset="0"/>
              </a:rPr>
              <a:t> </a:t>
            </a:r>
            <a:r>
              <a:rPr lang="en-US" sz="1600" b="0" dirty="0">
                <a:solidFill>
                  <a:srgbClr val="9CDCFE"/>
                </a:solidFill>
                <a:effectLst/>
                <a:latin typeface="Consolas" panose="020B0609020204030204" pitchFamily="49" charset="0"/>
              </a:rPr>
              <a:t>x</a:t>
            </a:r>
            <a:r>
              <a:rPr lang="en-US" sz="1600" b="0" dirty="0">
                <a:solidFill>
                  <a:srgbClr val="D4D4D4"/>
                </a:solidFill>
                <a:effectLst/>
                <a:latin typeface="Consolas" panose="020B0609020204030204" pitchFamily="49" charset="0"/>
              </a:rPr>
              <a:t>) {</a:t>
            </a:r>
          </a:p>
          <a:p>
            <a:r>
              <a:rPr lang="en-US" sz="1600" b="0" dirty="0">
                <a:solidFill>
                  <a:srgbClr val="D4D4D4"/>
                </a:solidFill>
                <a:effectLst/>
                <a:latin typeface="Consolas" panose="020B0609020204030204" pitchFamily="49" charset="0"/>
              </a:rPr>
              <a:t>      </a:t>
            </a:r>
            <a:r>
              <a:rPr lang="en-US" sz="1600" b="0" dirty="0">
                <a:solidFill>
                  <a:srgbClr val="C586C0"/>
                </a:solidFill>
                <a:effectLst/>
                <a:latin typeface="Consolas" panose="020B0609020204030204" pitchFamily="49" charset="0"/>
              </a:rPr>
              <a:t>if</a:t>
            </a:r>
            <a:r>
              <a:rPr lang="en-US" sz="1600" b="0" dirty="0">
                <a:solidFill>
                  <a:srgbClr val="D4D4D4"/>
                </a:solidFill>
                <a:effectLst/>
                <a:latin typeface="Consolas" panose="020B0609020204030204" pitchFamily="49" charset="0"/>
              </a:rPr>
              <a:t> (</a:t>
            </a:r>
            <a:r>
              <a:rPr lang="en-US" sz="1600" b="0" dirty="0">
                <a:solidFill>
                  <a:srgbClr val="9CDCFE"/>
                </a:solidFill>
                <a:effectLst/>
                <a:latin typeface="Consolas" panose="020B0609020204030204" pitchFamily="49" charset="0"/>
              </a:rPr>
              <a:t>tail</a:t>
            </a:r>
            <a:r>
              <a:rPr lang="en-US" sz="1600" b="0" dirty="0">
                <a:solidFill>
                  <a:srgbClr val="D4D4D4"/>
                </a:solidFill>
                <a:effectLst/>
                <a:latin typeface="Consolas" panose="020B0609020204030204" pitchFamily="49" charset="0"/>
              </a:rPr>
              <a:t>-</a:t>
            </a:r>
            <a:r>
              <a:rPr lang="en-US" sz="1600" b="0" dirty="0">
                <a:solidFill>
                  <a:srgbClr val="9CDCFE"/>
                </a:solidFill>
                <a:effectLst/>
                <a:latin typeface="Consolas" panose="020B0609020204030204" pitchFamily="49" charset="0"/>
              </a:rPr>
              <a:t>head</a:t>
            </a:r>
            <a:r>
              <a:rPr lang="en-US" sz="1600" b="0" dirty="0">
                <a:solidFill>
                  <a:srgbClr val="D4D4D4"/>
                </a:solidFill>
                <a:effectLst/>
                <a:latin typeface="Consolas" panose="020B0609020204030204" pitchFamily="49" charset="0"/>
              </a:rPr>
              <a:t> == capacity) </a:t>
            </a:r>
            <a:r>
              <a:rPr lang="en-US" sz="1600" b="0" dirty="0">
                <a:solidFill>
                  <a:srgbClr val="C586C0"/>
                </a:solidFill>
                <a:effectLst/>
                <a:latin typeface="Consolas" panose="020B0609020204030204" pitchFamily="49" charset="0"/>
              </a:rPr>
              <a:t>throw</a:t>
            </a:r>
            <a:r>
              <a:rPr lang="en-US" sz="1600" b="0" dirty="0">
                <a:solidFill>
                  <a:srgbClr val="D4D4D4"/>
                </a:solidFill>
                <a:effectLst/>
                <a:latin typeface="Consolas" panose="020B0609020204030204" pitchFamily="49" charset="0"/>
              </a:rPr>
              <a:t> </a:t>
            </a:r>
          </a:p>
          <a:p>
            <a:r>
              <a:rPr lang="en-US" sz="1600" b="0" dirty="0">
                <a:solidFill>
                  <a:srgbClr val="D4D4D4"/>
                </a:solidFill>
                <a:effectLst/>
                <a:latin typeface="Consolas" panose="020B0609020204030204" pitchFamily="49" charset="0"/>
              </a:rPr>
              <a:t>           </a:t>
            </a:r>
            <a:r>
              <a:rPr lang="en-US" sz="1600" b="0" dirty="0">
                <a:solidFill>
                  <a:srgbClr val="C586C0"/>
                </a:solidFill>
                <a:effectLst/>
                <a:latin typeface="Consolas" panose="020B0609020204030204" pitchFamily="49" charset="0"/>
              </a:rPr>
              <a:t>new</a:t>
            </a:r>
            <a:r>
              <a:rPr lang="en-US" sz="1600" b="0" dirty="0">
                <a:solidFill>
                  <a:srgbClr val="D4D4D4"/>
                </a:solidFill>
                <a:effectLst/>
                <a:latin typeface="Consolas" panose="020B0609020204030204" pitchFamily="49" charset="0"/>
              </a:rPr>
              <a:t> </a:t>
            </a:r>
            <a:r>
              <a:rPr lang="en-US" sz="1600" b="0" dirty="0" err="1">
                <a:solidFill>
                  <a:srgbClr val="DCDCAA"/>
                </a:solidFill>
                <a:effectLst/>
                <a:latin typeface="Consolas" panose="020B0609020204030204" pitchFamily="49" charset="0"/>
              </a:rPr>
              <a:t>FullException</a:t>
            </a:r>
            <a:r>
              <a:rPr lang="en-US" sz="1600" b="0" dirty="0">
                <a:solidFill>
                  <a:srgbClr val="D4D4D4"/>
                </a:solidFill>
                <a:effectLst/>
                <a:latin typeface="Consolas" panose="020B0609020204030204" pitchFamily="49" charset="0"/>
              </a:rPr>
              <a:t>();</a:t>
            </a:r>
          </a:p>
          <a:p>
            <a:r>
              <a:rPr lang="en-US" sz="1600" b="0" dirty="0">
                <a:solidFill>
                  <a:srgbClr val="D4D4D4"/>
                </a:solidFill>
                <a:effectLst/>
                <a:latin typeface="Consolas" panose="020B0609020204030204" pitchFamily="49" charset="0"/>
              </a:rPr>
              <a:t>      items[</a:t>
            </a:r>
            <a:r>
              <a:rPr lang="en-US" sz="1600" b="0" dirty="0">
                <a:solidFill>
                  <a:srgbClr val="9CDCFE"/>
                </a:solidFill>
                <a:effectLst/>
                <a:latin typeface="Consolas" panose="020B0609020204030204" pitchFamily="49" charset="0"/>
              </a:rPr>
              <a:t>tail</a:t>
            </a:r>
            <a:r>
              <a:rPr lang="en-US" sz="1600" b="0" dirty="0">
                <a:solidFill>
                  <a:srgbClr val="D4D4D4"/>
                </a:solidFill>
                <a:effectLst/>
                <a:latin typeface="Consolas" panose="020B0609020204030204" pitchFamily="49" charset="0"/>
              </a:rPr>
              <a:t> % capacity] = </a:t>
            </a:r>
            <a:r>
              <a:rPr lang="en-US" sz="1600" b="0" dirty="0">
                <a:solidFill>
                  <a:srgbClr val="9CDCFE"/>
                </a:solidFill>
                <a:effectLst/>
                <a:latin typeface="Consolas" panose="020B0609020204030204" pitchFamily="49" charset="0"/>
              </a:rPr>
              <a:t>x</a:t>
            </a:r>
            <a:r>
              <a:rPr lang="en-US" sz="1600" b="0" dirty="0">
                <a:solidFill>
                  <a:srgbClr val="D4D4D4"/>
                </a:solidFill>
                <a:effectLst/>
                <a:latin typeface="Consolas" panose="020B0609020204030204" pitchFamily="49" charset="0"/>
              </a:rPr>
              <a:t>; </a:t>
            </a:r>
            <a:r>
              <a:rPr lang="en-US" sz="1600" b="0" dirty="0">
                <a:solidFill>
                  <a:srgbClr val="9CDCFE"/>
                </a:solidFill>
                <a:effectLst/>
                <a:latin typeface="Consolas" panose="020B0609020204030204" pitchFamily="49" charset="0"/>
              </a:rPr>
              <a:t>tail</a:t>
            </a:r>
            <a:r>
              <a:rPr lang="en-US" sz="1600" b="0" dirty="0">
                <a:solidFill>
                  <a:srgbClr val="D4D4D4"/>
                </a:solidFill>
                <a:effectLst/>
                <a:latin typeface="Consolas" panose="020B0609020204030204" pitchFamily="49" charset="0"/>
              </a:rPr>
              <a:t>++;</a:t>
            </a:r>
          </a:p>
          <a:p>
            <a:r>
              <a:rPr lang="en-US" sz="1600" b="0" dirty="0">
                <a:solidFill>
                  <a:srgbClr val="D4D4D4"/>
                </a:solidFill>
                <a:effectLst/>
                <a:latin typeface="Consolas" panose="020B0609020204030204" pitchFamily="49" charset="0"/>
              </a:rPr>
              <a:t>    }</a:t>
            </a:r>
          </a:p>
          <a:p>
            <a:r>
              <a:rPr lang="en-US" sz="1600" b="0" dirty="0">
                <a:solidFill>
                  <a:srgbClr val="D4D4D4"/>
                </a:solidFill>
                <a:effectLst/>
                <a:latin typeface="Consolas" panose="020B0609020204030204" pitchFamily="49" charset="0"/>
              </a:rPr>
              <a:t>    </a:t>
            </a:r>
            <a:r>
              <a:rPr lang="en-US" sz="1600" b="0" dirty="0">
                <a:solidFill>
                  <a:srgbClr val="569CD6"/>
                </a:solidFill>
                <a:effectLst/>
                <a:latin typeface="Consolas" panose="020B0609020204030204" pitchFamily="49" charset="0"/>
              </a:rPr>
              <a:t>public</a:t>
            </a:r>
            <a:r>
              <a:rPr lang="en-US" sz="1600" b="0" dirty="0">
                <a:solidFill>
                  <a:srgbClr val="D4D4D4"/>
                </a:solidFill>
                <a:effectLst/>
                <a:latin typeface="Consolas" panose="020B0609020204030204" pitchFamily="49" charset="0"/>
              </a:rPr>
              <a:t> </a:t>
            </a:r>
            <a:r>
              <a:rPr lang="en-US" sz="1600" b="0" dirty="0">
                <a:solidFill>
                  <a:srgbClr val="4EC9B0"/>
                </a:solidFill>
                <a:effectLst/>
                <a:latin typeface="Consolas" panose="020B0609020204030204" pitchFamily="49" charset="0"/>
              </a:rPr>
              <a:t>Item</a:t>
            </a:r>
            <a:r>
              <a:rPr lang="en-US" sz="1600" b="0" dirty="0">
                <a:solidFill>
                  <a:srgbClr val="D4D4D4"/>
                </a:solidFill>
                <a:effectLst/>
                <a:latin typeface="Consolas" panose="020B0609020204030204" pitchFamily="49" charset="0"/>
              </a:rPr>
              <a:t> </a:t>
            </a:r>
            <a:r>
              <a:rPr lang="en-US" sz="1600" b="0" dirty="0" err="1">
                <a:solidFill>
                  <a:srgbClr val="DCDCAA"/>
                </a:solidFill>
                <a:effectLst/>
                <a:latin typeface="Consolas" panose="020B0609020204030204" pitchFamily="49" charset="0"/>
              </a:rPr>
              <a:t>deq</a:t>
            </a:r>
            <a:r>
              <a:rPr lang="en-US" sz="1600" b="0" dirty="0">
                <a:solidFill>
                  <a:srgbClr val="D4D4D4"/>
                </a:solidFill>
                <a:effectLst/>
                <a:latin typeface="Consolas" panose="020B0609020204030204" pitchFamily="49" charset="0"/>
              </a:rPr>
              <a:t>() {</a:t>
            </a:r>
          </a:p>
          <a:p>
            <a:r>
              <a:rPr lang="en-US" sz="1600" b="0" dirty="0">
                <a:solidFill>
                  <a:srgbClr val="D4D4D4"/>
                </a:solidFill>
                <a:effectLst/>
                <a:latin typeface="Consolas" panose="020B0609020204030204" pitchFamily="49" charset="0"/>
              </a:rPr>
              <a:t>       </a:t>
            </a:r>
            <a:r>
              <a:rPr lang="en-US" sz="1600" b="0" dirty="0">
                <a:solidFill>
                  <a:srgbClr val="C586C0"/>
                </a:solidFill>
                <a:effectLst/>
                <a:latin typeface="Consolas" panose="020B0609020204030204" pitchFamily="49" charset="0"/>
              </a:rPr>
              <a:t>if</a:t>
            </a:r>
            <a:r>
              <a:rPr lang="en-US" sz="1600" b="0" dirty="0">
                <a:solidFill>
                  <a:srgbClr val="D4D4D4"/>
                </a:solidFill>
                <a:effectLst/>
                <a:latin typeface="Consolas" panose="020B0609020204030204" pitchFamily="49" charset="0"/>
              </a:rPr>
              <a:t> (</a:t>
            </a:r>
            <a:r>
              <a:rPr lang="en-US" sz="1600" b="0" dirty="0">
                <a:solidFill>
                  <a:srgbClr val="9CDCFE"/>
                </a:solidFill>
                <a:effectLst/>
                <a:latin typeface="Consolas" panose="020B0609020204030204" pitchFamily="49" charset="0"/>
              </a:rPr>
              <a:t>tail</a:t>
            </a:r>
            <a:r>
              <a:rPr lang="en-US" sz="1600" b="0" dirty="0">
                <a:solidFill>
                  <a:srgbClr val="D4D4D4"/>
                </a:solidFill>
                <a:effectLst/>
                <a:latin typeface="Consolas" panose="020B0609020204030204" pitchFamily="49" charset="0"/>
              </a:rPr>
              <a:t> == </a:t>
            </a:r>
            <a:r>
              <a:rPr lang="en-US" sz="1600" b="0" dirty="0">
                <a:solidFill>
                  <a:srgbClr val="9CDCFE"/>
                </a:solidFill>
                <a:effectLst/>
                <a:latin typeface="Consolas" panose="020B0609020204030204" pitchFamily="49" charset="0"/>
              </a:rPr>
              <a:t>head</a:t>
            </a:r>
            <a:r>
              <a:rPr lang="en-US" sz="1600" b="0" dirty="0">
                <a:solidFill>
                  <a:srgbClr val="D4D4D4"/>
                </a:solidFill>
                <a:effectLst/>
                <a:latin typeface="Consolas" panose="020B0609020204030204" pitchFamily="49" charset="0"/>
              </a:rPr>
              <a:t>) </a:t>
            </a:r>
            <a:r>
              <a:rPr lang="en-US" sz="1600" b="0" dirty="0">
                <a:solidFill>
                  <a:srgbClr val="C586C0"/>
                </a:solidFill>
                <a:effectLst/>
                <a:latin typeface="Consolas" panose="020B0609020204030204" pitchFamily="49" charset="0"/>
              </a:rPr>
              <a:t>throw</a:t>
            </a:r>
            <a:r>
              <a:rPr lang="en-US" sz="1600" b="0" dirty="0">
                <a:solidFill>
                  <a:srgbClr val="D4D4D4"/>
                </a:solidFill>
                <a:effectLst/>
                <a:latin typeface="Consolas" panose="020B0609020204030204" pitchFamily="49" charset="0"/>
              </a:rPr>
              <a:t> </a:t>
            </a:r>
          </a:p>
          <a:p>
            <a:r>
              <a:rPr lang="en-US" sz="1600" b="0" dirty="0">
                <a:solidFill>
                  <a:srgbClr val="D4D4D4"/>
                </a:solidFill>
                <a:effectLst/>
                <a:latin typeface="Consolas" panose="020B0609020204030204" pitchFamily="49" charset="0"/>
              </a:rPr>
              <a:t>           </a:t>
            </a:r>
            <a:r>
              <a:rPr lang="en-US" sz="1600" b="0" dirty="0">
                <a:solidFill>
                  <a:srgbClr val="C586C0"/>
                </a:solidFill>
                <a:effectLst/>
                <a:latin typeface="Consolas" panose="020B0609020204030204" pitchFamily="49" charset="0"/>
              </a:rPr>
              <a:t>new</a:t>
            </a:r>
            <a:r>
              <a:rPr lang="en-US" sz="1600" b="0" dirty="0">
                <a:solidFill>
                  <a:srgbClr val="D4D4D4"/>
                </a:solidFill>
                <a:effectLst/>
                <a:latin typeface="Consolas" panose="020B0609020204030204" pitchFamily="49" charset="0"/>
              </a:rPr>
              <a:t> </a:t>
            </a:r>
            <a:r>
              <a:rPr lang="en-US" sz="1600" b="0" dirty="0" err="1">
                <a:solidFill>
                  <a:srgbClr val="DCDCAA"/>
                </a:solidFill>
                <a:effectLst/>
                <a:latin typeface="Consolas" panose="020B0609020204030204" pitchFamily="49" charset="0"/>
              </a:rPr>
              <a:t>EmptyException</a:t>
            </a:r>
            <a:r>
              <a:rPr lang="en-US" sz="1600" b="0" dirty="0">
                <a:solidFill>
                  <a:srgbClr val="D4D4D4"/>
                </a:solidFill>
                <a:effectLst/>
                <a:latin typeface="Consolas" panose="020B0609020204030204" pitchFamily="49" charset="0"/>
              </a:rPr>
              <a:t>();</a:t>
            </a:r>
          </a:p>
          <a:p>
            <a:r>
              <a:rPr lang="en-US" sz="1600" b="0" dirty="0">
                <a:solidFill>
                  <a:srgbClr val="D4D4D4"/>
                </a:solidFill>
                <a:effectLst/>
                <a:latin typeface="Consolas" panose="020B0609020204030204" pitchFamily="49" charset="0"/>
              </a:rPr>
              <a:t>       </a:t>
            </a:r>
            <a:r>
              <a:rPr lang="en-US" sz="1600" b="0" dirty="0">
                <a:solidFill>
                  <a:srgbClr val="4EC9B0"/>
                </a:solidFill>
                <a:effectLst/>
                <a:latin typeface="Consolas" panose="020B0609020204030204" pitchFamily="49" charset="0"/>
              </a:rPr>
              <a:t>Item</a:t>
            </a:r>
            <a:r>
              <a:rPr lang="en-US" sz="1600" b="0" dirty="0">
                <a:solidFill>
                  <a:srgbClr val="D4D4D4"/>
                </a:solidFill>
                <a:effectLst/>
                <a:latin typeface="Consolas" panose="020B0609020204030204" pitchFamily="49" charset="0"/>
              </a:rPr>
              <a:t> </a:t>
            </a:r>
            <a:r>
              <a:rPr lang="en-US" sz="1600" b="0" dirty="0" err="1">
                <a:solidFill>
                  <a:srgbClr val="9CDCFE"/>
                </a:solidFill>
                <a:effectLst/>
                <a:latin typeface="Consolas" panose="020B0609020204030204" pitchFamily="49" charset="0"/>
              </a:rPr>
              <a:t>item</a:t>
            </a:r>
            <a:r>
              <a:rPr lang="en-US" sz="1600" b="0" dirty="0">
                <a:solidFill>
                  <a:srgbClr val="D4D4D4"/>
                </a:solidFill>
                <a:effectLst/>
                <a:latin typeface="Consolas" panose="020B0609020204030204" pitchFamily="49" charset="0"/>
              </a:rPr>
              <a:t> = items[</a:t>
            </a:r>
            <a:r>
              <a:rPr lang="en-US" sz="1600" b="0" dirty="0">
                <a:solidFill>
                  <a:srgbClr val="9CDCFE"/>
                </a:solidFill>
                <a:effectLst/>
                <a:latin typeface="Consolas" panose="020B0609020204030204" pitchFamily="49" charset="0"/>
              </a:rPr>
              <a:t>head</a:t>
            </a:r>
            <a:r>
              <a:rPr lang="en-US" sz="1600" b="0" dirty="0">
                <a:solidFill>
                  <a:srgbClr val="D4D4D4"/>
                </a:solidFill>
                <a:effectLst/>
                <a:latin typeface="Consolas" panose="020B0609020204030204" pitchFamily="49" charset="0"/>
              </a:rPr>
              <a:t> % capacity]; </a:t>
            </a:r>
            <a:r>
              <a:rPr lang="en-US" sz="1600" b="0" dirty="0">
                <a:solidFill>
                  <a:srgbClr val="9CDCFE"/>
                </a:solidFill>
                <a:effectLst/>
                <a:latin typeface="Consolas" panose="020B0609020204030204" pitchFamily="49" charset="0"/>
              </a:rPr>
              <a:t>head</a:t>
            </a:r>
            <a:r>
              <a:rPr lang="en-US" sz="1600" b="0" dirty="0">
                <a:solidFill>
                  <a:srgbClr val="D4D4D4"/>
                </a:solidFill>
                <a:effectLst/>
                <a:latin typeface="Consolas" panose="020B0609020204030204" pitchFamily="49" charset="0"/>
              </a:rPr>
              <a:t>++;</a:t>
            </a:r>
          </a:p>
          <a:p>
            <a:r>
              <a:rPr lang="en-US" sz="1600" b="0" dirty="0">
                <a:solidFill>
                  <a:srgbClr val="D4D4D4"/>
                </a:solidFill>
                <a:effectLst/>
                <a:latin typeface="Consolas" panose="020B0609020204030204" pitchFamily="49" charset="0"/>
              </a:rPr>
              <a:t>       </a:t>
            </a:r>
            <a:r>
              <a:rPr lang="en-US" sz="1600" b="0" dirty="0">
                <a:solidFill>
                  <a:srgbClr val="C586C0"/>
                </a:solidFill>
                <a:effectLst/>
                <a:latin typeface="Consolas" panose="020B0609020204030204" pitchFamily="49" charset="0"/>
              </a:rPr>
              <a:t>return</a:t>
            </a:r>
            <a:r>
              <a:rPr lang="en-US" sz="1600" b="0" dirty="0">
                <a:solidFill>
                  <a:srgbClr val="D4D4D4"/>
                </a:solidFill>
                <a:effectLst/>
                <a:latin typeface="Consolas" panose="020B0609020204030204" pitchFamily="49" charset="0"/>
              </a:rPr>
              <a:t> </a:t>
            </a:r>
            <a:r>
              <a:rPr lang="en-US" sz="1600" b="0" dirty="0">
                <a:solidFill>
                  <a:srgbClr val="9CDCFE"/>
                </a:solidFill>
                <a:effectLst/>
                <a:latin typeface="Consolas" panose="020B0609020204030204" pitchFamily="49" charset="0"/>
              </a:rPr>
              <a:t>item</a:t>
            </a:r>
            <a:r>
              <a:rPr lang="en-US" sz="1600" b="0" dirty="0">
                <a:solidFill>
                  <a:srgbClr val="D4D4D4"/>
                </a:solidFill>
                <a:effectLst/>
                <a:latin typeface="Consolas" panose="020B0609020204030204" pitchFamily="49" charset="0"/>
              </a:rPr>
              <a:t>;</a:t>
            </a:r>
          </a:p>
          <a:p>
            <a:r>
              <a:rPr lang="en-US" sz="1600" b="0" dirty="0">
                <a:solidFill>
                  <a:srgbClr val="D4D4D4"/>
                </a:solidFill>
                <a:effectLst/>
                <a:latin typeface="Consolas" panose="020B0609020204030204" pitchFamily="49" charset="0"/>
              </a:rPr>
              <a:t>  }</a:t>
            </a:r>
          </a:p>
          <a:p>
            <a:r>
              <a:rPr lang="en-US" sz="1600" b="0" dirty="0">
                <a:solidFill>
                  <a:srgbClr val="D4D4D4"/>
                </a:solidFill>
                <a:effectLst/>
                <a:latin typeface="Consolas" panose="020B0609020204030204" pitchFamily="49" charset="0"/>
              </a:rPr>
              <a:t>}</a:t>
            </a:r>
          </a:p>
          <a:p>
            <a:r>
              <a:rPr lang="en-US" sz="1600" b="0" dirty="0">
                <a:solidFill>
                  <a:srgbClr val="D4D4D4"/>
                </a:solidFill>
                <a:effectLst/>
                <a:latin typeface="Consolas" panose="020B0609020204030204" pitchFamily="49" charset="0"/>
              </a:rPr>
              <a:t>  </a:t>
            </a:r>
          </a:p>
        </p:txBody>
      </p:sp>
      <p:sp>
        <p:nvSpPr>
          <p:cNvPr id="32" name="Footer Placeholder 2"/>
          <p:cNvSpPr>
            <a:spLocks noGrp="1"/>
          </p:cNvSpPr>
          <p:nvPr>
            <p:ph type="ftr" sz="quarter" idx="10"/>
          </p:nvPr>
        </p:nvSpPr>
        <p:spPr>
          <a:xfrm>
            <a:off x="3124200" y="6248400"/>
            <a:ext cx="2895600" cy="457200"/>
          </a:xfrm>
        </p:spPr>
        <p:txBody>
          <a:bodyPr/>
          <a:lstStyle/>
          <a:p>
            <a:pPr>
              <a:defRPr/>
            </a:pPr>
            <a:r>
              <a:rPr lang="en-US" b="0" dirty="0">
                <a:latin typeface="Arial" pitchFamily="34" charset="0"/>
                <a:cs typeface="+mn-cs"/>
              </a:rPr>
              <a:t>Art of Multiprocessor Programming</a:t>
            </a:r>
          </a:p>
        </p:txBody>
      </p:sp>
      <p:sp>
        <p:nvSpPr>
          <p:cNvPr id="33" name="Slide Number Placeholder 3"/>
          <p:cNvSpPr>
            <a:spLocks noGrp="1"/>
          </p:cNvSpPr>
          <p:nvPr>
            <p:ph type="sldNum" sz="quarter" idx="11"/>
          </p:nvPr>
        </p:nvSpPr>
        <p:spPr>
          <a:xfrm>
            <a:off x="6544628" y="6208069"/>
            <a:ext cx="1905000" cy="457200"/>
          </a:xfrm>
        </p:spPr>
        <p:txBody>
          <a:bodyPr/>
          <a:lstStyle/>
          <a:p>
            <a:pPr>
              <a:defRPr/>
            </a:pPr>
            <a:fld id="{C3580E2D-FFA6-436D-8E36-88D41171DAE6}" type="slidenum">
              <a:rPr lang="x-none" b="0">
                <a:latin typeface="Arial" pitchFamily="34" charset="0"/>
                <a:cs typeface="+mn-cs"/>
              </a:rPr>
              <a:pPr>
                <a:defRPr/>
              </a:pPr>
              <a:t>32</a:t>
            </a:fld>
            <a:endParaRPr lang="en-US" b="0" dirty="0">
              <a:latin typeface="Arial" pitchFamily="34" charset="0"/>
              <a:cs typeface="+mn-cs"/>
            </a:endParaRPr>
          </a:p>
        </p:txBody>
      </p:sp>
      <p:sp>
        <p:nvSpPr>
          <p:cNvPr id="21509" name="Rectangle 3"/>
          <p:cNvSpPr>
            <a:spLocks noGrp="1" noChangeArrowheads="1"/>
          </p:cNvSpPr>
          <p:nvPr>
            <p:ph type="title" idx="4294967295"/>
          </p:nvPr>
        </p:nvSpPr>
        <p:spPr/>
        <p:txBody>
          <a:bodyPr/>
          <a:lstStyle/>
          <a:p>
            <a:pPr eaLnBrk="1" hangingPunct="1"/>
            <a:r>
              <a:rPr lang="en-US" dirty="0"/>
              <a:t>Wait-free 2-Thread Queue</a:t>
            </a:r>
          </a:p>
        </p:txBody>
      </p:sp>
      <p:sp>
        <p:nvSpPr>
          <p:cNvPr id="34" name="AutoShape 30"/>
          <p:cNvSpPr>
            <a:spLocks noChangeArrowheads="1"/>
          </p:cNvSpPr>
          <p:nvPr/>
        </p:nvSpPr>
        <p:spPr bwMode="auto">
          <a:xfrm>
            <a:off x="1512888" y="3748150"/>
            <a:ext cx="5434012" cy="823850"/>
          </a:xfrm>
          <a:prstGeom prst="wedgeRoundRectCallout">
            <a:avLst>
              <a:gd name="adj1" fmla="val 37519"/>
              <a:gd name="adj2" fmla="val 114847"/>
              <a:gd name="adj3" fmla="val 16667"/>
            </a:avLst>
          </a:prstGeom>
          <a:noFill/>
          <a:ln w="38100">
            <a:solidFill>
              <a:srgbClr val="FF0000"/>
            </a:solidFill>
            <a:miter lim="800000"/>
            <a:headEnd/>
            <a:tailEnd/>
          </a:ln>
        </p:spPr>
        <p:txBody>
          <a:bodyPr anchor="ctr"/>
          <a:lstStyle/>
          <a:p>
            <a:pPr algn="ctr"/>
            <a:endParaRPr lang="en-US" sz="2800" b="0" dirty="0">
              <a:latin typeface="Arial" pitchFamily="34" charset="0"/>
            </a:endParaRPr>
          </a:p>
        </p:txBody>
      </p:sp>
      <p:sp>
        <p:nvSpPr>
          <p:cNvPr id="2" name="TextBox 1"/>
          <p:cNvSpPr txBox="1"/>
          <p:nvPr/>
        </p:nvSpPr>
        <p:spPr>
          <a:xfrm>
            <a:off x="5947806" y="5137072"/>
            <a:ext cx="2411238" cy="461665"/>
          </a:xfrm>
          <a:prstGeom prst="rect">
            <a:avLst/>
          </a:prstGeom>
          <a:noFill/>
          <a:ln w="76200">
            <a:solidFill>
              <a:srgbClr val="FF0000"/>
            </a:solidFill>
          </a:ln>
        </p:spPr>
        <p:txBody>
          <a:bodyPr wrap="none" rtlCol="0">
            <a:spAutoFit/>
          </a:bodyPr>
          <a:lstStyle/>
          <a:p>
            <a:r>
              <a:rPr lang="en-US" b="0" dirty="0">
                <a:solidFill>
                  <a:srgbClr val="FFFF00"/>
                </a:solidFill>
                <a:latin typeface="Arial" panose="020B0604020202020204" pitchFamily="34" charset="0"/>
              </a:rPr>
              <a:t>No lock needed!</a:t>
            </a:r>
          </a:p>
        </p:txBody>
      </p:sp>
    </p:spTree>
    <p:extLst>
      <p:ext uri="{BB962C8B-B14F-4D97-AF65-F5344CB8AC3E}">
        <p14:creationId xmlns:p14="http://schemas.microsoft.com/office/powerpoint/2010/main" val="32839590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4"/>
          <p:cNvSpPr>
            <a:spLocks noChangeArrowheads="1"/>
          </p:cNvSpPr>
          <p:nvPr/>
        </p:nvSpPr>
        <p:spPr bwMode="auto">
          <a:xfrm>
            <a:off x="990600" y="1536700"/>
            <a:ext cx="7772400" cy="4339650"/>
          </a:xfrm>
          <a:prstGeom prst="rect">
            <a:avLst/>
          </a:prstGeom>
          <a:solidFill>
            <a:schemeClr val="tx1"/>
          </a:solidFill>
          <a:ln w="9525">
            <a:noFill/>
            <a:miter lim="800000"/>
            <a:headEnd/>
            <a:tailEnd/>
          </a:ln>
        </p:spPr>
        <p:txBody>
          <a:bodyPr>
            <a:spAutoFit/>
          </a:bodyPr>
          <a:lstStyle/>
          <a:p>
            <a:r>
              <a:rPr lang="en-US" sz="1600" b="0" dirty="0">
                <a:solidFill>
                  <a:srgbClr val="569CD6"/>
                </a:solidFill>
                <a:effectLst/>
                <a:latin typeface="Consolas" panose="020B0609020204030204" pitchFamily="49" charset="0"/>
              </a:rPr>
              <a:t>public</a:t>
            </a:r>
            <a:r>
              <a:rPr lang="en-US" sz="1600" b="0" dirty="0">
                <a:solidFill>
                  <a:srgbClr val="D4D4D4"/>
                </a:solidFill>
                <a:effectLst/>
                <a:latin typeface="Consolas" panose="020B0609020204030204" pitchFamily="49" charset="0"/>
              </a:rPr>
              <a:t> </a:t>
            </a:r>
            <a:r>
              <a:rPr lang="en-US" sz="1600" b="0" dirty="0">
                <a:solidFill>
                  <a:srgbClr val="569CD6"/>
                </a:solidFill>
                <a:effectLst/>
                <a:latin typeface="Consolas" panose="020B0609020204030204" pitchFamily="49" charset="0"/>
              </a:rPr>
              <a:t>class</a:t>
            </a:r>
            <a:r>
              <a:rPr lang="en-US" sz="1600" b="0" dirty="0">
                <a:solidFill>
                  <a:srgbClr val="D4D4D4"/>
                </a:solidFill>
                <a:effectLst/>
                <a:latin typeface="Consolas" panose="020B0609020204030204" pitchFamily="49" charset="0"/>
              </a:rPr>
              <a:t> </a:t>
            </a:r>
            <a:r>
              <a:rPr lang="en-US" sz="1600" b="0" dirty="0" err="1">
                <a:solidFill>
                  <a:srgbClr val="4EC9B0"/>
                </a:solidFill>
                <a:effectLst/>
                <a:latin typeface="Consolas" panose="020B0609020204030204" pitchFamily="49" charset="0"/>
              </a:rPr>
              <a:t>WaitFreeQueue</a:t>
            </a:r>
            <a:r>
              <a:rPr lang="en-US" sz="1600" b="0" dirty="0">
                <a:solidFill>
                  <a:srgbClr val="D4D4D4"/>
                </a:solidFill>
                <a:effectLst/>
                <a:latin typeface="Consolas" panose="020B0609020204030204" pitchFamily="49" charset="0"/>
              </a:rPr>
              <a:t> {</a:t>
            </a:r>
          </a:p>
          <a:p>
            <a:r>
              <a:rPr lang="en-US" sz="1600" b="0" dirty="0">
                <a:solidFill>
                  <a:srgbClr val="D4D4D4"/>
                </a:solidFill>
                <a:effectLst/>
                <a:latin typeface="Consolas" panose="020B0609020204030204" pitchFamily="49" charset="0"/>
              </a:rPr>
              <a:t>    </a:t>
            </a:r>
            <a:r>
              <a:rPr lang="en-US" sz="1600" b="0" dirty="0">
                <a:solidFill>
                  <a:srgbClr val="4EC9B0"/>
                </a:solidFill>
                <a:effectLst/>
                <a:latin typeface="Consolas" panose="020B0609020204030204" pitchFamily="49" charset="0"/>
              </a:rPr>
              <a:t>int</a:t>
            </a:r>
            <a:r>
              <a:rPr lang="en-US" sz="1600" b="0" dirty="0">
                <a:solidFill>
                  <a:srgbClr val="D4D4D4"/>
                </a:solidFill>
                <a:effectLst/>
                <a:latin typeface="Consolas" panose="020B0609020204030204" pitchFamily="49" charset="0"/>
              </a:rPr>
              <a:t> </a:t>
            </a:r>
            <a:r>
              <a:rPr lang="en-US" sz="1600" b="0" dirty="0">
                <a:solidFill>
                  <a:srgbClr val="9CDCFE"/>
                </a:solidFill>
                <a:effectLst/>
                <a:latin typeface="Consolas" panose="020B0609020204030204" pitchFamily="49" charset="0"/>
              </a:rPr>
              <a:t>head</a:t>
            </a:r>
            <a:r>
              <a:rPr lang="en-US" sz="1600" b="0" dirty="0">
                <a:solidFill>
                  <a:srgbClr val="D4D4D4"/>
                </a:solidFill>
                <a:effectLst/>
                <a:latin typeface="Consolas" panose="020B0609020204030204" pitchFamily="49" charset="0"/>
              </a:rPr>
              <a:t> = </a:t>
            </a:r>
            <a:r>
              <a:rPr lang="en-US" sz="1600" b="0" dirty="0">
                <a:solidFill>
                  <a:srgbClr val="B5CEA8"/>
                </a:solidFill>
                <a:effectLst/>
                <a:latin typeface="Consolas" panose="020B0609020204030204" pitchFamily="49" charset="0"/>
              </a:rPr>
              <a:t>0</a:t>
            </a:r>
            <a:r>
              <a:rPr lang="en-US" sz="1600" b="0" dirty="0">
                <a:solidFill>
                  <a:srgbClr val="D4D4D4"/>
                </a:solidFill>
                <a:effectLst/>
                <a:latin typeface="Consolas" panose="020B0609020204030204" pitchFamily="49" charset="0"/>
              </a:rPr>
              <a:t>, </a:t>
            </a:r>
            <a:r>
              <a:rPr lang="en-US" sz="1600" b="0" dirty="0">
                <a:solidFill>
                  <a:srgbClr val="9CDCFE"/>
                </a:solidFill>
                <a:effectLst/>
                <a:latin typeface="Consolas" panose="020B0609020204030204" pitchFamily="49" charset="0"/>
              </a:rPr>
              <a:t>tail</a:t>
            </a:r>
            <a:r>
              <a:rPr lang="en-US" sz="1600" b="0" dirty="0">
                <a:solidFill>
                  <a:srgbClr val="D4D4D4"/>
                </a:solidFill>
                <a:effectLst/>
                <a:latin typeface="Consolas" panose="020B0609020204030204" pitchFamily="49" charset="0"/>
              </a:rPr>
              <a:t> = </a:t>
            </a:r>
            <a:r>
              <a:rPr lang="en-US" sz="1600" b="0" dirty="0">
                <a:solidFill>
                  <a:srgbClr val="B5CEA8"/>
                </a:solidFill>
                <a:effectLst/>
                <a:latin typeface="Consolas" panose="020B0609020204030204" pitchFamily="49" charset="0"/>
              </a:rPr>
              <a:t>0</a:t>
            </a:r>
            <a:r>
              <a:rPr lang="en-US" sz="1600" b="0" dirty="0">
                <a:solidFill>
                  <a:srgbClr val="D4D4D4"/>
                </a:solidFill>
                <a:effectLst/>
                <a:latin typeface="Consolas" panose="020B0609020204030204" pitchFamily="49" charset="0"/>
              </a:rPr>
              <a:t>; </a:t>
            </a:r>
          </a:p>
          <a:p>
            <a:r>
              <a:rPr lang="en-US" sz="1600" b="0" dirty="0">
                <a:solidFill>
                  <a:srgbClr val="D4D4D4"/>
                </a:solidFill>
                <a:effectLst/>
                <a:latin typeface="Consolas" panose="020B0609020204030204" pitchFamily="49" charset="0"/>
              </a:rPr>
              <a:t>    items = (</a:t>
            </a:r>
            <a:r>
              <a:rPr lang="en-US" sz="1600" b="0" dirty="0">
                <a:solidFill>
                  <a:srgbClr val="4EC9B0"/>
                </a:solidFill>
                <a:effectLst/>
                <a:latin typeface="Consolas" panose="020B0609020204030204" pitchFamily="49" charset="0"/>
              </a:rPr>
              <a:t>T</a:t>
            </a:r>
            <a:r>
              <a:rPr lang="en-US" sz="1600" b="0" dirty="0">
                <a:solidFill>
                  <a:srgbClr val="D4D4D4"/>
                </a:solidFill>
                <a:effectLst/>
                <a:latin typeface="Consolas" panose="020B0609020204030204" pitchFamily="49" charset="0"/>
              </a:rPr>
              <a:t>[]) </a:t>
            </a:r>
            <a:r>
              <a:rPr lang="en-US" sz="1600" b="0" dirty="0">
                <a:solidFill>
                  <a:srgbClr val="C586C0"/>
                </a:solidFill>
                <a:effectLst/>
                <a:latin typeface="Consolas" panose="020B0609020204030204" pitchFamily="49" charset="0"/>
              </a:rPr>
              <a:t>new</a:t>
            </a:r>
            <a:r>
              <a:rPr lang="en-US" sz="1600" b="0" dirty="0">
                <a:solidFill>
                  <a:srgbClr val="D4D4D4"/>
                </a:solidFill>
                <a:effectLst/>
                <a:latin typeface="Consolas" panose="020B0609020204030204" pitchFamily="49" charset="0"/>
              </a:rPr>
              <a:t> </a:t>
            </a:r>
            <a:r>
              <a:rPr lang="en-US" sz="1600" b="0" dirty="0">
                <a:solidFill>
                  <a:srgbClr val="4EC9B0"/>
                </a:solidFill>
                <a:effectLst/>
                <a:latin typeface="Consolas" panose="020B0609020204030204" pitchFamily="49" charset="0"/>
              </a:rPr>
              <a:t>Object</a:t>
            </a:r>
            <a:r>
              <a:rPr lang="en-US" sz="1600" b="0" dirty="0">
                <a:solidFill>
                  <a:srgbClr val="D4D4D4"/>
                </a:solidFill>
                <a:effectLst/>
                <a:latin typeface="Consolas" panose="020B0609020204030204" pitchFamily="49" charset="0"/>
              </a:rPr>
              <a:t>[capacity];    </a:t>
            </a:r>
          </a:p>
          <a:p>
            <a:r>
              <a:rPr lang="en-US" sz="1600" b="0" dirty="0">
                <a:solidFill>
                  <a:srgbClr val="D4D4D4"/>
                </a:solidFill>
                <a:effectLst/>
                <a:latin typeface="Consolas" panose="020B0609020204030204" pitchFamily="49" charset="0"/>
              </a:rPr>
              <a:t>      </a:t>
            </a:r>
            <a:r>
              <a:rPr lang="en-US" sz="1600" b="0" dirty="0">
                <a:solidFill>
                  <a:srgbClr val="569CD6"/>
                </a:solidFill>
                <a:effectLst/>
                <a:latin typeface="Consolas" panose="020B0609020204030204" pitchFamily="49" charset="0"/>
              </a:rPr>
              <a:t>public</a:t>
            </a:r>
            <a:r>
              <a:rPr lang="en-US" sz="1600" b="0" dirty="0">
                <a:solidFill>
                  <a:srgbClr val="D4D4D4"/>
                </a:solidFill>
                <a:effectLst/>
                <a:latin typeface="Consolas" panose="020B0609020204030204" pitchFamily="49" charset="0"/>
              </a:rPr>
              <a:t> </a:t>
            </a:r>
            <a:r>
              <a:rPr lang="en-US" sz="1600" b="0" dirty="0">
                <a:solidFill>
                  <a:srgbClr val="4EC9B0"/>
                </a:solidFill>
                <a:effectLst/>
                <a:latin typeface="Consolas" panose="020B0609020204030204" pitchFamily="49" charset="0"/>
              </a:rPr>
              <a:t>void</a:t>
            </a:r>
            <a:r>
              <a:rPr lang="en-US" sz="1600" b="0" dirty="0">
                <a:solidFill>
                  <a:srgbClr val="D4D4D4"/>
                </a:solidFill>
                <a:effectLst/>
                <a:latin typeface="Consolas" panose="020B0609020204030204" pitchFamily="49" charset="0"/>
              </a:rPr>
              <a:t> </a:t>
            </a:r>
            <a:r>
              <a:rPr lang="en-US" sz="1600" b="0" dirty="0" err="1">
                <a:solidFill>
                  <a:srgbClr val="DCDCAA"/>
                </a:solidFill>
                <a:effectLst/>
                <a:latin typeface="Consolas" panose="020B0609020204030204" pitchFamily="49" charset="0"/>
              </a:rPr>
              <a:t>enq</a:t>
            </a:r>
            <a:r>
              <a:rPr lang="en-US" sz="1600" b="0" dirty="0">
                <a:solidFill>
                  <a:srgbClr val="D4D4D4"/>
                </a:solidFill>
                <a:effectLst/>
                <a:latin typeface="Consolas" panose="020B0609020204030204" pitchFamily="49" charset="0"/>
              </a:rPr>
              <a:t>(</a:t>
            </a:r>
            <a:r>
              <a:rPr lang="en-US" sz="1600" b="0" dirty="0">
                <a:solidFill>
                  <a:srgbClr val="4EC9B0"/>
                </a:solidFill>
                <a:effectLst/>
                <a:latin typeface="Consolas" panose="020B0609020204030204" pitchFamily="49" charset="0"/>
              </a:rPr>
              <a:t>Item</a:t>
            </a:r>
            <a:r>
              <a:rPr lang="en-US" sz="1600" b="0" dirty="0">
                <a:solidFill>
                  <a:srgbClr val="D4D4D4"/>
                </a:solidFill>
                <a:effectLst/>
                <a:latin typeface="Consolas" panose="020B0609020204030204" pitchFamily="49" charset="0"/>
              </a:rPr>
              <a:t> </a:t>
            </a:r>
            <a:r>
              <a:rPr lang="en-US" sz="1600" b="0" dirty="0">
                <a:solidFill>
                  <a:srgbClr val="9CDCFE"/>
                </a:solidFill>
                <a:effectLst/>
                <a:latin typeface="Consolas" panose="020B0609020204030204" pitchFamily="49" charset="0"/>
              </a:rPr>
              <a:t>x</a:t>
            </a:r>
            <a:r>
              <a:rPr lang="en-US" sz="1600" b="0" dirty="0">
                <a:solidFill>
                  <a:srgbClr val="D4D4D4"/>
                </a:solidFill>
                <a:effectLst/>
                <a:latin typeface="Consolas" panose="020B0609020204030204" pitchFamily="49" charset="0"/>
              </a:rPr>
              <a:t>) {</a:t>
            </a:r>
          </a:p>
          <a:p>
            <a:r>
              <a:rPr lang="en-US" sz="1600" b="0" dirty="0">
                <a:solidFill>
                  <a:srgbClr val="D4D4D4"/>
                </a:solidFill>
                <a:effectLst/>
                <a:latin typeface="Consolas" panose="020B0609020204030204" pitchFamily="49" charset="0"/>
              </a:rPr>
              <a:t>      </a:t>
            </a:r>
            <a:r>
              <a:rPr lang="en-US" sz="1600" b="0" dirty="0">
                <a:solidFill>
                  <a:srgbClr val="C586C0"/>
                </a:solidFill>
                <a:effectLst/>
                <a:latin typeface="Consolas" panose="020B0609020204030204" pitchFamily="49" charset="0"/>
              </a:rPr>
              <a:t>if</a:t>
            </a:r>
            <a:r>
              <a:rPr lang="en-US" sz="1600" b="0" dirty="0">
                <a:solidFill>
                  <a:srgbClr val="D4D4D4"/>
                </a:solidFill>
                <a:effectLst/>
                <a:latin typeface="Consolas" panose="020B0609020204030204" pitchFamily="49" charset="0"/>
              </a:rPr>
              <a:t> (</a:t>
            </a:r>
            <a:r>
              <a:rPr lang="en-US" sz="1600" b="0" dirty="0">
                <a:solidFill>
                  <a:srgbClr val="9CDCFE"/>
                </a:solidFill>
                <a:effectLst/>
                <a:latin typeface="Consolas" panose="020B0609020204030204" pitchFamily="49" charset="0"/>
              </a:rPr>
              <a:t>tail</a:t>
            </a:r>
            <a:r>
              <a:rPr lang="en-US" sz="1600" b="0" dirty="0">
                <a:solidFill>
                  <a:srgbClr val="D4D4D4"/>
                </a:solidFill>
                <a:effectLst/>
                <a:latin typeface="Consolas" panose="020B0609020204030204" pitchFamily="49" charset="0"/>
              </a:rPr>
              <a:t>-</a:t>
            </a:r>
            <a:r>
              <a:rPr lang="en-US" sz="1600" b="0" dirty="0">
                <a:solidFill>
                  <a:srgbClr val="9CDCFE"/>
                </a:solidFill>
                <a:effectLst/>
                <a:latin typeface="Consolas" panose="020B0609020204030204" pitchFamily="49" charset="0"/>
              </a:rPr>
              <a:t>head</a:t>
            </a:r>
            <a:r>
              <a:rPr lang="en-US" sz="1600" b="0" dirty="0">
                <a:solidFill>
                  <a:srgbClr val="D4D4D4"/>
                </a:solidFill>
                <a:effectLst/>
                <a:latin typeface="Consolas" panose="020B0609020204030204" pitchFamily="49" charset="0"/>
              </a:rPr>
              <a:t> == capacity) </a:t>
            </a:r>
            <a:r>
              <a:rPr lang="en-US" sz="1600" b="0" dirty="0">
                <a:solidFill>
                  <a:srgbClr val="C586C0"/>
                </a:solidFill>
                <a:effectLst/>
                <a:latin typeface="Consolas" panose="020B0609020204030204" pitchFamily="49" charset="0"/>
              </a:rPr>
              <a:t>throw</a:t>
            </a:r>
            <a:r>
              <a:rPr lang="en-US" sz="1600" b="0" dirty="0">
                <a:solidFill>
                  <a:srgbClr val="D4D4D4"/>
                </a:solidFill>
                <a:effectLst/>
                <a:latin typeface="Consolas" panose="020B0609020204030204" pitchFamily="49" charset="0"/>
              </a:rPr>
              <a:t> </a:t>
            </a:r>
          </a:p>
          <a:p>
            <a:r>
              <a:rPr lang="en-US" sz="1600" b="0" dirty="0">
                <a:solidFill>
                  <a:srgbClr val="D4D4D4"/>
                </a:solidFill>
                <a:effectLst/>
                <a:latin typeface="Consolas" panose="020B0609020204030204" pitchFamily="49" charset="0"/>
              </a:rPr>
              <a:t>           </a:t>
            </a:r>
            <a:r>
              <a:rPr lang="en-US" sz="1600" b="0" dirty="0">
                <a:solidFill>
                  <a:srgbClr val="C586C0"/>
                </a:solidFill>
                <a:effectLst/>
                <a:latin typeface="Consolas" panose="020B0609020204030204" pitchFamily="49" charset="0"/>
              </a:rPr>
              <a:t>new</a:t>
            </a:r>
            <a:r>
              <a:rPr lang="en-US" sz="1600" b="0" dirty="0">
                <a:solidFill>
                  <a:srgbClr val="D4D4D4"/>
                </a:solidFill>
                <a:effectLst/>
                <a:latin typeface="Consolas" panose="020B0609020204030204" pitchFamily="49" charset="0"/>
              </a:rPr>
              <a:t> </a:t>
            </a:r>
            <a:r>
              <a:rPr lang="en-US" sz="1600" b="0" dirty="0" err="1">
                <a:solidFill>
                  <a:srgbClr val="DCDCAA"/>
                </a:solidFill>
                <a:effectLst/>
                <a:latin typeface="Consolas" panose="020B0609020204030204" pitchFamily="49" charset="0"/>
              </a:rPr>
              <a:t>FullException</a:t>
            </a:r>
            <a:r>
              <a:rPr lang="en-US" sz="1600" b="0" dirty="0">
                <a:solidFill>
                  <a:srgbClr val="D4D4D4"/>
                </a:solidFill>
                <a:effectLst/>
                <a:latin typeface="Consolas" panose="020B0609020204030204" pitchFamily="49" charset="0"/>
              </a:rPr>
              <a:t>();</a:t>
            </a:r>
          </a:p>
          <a:p>
            <a:r>
              <a:rPr lang="en-US" sz="1600" b="0" dirty="0">
                <a:solidFill>
                  <a:srgbClr val="D4D4D4"/>
                </a:solidFill>
                <a:effectLst/>
                <a:latin typeface="Consolas" panose="020B0609020204030204" pitchFamily="49" charset="0"/>
              </a:rPr>
              <a:t>      items[</a:t>
            </a:r>
            <a:r>
              <a:rPr lang="en-US" sz="1600" b="0" dirty="0">
                <a:solidFill>
                  <a:srgbClr val="9CDCFE"/>
                </a:solidFill>
                <a:effectLst/>
                <a:latin typeface="Consolas" panose="020B0609020204030204" pitchFamily="49" charset="0"/>
              </a:rPr>
              <a:t>tail</a:t>
            </a:r>
            <a:r>
              <a:rPr lang="en-US" sz="1600" b="0" dirty="0">
                <a:solidFill>
                  <a:srgbClr val="D4D4D4"/>
                </a:solidFill>
                <a:effectLst/>
                <a:latin typeface="Consolas" panose="020B0609020204030204" pitchFamily="49" charset="0"/>
              </a:rPr>
              <a:t> % capacity] = </a:t>
            </a:r>
            <a:r>
              <a:rPr lang="en-US" sz="1600" b="0" dirty="0">
                <a:solidFill>
                  <a:srgbClr val="9CDCFE"/>
                </a:solidFill>
                <a:effectLst/>
                <a:latin typeface="Consolas" panose="020B0609020204030204" pitchFamily="49" charset="0"/>
              </a:rPr>
              <a:t>x</a:t>
            </a:r>
            <a:r>
              <a:rPr lang="en-US" sz="1600" b="0" dirty="0">
                <a:solidFill>
                  <a:srgbClr val="D4D4D4"/>
                </a:solidFill>
                <a:effectLst/>
                <a:latin typeface="Consolas" panose="020B0609020204030204" pitchFamily="49" charset="0"/>
              </a:rPr>
              <a:t>; </a:t>
            </a:r>
            <a:r>
              <a:rPr lang="en-US" sz="1600" b="0" dirty="0">
                <a:solidFill>
                  <a:srgbClr val="9CDCFE"/>
                </a:solidFill>
                <a:effectLst/>
                <a:latin typeface="Consolas" panose="020B0609020204030204" pitchFamily="49" charset="0"/>
              </a:rPr>
              <a:t>tail</a:t>
            </a:r>
            <a:r>
              <a:rPr lang="en-US" sz="1600" b="0" dirty="0">
                <a:solidFill>
                  <a:srgbClr val="D4D4D4"/>
                </a:solidFill>
                <a:effectLst/>
                <a:latin typeface="Consolas" panose="020B0609020204030204" pitchFamily="49" charset="0"/>
              </a:rPr>
              <a:t>++;</a:t>
            </a:r>
          </a:p>
          <a:p>
            <a:r>
              <a:rPr lang="en-US" sz="1600" b="0" dirty="0">
                <a:solidFill>
                  <a:srgbClr val="D4D4D4"/>
                </a:solidFill>
                <a:effectLst/>
                <a:latin typeface="Consolas" panose="020B0609020204030204" pitchFamily="49" charset="0"/>
              </a:rPr>
              <a:t>    }</a:t>
            </a:r>
          </a:p>
          <a:p>
            <a:r>
              <a:rPr lang="en-US" sz="1600" b="0" dirty="0">
                <a:solidFill>
                  <a:srgbClr val="D4D4D4"/>
                </a:solidFill>
                <a:effectLst/>
                <a:latin typeface="Consolas" panose="020B0609020204030204" pitchFamily="49" charset="0"/>
              </a:rPr>
              <a:t>    </a:t>
            </a:r>
            <a:r>
              <a:rPr lang="en-US" sz="1600" b="0" dirty="0">
                <a:solidFill>
                  <a:srgbClr val="569CD6"/>
                </a:solidFill>
                <a:effectLst/>
                <a:latin typeface="Consolas" panose="020B0609020204030204" pitchFamily="49" charset="0"/>
              </a:rPr>
              <a:t>public</a:t>
            </a:r>
            <a:r>
              <a:rPr lang="en-US" sz="1600" b="0" dirty="0">
                <a:solidFill>
                  <a:srgbClr val="D4D4D4"/>
                </a:solidFill>
                <a:effectLst/>
                <a:latin typeface="Consolas" panose="020B0609020204030204" pitchFamily="49" charset="0"/>
              </a:rPr>
              <a:t> </a:t>
            </a:r>
            <a:r>
              <a:rPr lang="en-US" sz="1600" b="0" dirty="0">
                <a:solidFill>
                  <a:srgbClr val="4EC9B0"/>
                </a:solidFill>
                <a:effectLst/>
                <a:latin typeface="Consolas" panose="020B0609020204030204" pitchFamily="49" charset="0"/>
              </a:rPr>
              <a:t>Item</a:t>
            </a:r>
            <a:r>
              <a:rPr lang="en-US" sz="1600" b="0" dirty="0">
                <a:solidFill>
                  <a:srgbClr val="D4D4D4"/>
                </a:solidFill>
                <a:effectLst/>
                <a:latin typeface="Consolas" panose="020B0609020204030204" pitchFamily="49" charset="0"/>
              </a:rPr>
              <a:t> </a:t>
            </a:r>
            <a:r>
              <a:rPr lang="en-US" sz="1600" b="0" dirty="0" err="1">
                <a:solidFill>
                  <a:srgbClr val="DCDCAA"/>
                </a:solidFill>
                <a:effectLst/>
                <a:latin typeface="Consolas" panose="020B0609020204030204" pitchFamily="49" charset="0"/>
              </a:rPr>
              <a:t>deq</a:t>
            </a:r>
            <a:r>
              <a:rPr lang="en-US" sz="1600" b="0" dirty="0">
                <a:solidFill>
                  <a:srgbClr val="D4D4D4"/>
                </a:solidFill>
                <a:effectLst/>
                <a:latin typeface="Consolas" panose="020B0609020204030204" pitchFamily="49" charset="0"/>
              </a:rPr>
              <a:t>() {</a:t>
            </a:r>
          </a:p>
          <a:p>
            <a:r>
              <a:rPr lang="en-US" sz="1600" b="0" dirty="0">
                <a:solidFill>
                  <a:srgbClr val="D4D4D4"/>
                </a:solidFill>
                <a:effectLst/>
                <a:latin typeface="Consolas" panose="020B0609020204030204" pitchFamily="49" charset="0"/>
              </a:rPr>
              <a:t>       </a:t>
            </a:r>
            <a:r>
              <a:rPr lang="en-US" sz="1600" b="0" dirty="0">
                <a:solidFill>
                  <a:srgbClr val="C586C0"/>
                </a:solidFill>
                <a:effectLst/>
                <a:latin typeface="Consolas" panose="020B0609020204030204" pitchFamily="49" charset="0"/>
              </a:rPr>
              <a:t>if</a:t>
            </a:r>
            <a:r>
              <a:rPr lang="en-US" sz="1600" b="0" dirty="0">
                <a:solidFill>
                  <a:srgbClr val="D4D4D4"/>
                </a:solidFill>
                <a:effectLst/>
                <a:latin typeface="Consolas" panose="020B0609020204030204" pitchFamily="49" charset="0"/>
              </a:rPr>
              <a:t> (</a:t>
            </a:r>
            <a:r>
              <a:rPr lang="en-US" sz="1600" b="0" dirty="0">
                <a:solidFill>
                  <a:srgbClr val="9CDCFE"/>
                </a:solidFill>
                <a:effectLst/>
                <a:latin typeface="Consolas" panose="020B0609020204030204" pitchFamily="49" charset="0"/>
              </a:rPr>
              <a:t>tail</a:t>
            </a:r>
            <a:r>
              <a:rPr lang="en-US" sz="1600" b="0" dirty="0">
                <a:solidFill>
                  <a:srgbClr val="D4D4D4"/>
                </a:solidFill>
                <a:effectLst/>
                <a:latin typeface="Consolas" panose="020B0609020204030204" pitchFamily="49" charset="0"/>
              </a:rPr>
              <a:t> == </a:t>
            </a:r>
            <a:r>
              <a:rPr lang="en-US" sz="1600" b="0" dirty="0">
                <a:solidFill>
                  <a:srgbClr val="9CDCFE"/>
                </a:solidFill>
                <a:effectLst/>
                <a:latin typeface="Consolas" panose="020B0609020204030204" pitchFamily="49" charset="0"/>
              </a:rPr>
              <a:t>head</a:t>
            </a:r>
            <a:r>
              <a:rPr lang="en-US" sz="1600" b="0" dirty="0">
                <a:solidFill>
                  <a:srgbClr val="D4D4D4"/>
                </a:solidFill>
                <a:effectLst/>
                <a:latin typeface="Consolas" panose="020B0609020204030204" pitchFamily="49" charset="0"/>
              </a:rPr>
              <a:t>) </a:t>
            </a:r>
            <a:r>
              <a:rPr lang="en-US" sz="1600" b="0" dirty="0">
                <a:solidFill>
                  <a:srgbClr val="C586C0"/>
                </a:solidFill>
                <a:effectLst/>
                <a:latin typeface="Consolas" panose="020B0609020204030204" pitchFamily="49" charset="0"/>
              </a:rPr>
              <a:t>throw</a:t>
            </a:r>
            <a:r>
              <a:rPr lang="en-US" sz="1600" b="0" dirty="0">
                <a:solidFill>
                  <a:srgbClr val="D4D4D4"/>
                </a:solidFill>
                <a:effectLst/>
                <a:latin typeface="Consolas" panose="020B0609020204030204" pitchFamily="49" charset="0"/>
              </a:rPr>
              <a:t> </a:t>
            </a:r>
          </a:p>
          <a:p>
            <a:r>
              <a:rPr lang="en-US" sz="1600" b="0" dirty="0">
                <a:solidFill>
                  <a:srgbClr val="D4D4D4"/>
                </a:solidFill>
                <a:effectLst/>
                <a:latin typeface="Consolas" panose="020B0609020204030204" pitchFamily="49" charset="0"/>
              </a:rPr>
              <a:t>           </a:t>
            </a:r>
            <a:r>
              <a:rPr lang="en-US" sz="1600" b="0" dirty="0">
                <a:solidFill>
                  <a:srgbClr val="C586C0"/>
                </a:solidFill>
                <a:effectLst/>
                <a:latin typeface="Consolas" panose="020B0609020204030204" pitchFamily="49" charset="0"/>
              </a:rPr>
              <a:t>new</a:t>
            </a:r>
            <a:r>
              <a:rPr lang="en-US" sz="1600" b="0" dirty="0">
                <a:solidFill>
                  <a:srgbClr val="D4D4D4"/>
                </a:solidFill>
                <a:effectLst/>
                <a:latin typeface="Consolas" panose="020B0609020204030204" pitchFamily="49" charset="0"/>
              </a:rPr>
              <a:t> </a:t>
            </a:r>
            <a:r>
              <a:rPr lang="en-US" sz="1600" b="0" dirty="0" err="1">
                <a:solidFill>
                  <a:srgbClr val="DCDCAA"/>
                </a:solidFill>
                <a:effectLst/>
                <a:latin typeface="Consolas" panose="020B0609020204030204" pitchFamily="49" charset="0"/>
              </a:rPr>
              <a:t>EmptyException</a:t>
            </a:r>
            <a:r>
              <a:rPr lang="en-US" sz="1600" b="0" dirty="0">
                <a:solidFill>
                  <a:srgbClr val="D4D4D4"/>
                </a:solidFill>
                <a:effectLst/>
                <a:latin typeface="Consolas" panose="020B0609020204030204" pitchFamily="49" charset="0"/>
              </a:rPr>
              <a:t>();</a:t>
            </a:r>
          </a:p>
          <a:p>
            <a:r>
              <a:rPr lang="en-US" sz="1600" b="0" dirty="0">
                <a:solidFill>
                  <a:srgbClr val="D4D4D4"/>
                </a:solidFill>
                <a:effectLst/>
                <a:latin typeface="Consolas" panose="020B0609020204030204" pitchFamily="49" charset="0"/>
              </a:rPr>
              <a:t>       </a:t>
            </a:r>
            <a:r>
              <a:rPr lang="en-US" sz="1600" b="0" dirty="0">
                <a:solidFill>
                  <a:srgbClr val="4EC9B0"/>
                </a:solidFill>
                <a:effectLst/>
                <a:latin typeface="Consolas" panose="020B0609020204030204" pitchFamily="49" charset="0"/>
              </a:rPr>
              <a:t>Item</a:t>
            </a:r>
            <a:r>
              <a:rPr lang="en-US" sz="1600" b="0" dirty="0">
                <a:solidFill>
                  <a:srgbClr val="D4D4D4"/>
                </a:solidFill>
                <a:effectLst/>
                <a:latin typeface="Consolas" panose="020B0609020204030204" pitchFamily="49" charset="0"/>
              </a:rPr>
              <a:t> </a:t>
            </a:r>
            <a:r>
              <a:rPr lang="en-US" sz="1600" b="0" dirty="0" err="1">
                <a:solidFill>
                  <a:srgbClr val="9CDCFE"/>
                </a:solidFill>
                <a:effectLst/>
                <a:latin typeface="Consolas" panose="020B0609020204030204" pitchFamily="49" charset="0"/>
              </a:rPr>
              <a:t>item</a:t>
            </a:r>
            <a:r>
              <a:rPr lang="en-US" sz="1600" b="0" dirty="0">
                <a:solidFill>
                  <a:srgbClr val="D4D4D4"/>
                </a:solidFill>
                <a:effectLst/>
                <a:latin typeface="Consolas" panose="020B0609020204030204" pitchFamily="49" charset="0"/>
              </a:rPr>
              <a:t> = items[</a:t>
            </a:r>
            <a:r>
              <a:rPr lang="en-US" sz="1600" b="0" dirty="0">
                <a:solidFill>
                  <a:srgbClr val="9CDCFE"/>
                </a:solidFill>
                <a:effectLst/>
                <a:latin typeface="Consolas" panose="020B0609020204030204" pitchFamily="49" charset="0"/>
              </a:rPr>
              <a:t>head</a:t>
            </a:r>
            <a:r>
              <a:rPr lang="en-US" sz="1600" b="0" dirty="0">
                <a:solidFill>
                  <a:srgbClr val="D4D4D4"/>
                </a:solidFill>
                <a:effectLst/>
                <a:latin typeface="Consolas" panose="020B0609020204030204" pitchFamily="49" charset="0"/>
              </a:rPr>
              <a:t> % capacity]; </a:t>
            </a:r>
            <a:r>
              <a:rPr lang="en-US" sz="1600" b="0" dirty="0">
                <a:solidFill>
                  <a:srgbClr val="9CDCFE"/>
                </a:solidFill>
                <a:effectLst/>
                <a:latin typeface="Consolas" panose="020B0609020204030204" pitchFamily="49" charset="0"/>
              </a:rPr>
              <a:t>head</a:t>
            </a:r>
            <a:r>
              <a:rPr lang="en-US" sz="1600" b="0" dirty="0">
                <a:solidFill>
                  <a:srgbClr val="D4D4D4"/>
                </a:solidFill>
                <a:effectLst/>
                <a:latin typeface="Consolas" panose="020B0609020204030204" pitchFamily="49" charset="0"/>
              </a:rPr>
              <a:t>++;</a:t>
            </a:r>
          </a:p>
          <a:p>
            <a:r>
              <a:rPr lang="en-US" sz="1600" b="0" dirty="0">
                <a:solidFill>
                  <a:srgbClr val="D4D4D4"/>
                </a:solidFill>
                <a:effectLst/>
                <a:latin typeface="Consolas" panose="020B0609020204030204" pitchFamily="49" charset="0"/>
              </a:rPr>
              <a:t>       </a:t>
            </a:r>
            <a:r>
              <a:rPr lang="en-US" sz="1600" b="0" dirty="0">
                <a:solidFill>
                  <a:srgbClr val="C586C0"/>
                </a:solidFill>
                <a:effectLst/>
                <a:latin typeface="Consolas" panose="020B0609020204030204" pitchFamily="49" charset="0"/>
              </a:rPr>
              <a:t>return</a:t>
            </a:r>
            <a:r>
              <a:rPr lang="en-US" sz="1600" b="0" dirty="0">
                <a:solidFill>
                  <a:srgbClr val="D4D4D4"/>
                </a:solidFill>
                <a:effectLst/>
                <a:latin typeface="Consolas" panose="020B0609020204030204" pitchFamily="49" charset="0"/>
              </a:rPr>
              <a:t> </a:t>
            </a:r>
            <a:r>
              <a:rPr lang="en-US" sz="1600" b="0" dirty="0">
                <a:solidFill>
                  <a:srgbClr val="9CDCFE"/>
                </a:solidFill>
                <a:effectLst/>
                <a:latin typeface="Consolas" panose="020B0609020204030204" pitchFamily="49" charset="0"/>
              </a:rPr>
              <a:t>item</a:t>
            </a:r>
            <a:r>
              <a:rPr lang="en-US" sz="1600" b="0" dirty="0">
                <a:solidFill>
                  <a:srgbClr val="D4D4D4"/>
                </a:solidFill>
                <a:effectLst/>
                <a:latin typeface="Consolas" panose="020B0609020204030204" pitchFamily="49" charset="0"/>
              </a:rPr>
              <a:t>;</a:t>
            </a:r>
          </a:p>
          <a:p>
            <a:r>
              <a:rPr lang="en-US" sz="1600" b="0" dirty="0">
                <a:solidFill>
                  <a:srgbClr val="D4D4D4"/>
                </a:solidFill>
                <a:effectLst/>
                <a:latin typeface="Consolas" panose="020B0609020204030204" pitchFamily="49" charset="0"/>
              </a:rPr>
              <a:t>  }</a:t>
            </a:r>
          </a:p>
          <a:p>
            <a:r>
              <a:rPr lang="en-US" sz="1600" b="0" dirty="0">
                <a:solidFill>
                  <a:srgbClr val="D4D4D4"/>
                </a:solidFill>
                <a:effectLst/>
                <a:latin typeface="Consolas" panose="020B0609020204030204" pitchFamily="49" charset="0"/>
              </a:rPr>
              <a:t>}</a:t>
            </a:r>
          </a:p>
          <a:p>
            <a:r>
              <a:rPr lang="en-US" sz="1600" b="0" dirty="0">
                <a:solidFill>
                  <a:srgbClr val="D4D4D4"/>
                </a:solidFill>
                <a:effectLst/>
                <a:latin typeface="Consolas" panose="020B0609020204030204" pitchFamily="49" charset="0"/>
              </a:rPr>
              <a:t>  </a:t>
            </a:r>
          </a:p>
          <a:p>
            <a:endParaRPr lang="en-US" sz="2000" dirty="0">
              <a:solidFill>
                <a:srgbClr val="0000FF"/>
              </a:solidFill>
              <a:latin typeface="Courier New" pitchFamily="49" charset="0"/>
              <a:cs typeface="Courier New" pitchFamily="49" charset="0"/>
            </a:endParaRPr>
          </a:p>
        </p:txBody>
      </p:sp>
      <p:sp>
        <p:nvSpPr>
          <p:cNvPr id="4" name="Title 3"/>
          <p:cNvSpPr>
            <a:spLocks noGrp="1"/>
          </p:cNvSpPr>
          <p:nvPr>
            <p:ph type="title"/>
          </p:nvPr>
        </p:nvSpPr>
        <p:spPr/>
        <p:txBody>
          <a:bodyPr/>
          <a:lstStyle/>
          <a:p>
            <a:r>
              <a:rPr lang="en-US" dirty="0"/>
              <a:t>Wait-free 2-Thread Queue</a:t>
            </a:r>
          </a:p>
        </p:txBody>
      </p:sp>
      <p:sp>
        <p:nvSpPr>
          <p:cNvPr id="2" name="Footer Placeholder 1"/>
          <p:cNvSpPr>
            <a:spLocks noGrp="1"/>
          </p:cNvSpPr>
          <p:nvPr>
            <p:ph type="ftr" sz="quarter" idx="10"/>
          </p:nvPr>
        </p:nvSpPr>
        <p:spPr/>
        <p:txBody>
          <a:bodyPr/>
          <a:lstStyle/>
          <a:p>
            <a:pPr>
              <a:defRPr/>
            </a:pPr>
            <a:r>
              <a:rPr lang="en-US"/>
              <a:t>Art of Multiprocessor Programming</a:t>
            </a:r>
          </a:p>
        </p:txBody>
      </p:sp>
      <p:sp>
        <p:nvSpPr>
          <p:cNvPr id="3" name="Slide Number Placeholder 2"/>
          <p:cNvSpPr>
            <a:spLocks noGrp="1"/>
          </p:cNvSpPr>
          <p:nvPr>
            <p:ph type="sldNum" sz="quarter" idx="11"/>
          </p:nvPr>
        </p:nvSpPr>
        <p:spPr/>
        <p:txBody>
          <a:bodyPr/>
          <a:lstStyle/>
          <a:p>
            <a:pPr>
              <a:defRPr/>
            </a:pPr>
            <a:fld id="{02CB1867-0414-47DD-B3B3-1520BC48BD37}" type="slidenum">
              <a:rPr lang="en-US" smtClean="0"/>
              <a:pPr>
                <a:defRPr/>
              </a:pPr>
              <a:t>33</a:t>
            </a:fld>
            <a:endParaRPr lang="en-US"/>
          </a:p>
        </p:txBody>
      </p:sp>
      <p:sp>
        <p:nvSpPr>
          <p:cNvPr id="7" name="Text Box 32"/>
          <p:cNvSpPr txBox="1">
            <a:spLocks noChangeArrowheads="1"/>
          </p:cNvSpPr>
          <p:nvPr/>
        </p:nvSpPr>
        <p:spPr bwMode="auto">
          <a:xfrm rot="-1149610">
            <a:off x="2262554" y="3065330"/>
            <a:ext cx="5780749" cy="830997"/>
          </a:xfrm>
          <a:prstGeom prst="rect">
            <a:avLst/>
          </a:prstGeom>
          <a:solidFill>
            <a:schemeClr val="tx1"/>
          </a:solidFill>
          <a:ln w="76200" algn="ctr">
            <a:solidFill>
              <a:srgbClr val="FF0000"/>
            </a:solidFill>
            <a:miter lim="800000"/>
            <a:headEnd/>
            <a:tailEnd/>
          </a:ln>
          <a:effectLst>
            <a:outerShdw blurRad="50800" dist="38100" dir="2700000" algn="tl" rotWithShape="0">
              <a:prstClr val="black">
                <a:alpha val="40000"/>
              </a:prstClr>
            </a:outerShdw>
          </a:effectLst>
        </p:spPr>
        <p:txBody>
          <a:bodyPr wrap="square">
            <a:spAutoFit/>
          </a:bodyPr>
          <a:lstStyle/>
          <a:p>
            <a:r>
              <a:rPr lang="en-US" b="0" dirty="0">
                <a:solidFill>
                  <a:srgbClr val="FFFF00"/>
                </a:solidFill>
                <a:latin typeface="Arial" pitchFamily="34" charset="0"/>
              </a:rPr>
              <a:t>How do we define “</a:t>
            </a:r>
            <a:r>
              <a:rPr lang="en-US" b="0" i="1" dirty="0">
                <a:solidFill>
                  <a:schemeClr val="bg1"/>
                </a:solidFill>
                <a:latin typeface="Arial" pitchFamily="34" charset="0"/>
              </a:rPr>
              <a:t>correct</a:t>
            </a:r>
            <a:r>
              <a:rPr lang="en-US" b="0" dirty="0">
                <a:solidFill>
                  <a:srgbClr val="FFFF00"/>
                </a:solidFill>
                <a:latin typeface="Arial" pitchFamily="34" charset="0"/>
              </a:rPr>
              <a:t>” when modifications are not mutually exclusive? </a:t>
            </a:r>
          </a:p>
        </p:txBody>
      </p:sp>
    </p:spTree>
    <p:extLst>
      <p:ext uri="{BB962C8B-B14F-4D97-AF65-F5344CB8AC3E}">
        <p14:creationId xmlns:p14="http://schemas.microsoft.com/office/powerpoint/2010/main" val="15193269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3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Footer Placeholder 3"/>
          <p:cNvSpPr>
            <a:spLocks noGrp="1"/>
          </p:cNvSpPr>
          <p:nvPr>
            <p:ph type="ftr" sz="quarter" idx="10"/>
          </p:nvPr>
        </p:nvSpPr>
        <p:spPr>
          <a:xfrm>
            <a:off x="3124200" y="6248400"/>
            <a:ext cx="2895600" cy="457200"/>
          </a:xfrm>
        </p:spPr>
        <p:txBody>
          <a:bodyPr/>
          <a:lstStyle/>
          <a:p>
            <a:pPr>
              <a:defRPr/>
            </a:pPr>
            <a:r>
              <a:rPr lang="en-US" b="0" dirty="0">
                <a:latin typeface="Arial" pitchFamily="34" charset="0"/>
                <a:cs typeface="+mn-cs"/>
              </a:rPr>
              <a:t>Art of Multiprocessor Programming</a:t>
            </a:r>
          </a:p>
        </p:txBody>
      </p:sp>
      <p:sp>
        <p:nvSpPr>
          <p:cNvPr id="6" name="Slide Number Placeholder 4"/>
          <p:cNvSpPr>
            <a:spLocks noGrp="1"/>
          </p:cNvSpPr>
          <p:nvPr>
            <p:ph type="sldNum" sz="quarter" idx="11"/>
          </p:nvPr>
        </p:nvSpPr>
        <p:spPr>
          <a:xfrm>
            <a:off x="6553200" y="6248400"/>
            <a:ext cx="1905000" cy="457200"/>
          </a:xfrm>
        </p:spPr>
        <p:txBody>
          <a:bodyPr/>
          <a:lstStyle/>
          <a:p>
            <a:pPr>
              <a:defRPr/>
            </a:pPr>
            <a:fld id="{54502EBC-BACF-4851-8FE4-A3BAC5F2D85F}" type="slidenum">
              <a:rPr lang="x-none" b="0">
                <a:latin typeface="Arial" pitchFamily="34" charset="0"/>
                <a:cs typeface="+mn-cs"/>
              </a:rPr>
              <a:pPr>
                <a:defRPr/>
              </a:pPr>
              <a:t>34</a:t>
            </a:fld>
            <a:endParaRPr lang="en-US" b="0" dirty="0">
              <a:latin typeface="Arial" pitchFamily="34" charset="0"/>
              <a:cs typeface="+mn-cs"/>
            </a:endParaRPr>
          </a:p>
        </p:txBody>
      </p:sp>
      <p:sp>
        <p:nvSpPr>
          <p:cNvPr id="22533" name="Rectangle 2"/>
          <p:cNvSpPr>
            <a:spLocks noGrp="1" noChangeArrowheads="1"/>
          </p:cNvSpPr>
          <p:nvPr>
            <p:ph type="title" idx="4294967295"/>
          </p:nvPr>
        </p:nvSpPr>
        <p:spPr/>
        <p:txBody>
          <a:bodyPr/>
          <a:lstStyle/>
          <a:p>
            <a:pPr eaLnBrk="1" hangingPunct="1"/>
            <a:r>
              <a:rPr lang="en-US" sz="4000" dirty="0"/>
              <a:t>What </a:t>
            </a:r>
            <a:r>
              <a:rPr lang="en-US" sz="4000" i="1" dirty="0"/>
              <a:t>is</a:t>
            </a:r>
            <a:r>
              <a:rPr lang="en-US" sz="4000" dirty="0"/>
              <a:t> a Concurrent Queue? </a:t>
            </a:r>
          </a:p>
        </p:txBody>
      </p:sp>
      <p:pic>
        <p:nvPicPr>
          <p:cNvPr id="7" name="Picture 7"/>
          <p:cNvPicPr>
            <a:picLocks noChangeAspect="1" noChangeArrowheads="1"/>
          </p:cNvPicPr>
          <p:nvPr/>
        </p:nvPicPr>
        <p:blipFill>
          <a:blip r:embed="rId3" cstate="print"/>
          <a:srcRect/>
          <a:stretch>
            <a:fillRect/>
          </a:stretch>
        </p:blipFill>
        <p:spPr bwMode="auto">
          <a:xfrm>
            <a:off x="655638" y="6157913"/>
            <a:ext cx="587375" cy="587375"/>
          </a:xfrm>
          <a:prstGeom prst="rect">
            <a:avLst/>
          </a:prstGeom>
          <a:noFill/>
          <a:ln w="9525">
            <a:noFill/>
            <a:miter lim="800000"/>
            <a:headEnd/>
            <a:tailEnd/>
          </a:ln>
        </p:spPr>
      </p:pic>
      <p:sp>
        <p:nvSpPr>
          <p:cNvPr id="2" name="TextBox 1">
            <a:extLst>
              <a:ext uri="{FF2B5EF4-FFF2-40B4-BE49-F238E27FC236}">
                <a16:creationId xmlns:a16="http://schemas.microsoft.com/office/drawing/2014/main" id="{AAEFA802-EA92-BF0D-DFD4-602EB38AD9F8}"/>
              </a:ext>
            </a:extLst>
          </p:cNvPr>
          <p:cNvSpPr txBox="1"/>
          <p:nvPr/>
        </p:nvSpPr>
        <p:spPr bwMode="auto">
          <a:xfrm>
            <a:off x="679508" y="1951261"/>
            <a:ext cx="8229600" cy="523220"/>
          </a:xfrm>
          <a:prstGeom prst="rect">
            <a:avLst/>
          </a:prstGeom>
          <a:solidFill>
            <a:schemeClr val="tx1"/>
          </a:solidFill>
          <a:ln w="76200">
            <a:solidFill>
              <a:srgbClr val="FF000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r>
              <a:rPr lang="en-US" sz="2800" b="0" dirty="0">
                <a:solidFill>
                  <a:srgbClr val="FFFF00"/>
                </a:solidFill>
              </a:rPr>
              <a:t>Need a way to </a:t>
            </a:r>
            <a:r>
              <a:rPr lang="en-US" sz="2800" b="0" i="1" dirty="0">
                <a:solidFill>
                  <a:srgbClr val="FFFF00"/>
                </a:solidFill>
              </a:rPr>
              <a:t>specify</a:t>
            </a:r>
            <a:r>
              <a:rPr lang="en-US" sz="2800" b="0" dirty="0">
                <a:solidFill>
                  <a:srgbClr val="FFFF00"/>
                </a:solidFill>
              </a:rPr>
              <a:t> a concurrent queue object</a:t>
            </a:r>
            <a:endParaRPr lang="en-US" sz="2800" b="0" i="1" dirty="0">
              <a:solidFill>
                <a:srgbClr val="FFFF00"/>
              </a:solidFill>
              <a:latin typeface="Arial" panose="020B0604020202020204" pitchFamily="34" charset="0"/>
              <a:cs typeface="Arial" panose="020B0604020202020204" pitchFamily="34" charset="0"/>
            </a:endParaRPr>
          </a:p>
        </p:txBody>
      </p:sp>
      <p:sp>
        <p:nvSpPr>
          <p:cNvPr id="3" name="TextBox 3">
            <a:extLst>
              <a:ext uri="{FF2B5EF4-FFF2-40B4-BE49-F238E27FC236}">
                <a16:creationId xmlns:a16="http://schemas.microsoft.com/office/drawing/2014/main" id="{79C1918E-32D1-6A0C-7D6E-E77E94B7F666}"/>
              </a:ext>
            </a:extLst>
          </p:cNvPr>
          <p:cNvSpPr txBox="1"/>
          <p:nvPr/>
        </p:nvSpPr>
        <p:spPr bwMode="auto">
          <a:xfrm>
            <a:off x="679508" y="3210435"/>
            <a:ext cx="7101348" cy="877228"/>
          </a:xfrm>
          <a:prstGeom prst="rect">
            <a:avLst/>
          </a:prstGeom>
          <a:solidFill>
            <a:schemeClr val="tx1"/>
          </a:solidFill>
          <a:ln w="76200">
            <a:solidFill>
              <a:schemeClr val="accent2">
                <a:lumMod val="40000"/>
                <a:lumOff val="60000"/>
              </a:schemeClr>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eaLnBrk="1" hangingPunct="1">
              <a:lnSpc>
                <a:spcPct val="90000"/>
              </a:lnSpc>
            </a:pPr>
            <a:r>
              <a:rPr lang="en-US" sz="2800" b="0" dirty="0">
                <a:solidFill>
                  <a:srgbClr val="FFFF00"/>
                </a:solidFill>
              </a:rPr>
              <a:t>Need a way to prove that an algorithm implements  the object</a:t>
            </a:r>
            <a:r>
              <a:rPr lang="en-US" sz="2800" b="0" dirty="0">
                <a:solidFill>
                  <a:srgbClr val="FFFF00"/>
                </a:solidFill>
                <a:latin typeface="Arial" pitchFamily="34" charset="0"/>
              </a:rPr>
              <a:t>’</a:t>
            </a:r>
            <a:r>
              <a:rPr lang="en-US" sz="2800" b="0" dirty="0">
                <a:solidFill>
                  <a:srgbClr val="FFFF00"/>
                </a:solidFill>
              </a:rPr>
              <a:t>s specification</a:t>
            </a:r>
            <a:endParaRPr lang="en-US" sz="2800" b="0" dirty="0">
              <a:solidFill>
                <a:srgbClr val="FFFF00"/>
              </a:solidFill>
              <a:latin typeface="Courier New" pitchFamily="49" charset="0"/>
            </a:endParaRPr>
          </a:p>
        </p:txBody>
      </p:sp>
      <p:sp>
        <p:nvSpPr>
          <p:cNvPr id="4" name="TextBox 3">
            <a:extLst>
              <a:ext uri="{FF2B5EF4-FFF2-40B4-BE49-F238E27FC236}">
                <a16:creationId xmlns:a16="http://schemas.microsoft.com/office/drawing/2014/main" id="{C3DE64A8-329B-7798-8AF9-380DD31E0F33}"/>
              </a:ext>
            </a:extLst>
          </p:cNvPr>
          <p:cNvSpPr txBox="1"/>
          <p:nvPr/>
        </p:nvSpPr>
        <p:spPr bwMode="auto">
          <a:xfrm>
            <a:off x="679508" y="4823616"/>
            <a:ext cx="6375633" cy="523220"/>
          </a:xfrm>
          <a:prstGeom prst="rect">
            <a:avLst/>
          </a:prstGeom>
          <a:solidFill>
            <a:schemeClr val="tx1"/>
          </a:solidFill>
          <a:ln w="76200">
            <a:solidFill>
              <a:srgbClr val="FF66FF"/>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r>
              <a:rPr lang="en-US" sz="2800" b="0" dirty="0">
                <a:solidFill>
                  <a:srgbClr val="FFFF00"/>
                </a:solidFill>
              </a:rPr>
              <a:t>Let’s talk about object specifications </a:t>
            </a:r>
            <a:r>
              <a:rPr lang="en-US" sz="2800" b="0" dirty="0">
                <a:solidFill>
                  <a:srgbClr val="FFFF00"/>
                </a:solidFill>
                <a:latin typeface="Arial" pitchFamily="34" charset="0"/>
              </a:rPr>
              <a:t>…</a:t>
            </a:r>
            <a:endParaRPr lang="en-US" sz="2800" b="0" dirty="0">
              <a:solidFill>
                <a:srgbClr val="FFFF00"/>
              </a:solidFill>
              <a:latin typeface="Arial" panose="020B0604020202020204" pitchFamily="34" charset="0"/>
              <a:cs typeface="Arial" panose="020B0604020202020204"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Lst>
  </p:timing>
</p:sld>
</file>

<file path=ppt/slides/slide3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3554" name="Title 1"/>
          <p:cNvSpPr>
            <a:spLocks noGrp="1"/>
          </p:cNvSpPr>
          <p:nvPr>
            <p:ph type="title" idx="4294967295"/>
          </p:nvPr>
        </p:nvSpPr>
        <p:spPr/>
        <p:txBody>
          <a:bodyPr/>
          <a:lstStyle/>
          <a:p>
            <a:pPr eaLnBrk="1" hangingPunct="1"/>
            <a:r>
              <a:rPr lang="en-US"/>
              <a:t>Correctness and Progress</a:t>
            </a:r>
          </a:p>
        </p:txBody>
      </p:sp>
      <p:sp>
        <p:nvSpPr>
          <p:cNvPr id="4" name="Footer Placeholder 3"/>
          <p:cNvSpPr>
            <a:spLocks noGrp="1"/>
          </p:cNvSpPr>
          <p:nvPr>
            <p:ph type="ftr" sz="quarter" idx="10"/>
          </p:nvPr>
        </p:nvSpPr>
        <p:spPr>
          <a:xfrm>
            <a:off x="3124200" y="6248400"/>
            <a:ext cx="2895600" cy="457200"/>
          </a:xfrm>
        </p:spPr>
        <p:txBody>
          <a:bodyPr/>
          <a:lstStyle/>
          <a:p>
            <a:pPr>
              <a:defRPr/>
            </a:pPr>
            <a:r>
              <a:rPr lang="en-US" b="0" dirty="0">
                <a:latin typeface="Arial" pitchFamily="34" charset="0"/>
                <a:cs typeface="+mn-cs"/>
              </a:rPr>
              <a:t>Art of Multiprocessor Programming</a:t>
            </a:r>
          </a:p>
        </p:txBody>
      </p:sp>
      <p:sp>
        <p:nvSpPr>
          <p:cNvPr id="5" name="Slide Number Placeholder 4"/>
          <p:cNvSpPr>
            <a:spLocks noGrp="1"/>
          </p:cNvSpPr>
          <p:nvPr>
            <p:ph type="sldNum" sz="quarter" idx="11"/>
          </p:nvPr>
        </p:nvSpPr>
        <p:spPr>
          <a:xfrm>
            <a:off x="6553200" y="6248400"/>
            <a:ext cx="1905000" cy="457200"/>
          </a:xfrm>
        </p:spPr>
        <p:txBody>
          <a:bodyPr/>
          <a:lstStyle/>
          <a:p>
            <a:pPr>
              <a:defRPr/>
            </a:pPr>
            <a:fld id="{25AF5C0E-8286-4588-9C50-A32D9B460E2C}" type="slidenum">
              <a:rPr lang="x-none" b="0">
                <a:latin typeface="Arial" pitchFamily="34" charset="0"/>
                <a:cs typeface="+mn-cs"/>
              </a:rPr>
              <a:pPr>
                <a:defRPr/>
              </a:pPr>
              <a:t>35</a:t>
            </a:fld>
            <a:endParaRPr lang="en-US" b="0" dirty="0">
              <a:latin typeface="Arial" pitchFamily="34" charset="0"/>
              <a:cs typeface="+mn-cs"/>
            </a:endParaRPr>
          </a:p>
        </p:txBody>
      </p:sp>
      <p:sp>
        <p:nvSpPr>
          <p:cNvPr id="6" name="TextBox 5"/>
          <p:cNvSpPr txBox="1"/>
          <p:nvPr/>
        </p:nvSpPr>
        <p:spPr>
          <a:xfrm>
            <a:off x="2184400" y="5676900"/>
            <a:ext cx="4325938" cy="461963"/>
          </a:xfrm>
          <a:prstGeom prst="rect">
            <a:avLst/>
          </a:prstGeom>
          <a:solidFill>
            <a:schemeClr val="tx1"/>
          </a:solidFill>
          <a:ln w="34925">
            <a:solidFill>
              <a:srgbClr val="FF0000"/>
            </a:solidFill>
          </a:ln>
        </p:spPr>
        <p:txBody>
          <a:bodyPr wrap="none">
            <a:spAutoFit/>
          </a:bodyPr>
          <a:lstStyle/>
          <a:p>
            <a:pPr>
              <a:defRPr/>
            </a:pPr>
            <a:r>
              <a:rPr lang="en-US" dirty="0">
                <a:solidFill>
                  <a:srgbClr val="FFFF00"/>
                </a:solidFill>
                <a:latin typeface="Arial" pitchFamily="34" charset="0"/>
                <a:cs typeface="+mn-cs"/>
              </a:rPr>
              <a:t>Let’s begin with correctness</a:t>
            </a:r>
          </a:p>
        </p:txBody>
      </p:sp>
      <p:pic>
        <p:nvPicPr>
          <p:cNvPr id="7" name="Picture 7"/>
          <p:cNvPicPr>
            <a:picLocks noChangeAspect="1" noChangeArrowheads="1"/>
          </p:cNvPicPr>
          <p:nvPr/>
        </p:nvPicPr>
        <p:blipFill>
          <a:blip r:embed="rId3" cstate="print"/>
          <a:srcRect/>
          <a:stretch>
            <a:fillRect/>
          </a:stretch>
        </p:blipFill>
        <p:spPr bwMode="auto">
          <a:xfrm>
            <a:off x="655638" y="6157913"/>
            <a:ext cx="587375" cy="587375"/>
          </a:xfrm>
          <a:prstGeom prst="rect">
            <a:avLst/>
          </a:prstGeom>
          <a:noFill/>
          <a:ln w="9525">
            <a:noFill/>
            <a:miter lim="800000"/>
            <a:headEnd/>
            <a:tailEnd/>
          </a:ln>
        </p:spPr>
      </p:pic>
      <p:sp>
        <p:nvSpPr>
          <p:cNvPr id="2" name="TextBox 1">
            <a:extLst>
              <a:ext uri="{FF2B5EF4-FFF2-40B4-BE49-F238E27FC236}">
                <a16:creationId xmlns:a16="http://schemas.microsoft.com/office/drawing/2014/main" id="{3AB9B979-DC7A-7FD4-0F89-9BC8014CD2E6}"/>
              </a:ext>
            </a:extLst>
          </p:cNvPr>
          <p:cNvSpPr txBox="1"/>
          <p:nvPr/>
        </p:nvSpPr>
        <p:spPr bwMode="auto">
          <a:xfrm>
            <a:off x="759542" y="1527175"/>
            <a:ext cx="7698658" cy="954107"/>
          </a:xfrm>
          <a:prstGeom prst="rect">
            <a:avLst/>
          </a:prstGeom>
          <a:solidFill>
            <a:schemeClr val="tx1"/>
          </a:solidFill>
          <a:ln w="76200">
            <a:solidFill>
              <a:srgbClr val="FF000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r>
              <a:rPr lang="en-US" sz="2800" b="0" dirty="0">
                <a:solidFill>
                  <a:srgbClr val="FFFF00"/>
                </a:solidFill>
              </a:rPr>
              <a:t>In a concurrent setting, must specify both </a:t>
            </a:r>
            <a:r>
              <a:rPr lang="en-US" sz="2800" b="0" i="1" dirty="0">
                <a:solidFill>
                  <a:schemeClr val="bg1"/>
                </a:solidFill>
              </a:rPr>
              <a:t>safety</a:t>
            </a:r>
            <a:r>
              <a:rPr lang="en-US" sz="2800" b="0" dirty="0">
                <a:solidFill>
                  <a:srgbClr val="FFFF00"/>
                </a:solidFill>
              </a:rPr>
              <a:t> and </a:t>
            </a:r>
            <a:r>
              <a:rPr lang="en-US" sz="2800" b="0" i="1" dirty="0">
                <a:solidFill>
                  <a:schemeClr val="bg1"/>
                </a:solidFill>
              </a:rPr>
              <a:t>liveness</a:t>
            </a:r>
            <a:r>
              <a:rPr lang="en-US" sz="2800" b="0" dirty="0">
                <a:solidFill>
                  <a:srgbClr val="FFFF00"/>
                </a:solidFill>
              </a:rPr>
              <a:t> properties</a:t>
            </a:r>
            <a:endParaRPr lang="en-US" sz="2800" b="0" i="1" dirty="0">
              <a:solidFill>
                <a:srgbClr val="FFFF00"/>
              </a:solidFill>
              <a:latin typeface="Arial" panose="020B0604020202020204" pitchFamily="34" charset="0"/>
              <a:cs typeface="Arial" panose="020B0604020202020204" pitchFamily="34" charset="0"/>
            </a:endParaRPr>
          </a:p>
        </p:txBody>
      </p:sp>
      <p:sp>
        <p:nvSpPr>
          <p:cNvPr id="3" name="TextBox 2">
            <a:extLst>
              <a:ext uri="{FF2B5EF4-FFF2-40B4-BE49-F238E27FC236}">
                <a16:creationId xmlns:a16="http://schemas.microsoft.com/office/drawing/2014/main" id="{4B7E2D44-4FCD-0DA1-A20F-17C29E2FDD1B}"/>
              </a:ext>
            </a:extLst>
          </p:cNvPr>
          <p:cNvSpPr txBox="1"/>
          <p:nvPr/>
        </p:nvSpPr>
        <p:spPr bwMode="auto">
          <a:xfrm>
            <a:off x="759543" y="3503359"/>
            <a:ext cx="5750796" cy="523220"/>
          </a:xfrm>
          <a:prstGeom prst="rect">
            <a:avLst/>
          </a:prstGeom>
          <a:solidFill>
            <a:schemeClr val="tx1"/>
          </a:solidFill>
          <a:ln w="76200">
            <a:solidFill>
              <a:srgbClr val="FFC00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r>
              <a:rPr lang="en-US" sz="2800" b="0" dirty="0">
                <a:solidFill>
                  <a:srgbClr val="FFFF00"/>
                </a:solidFill>
              </a:rPr>
              <a:t>when an implementation is </a:t>
            </a:r>
            <a:r>
              <a:rPr lang="en-US" sz="2800" b="0" i="1" dirty="0">
                <a:solidFill>
                  <a:schemeClr val="bg1"/>
                </a:solidFill>
              </a:rPr>
              <a:t>correct</a:t>
            </a:r>
            <a:endParaRPr lang="en-US" sz="2800" b="0" i="1" dirty="0">
              <a:solidFill>
                <a:schemeClr val="bg1"/>
              </a:solidFill>
              <a:latin typeface="Arial" panose="020B0604020202020204" pitchFamily="34" charset="0"/>
              <a:cs typeface="Arial" panose="020B0604020202020204" pitchFamily="34" charset="0"/>
            </a:endParaRPr>
          </a:p>
        </p:txBody>
      </p:sp>
      <p:sp>
        <p:nvSpPr>
          <p:cNvPr id="8" name="TextBox 3">
            <a:extLst>
              <a:ext uri="{FF2B5EF4-FFF2-40B4-BE49-F238E27FC236}">
                <a16:creationId xmlns:a16="http://schemas.microsoft.com/office/drawing/2014/main" id="{58B565E6-7ACF-2338-0529-86AD6B492CB6}"/>
              </a:ext>
            </a:extLst>
          </p:cNvPr>
          <p:cNvSpPr txBox="1"/>
          <p:nvPr/>
        </p:nvSpPr>
        <p:spPr bwMode="auto">
          <a:xfrm>
            <a:off x="759542" y="2747606"/>
            <a:ext cx="3842017" cy="489429"/>
          </a:xfrm>
          <a:prstGeom prst="rect">
            <a:avLst/>
          </a:prstGeom>
          <a:solidFill>
            <a:schemeClr val="tx1"/>
          </a:solidFill>
          <a:ln w="76200">
            <a:solidFill>
              <a:schemeClr val="accent2">
                <a:lumMod val="40000"/>
                <a:lumOff val="60000"/>
              </a:schemeClr>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eaLnBrk="1" hangingPunct="1">
              <a:lnSpc>
                <a:spcPct val="90000"/>
              </a:lnSpc>
            </a:pPr>
            <a:r>
              <a:rPr lang="en-US" sz="2800" b="0" dirty="0">
                <a:solidFill>
                  <a:srgbClr val="FFFF00"/>
                </a:solidFill>
              </a:rPr>
              <a:t>Need a way to define</a:t>
            </a:r>
            <a:endParaRPr lang="en-US" sz="2800" b="0" dirty="0">
              <a:solidFill>
                <a:srgbClr val="FFFF00"/>
              </a:solidFill>
              <a:latin typeface="Courier New" pitchFamily="49" charset="0"/>
            </a:endParaRPr>
          </a:p>
        </p:txBody>
      </p:sp>
      <p:sp>
        <p:nvSpPr>
          <p:cNvPr id="9" name="TextBox 8">
            <a:extLst>
              <a:ext uri="{FF2B5EF4-FFF2-40B4-BE49-F238E27FC236}">
                <a16:creationId xmlns:a16="http://schemas.microsoft.com/office/drawing/2014/main" id="{BA9928F2-89E2-3059-781E-1A2CD97832C9}"/>
              </a:ext>
            </a:extLst>
          </p:cNvPr>
          <p:cNvSpPr txBox="1"/>
          <p:nvPr/>
        </p:nvSpPr>
        <p:spPr bwMode="auto">
          <a:xfrm>
            <a:off x="759542" y="4292904"/>
            <a:ext cx="4886249" cy="523220"/>
          </a:xfrm>
          <a:prstGeom prst="rect">
            <a:avLst/>
          </a:prstGeom>
          <a:solidFill>
            <a:schemeClr val="tx1"/>
          </a:solidFill>
          <a:ln w="76200">
            <a:solidFill>
              <a:srgbClr val="00CC99"/>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r>
              <a:rPr lang="en-US" sz="2800" b="0" dirty="0">
                <a:solidFill>
                  <a:srgbClr val="FFFF00"/>
                </a:solidFill>
              </a:rPr>
              <a:t>When it guarantees </a:t>
            </a:r>
            <a:r>
              <a:rPr lang="en-US" sz="2800" b="0" i="1" dirty="0">
                <a:solidFill>
                  <a:schemeClr val="bg1"/>
                </a:solidFill>
              </a:rPr>
              <a:t>progress</a:t>
            </a:r>
            <a:endParaRPr lang="en-US" sz="2800" b="0" i="1" dirty="0">
              <a:solidFill>
                <a:schemeClr val="bg1"/>
              </a:solidFill>
              <a:latin typeface="Arial" panose="020B0604020202020204" pitchFamily="34" charset="0"/>
              <a:cs typeface="Arial" panose="020B0604020202020204"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9"/>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2" grpId="0" animBg="1"/>
      <p:bldP spid="3" grpId="0" animBg="1"/>
      <p:bldP spid="8" grpId="0" animBg="1"/>
      <p:bldP spid="9" grpId="0" animBg="1"/>
    </p:bldLst>
  </p:timing>
</p:sld>
</file>

<file path=ppt/slides/slide3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Footer Placeholder 3"/>
          <p:cNvSpPr>
            <a:spLocks noGrp="1"/>
          </p:cNvSpPr>
          <p:nvPr>
            <p:ph type="ftr" sz="quarter" idx="10"/>
          </p:nvPr>
        </p:nvSpPr>
        <p:spPr>
          <a:xfrm>
            <a:off x="3124200" y="6248400"/>
            <a:ext cx="2895600" cy="457200"/>
          </a:xfrm>
        </p:spPr>
        <p:txBody>
          <a:bodyPr/>
          <a:lstStyle/>
          <a:p>
            <a:pPr>
              <a:defRPr/>
            </a:pPr>
            <a:r>
              <a:rPr lang="en-US" b="0" dirty="0">
                <a:latin typeface="Arial" pitchFamily="34" charset="0"/>
                <a:cs typeface="+mn-cs"/>
              </a:rPr>
              <a:t>Art of Multiprocessor Programming</a:t>
            </a:r>
          </a:p>
        </p:txBody>
      </p:sp>
      <p:sp>
        <p:nvSpPr>
          <p:cNvPr id="6" name="Slide Number Placeholder 4"/>
          <p:cNvSpPr>
            <a:spLocks noGrp="1"/>
          </p:cNvSpPr>
          <p:nvPr>
            <p:ph type="sldNum" sz="quarter" idx="11"/>
          </p:nvPr>
        </p:nvSpPr>
        <p:spPr>
          <a:xfrm>
            <a:off x="6553200" y="6248400"/>
            <a:ext cx="1905000" cy="457200"/>
          </a:xfrm>
        </p:spPr>
        <p:txBody>
          <a:bodyPr/>
          <a:lstStyle/>
          <a:p>
            <a:pPr>
              <a:defRPr/>
            </a:pPr>
            <a:fld id="{E3D45E75-5D4D-4D37-8411-BC8FE2ECD737}" type="slidenum">
              <a:rPr lang="x-none" b="0">
                <a:latin typeface="Arial" pitchFamily="34" charset="0"/>
                <a:cs typeface="+mn-cs"/>
              </a:rPr>
              <a:pPr>
                <a:defRPr/>
              </a:pPr>
              <a:t>36</a:t>
            </a:fld>
            <a:endParaRPr lang="en-US" b="0" dirty="0">
              <a:latin typeface="Arial" pitchFamily="34" charset="0"/>
              <a:cs typeface="+mn-cs"/>
            </a:endParaRPr>
          </a:p>
        </p:txBody>
      </p:sp>
      <p:sp>
        <p:nvSpPr>
          <p:cNvPr id="24581" name="Rectangle 3"/>
          <p:cNvSpPr>
            <a:spLocks noGrp="1" noChangeArrowheads="1"/>
          </p:cNvSpPr>
          <p:nvPr>
            <p:ph type="title" idx="4294967295"/>
          </p:nvPr>
        </p:nvSpPr>
        <p:spPr/>
        <p:txBody>
          <a:bodyPr/>
          <a:lstStyle/>
          <a:p>
            <a:pPr eaLnBrk="1" hangingPunct="1"/>
            <a:r>
              <a:rPr lang="en-US"/>
              <a:t>Sequential Objects</a:t>
            </a:r>
          </a:p>
        </p:txBody>
      </p:sp>
      <p:pic>
        <p:nvPicPr>
          <p:cNvPr id="7" name="Picture 7"/>
          <p:cNvPicPr>
            <a:picLocks noChangeAspect="1" noChangeArrowheads="1"/>
          </p:cNvPicPr>
          <p:nvPr/>
        </p:nvPicPr>
        <p:blipFill>
          <a:blip r:embed="rId3" cstate="print"/>
          <a:srcRect/>
          <a:stretch>
            <a:fillRect/>
          </a:stretch>
        </p:blipFill>
        <p:spPr bwMode="auto">
          <a:xfrm>
            <a:off x="655638" y="6157913"/>
            <a:ext cx="587375" cy="587375"/>
          </a:xfrm>
          <a:prstGeom prst="rect">
            <a:avLst/>
          </a:prstGeom>
          <a:noFill/>
          <a:ln w="9525">
            <a:noFill/>
            <a:miter lim="800000"/>
            <a:headEnd/>
            <a:tailEnd/>
          </a:ln>
        </p:spPr>
      </p:pic>
      <p:sp>
        <p:nvSpPr>
          <p:cNvPr id="2" name="TextBox 1">
            <a:extLst>
              <a:ext uri="{FF2B5EF4-FFF2-40B4-BE49-F238E27FC236}">
                <a16:creationId xmlns:a16="http://schemas.microsoft.com/office/drawing/2014/main" id="{95EC47EA-0825-AE32-2BE5-287217B58597}"/>
              </a:ext>
            </a:extLst>
          </p:cNvPr>
          <p:cNvSpPr txBox="1"/>
          <p:nvPr/>
        </p:nvSpPr>
        <p:spPr bwMode="auto">
          <a:xfrm>
            <a:off x="655638" y="1523422"/>
            <a:ext cx="4284406" cy="523220"/>
          </a:xfrm>
          <a:prstGeom prst="rect">
            <a:avLst/>
          </a:prstGeom>
          <a:solidFill>
            <a:schemeClr val="tx1"/>
          </a:solidFill>
          <a:ln w="76200">
            <a:solidFill>
              <a:srgbClr val="FF000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eaLnBrk="1" hangingPunct="1"/>
            <a:r>
              <a:rPr lang="en-US" sz="2800" dirty="0">
                <a:solidFill>
                  <a:srgbClr val="FFFF00"/>
                </a:solidFill>
              </a:rPr>
              <a:t>Each object has a </a:t>
            </a:r>
            <a:r>
              <a:rPr lang="en-US" sz="2800" i="1" dirty="0">
                <a:solidFill>
                  <a:schemeClr val="bg1"/>
                </a:solidFill>
              </a:rPr>
              <a:t>state</a:t>
            </a:r>
          </a:p>
        </p:txBody>
      </p:sp>
      <p:sp>
        <p:nvSpPr>
          <p:cNvPr id="3" name="TextBox 2">
            <a:extLst>
              <a:ext uri="{FF2B5EF4-FFF2-40B4-BE49-F238E27FC236}">
                <a16:creationId xmlns:a16="http://schemas.microsoft.com/office/drawing/2014/main" id="{1F42E350-F345-7AB8-8817-46B2C8C13040}"/>
              </a:ext>
            </a:extLst>
          </p:cNvPr>
          <p:cNvSpPr txBox="1"/>
          <p:nvPr/>
        </p:nvSpPr>
        <p:spPr bwMode="auto">
          <a:xfrm>
            <a:off x="1243013" y="3015645"/>
            <a:ext cx="6511413" cy="523220"/>
          </a:xfrm>
          <a:prstGeom prst="rect">
            <a:avLst/>
          </a:prstGeom>
          <a:solidFill>
            <a:schemeClr val="tx1"/>
          </a:solidFill>
          <a:ln w="76200">
            <a:solidFill>
              <a:srgbClr val="FFC00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r>
              <a:rPr lang="en-US" sz="2800" dirty="0">
                <a:solidFill>
                  <a:srgbClr val="FFFF00"/>
                </a:solidFill>
              </a:rPr>
              <a:t>Queue example: sequence of items</a:t>
            </a:r>
            <a:endParaRPr lang="en-US" sz="2800" b="0" dirty="0">
              <a:solidFill>
                <a:srgbClr val="FFFF00"/>
              </a:solidFill>
              <a:latin typeface="Arial" panose="020B0604020202020204" pitchFamily="34" charset="0"/>
              <a:cs typeface="Arial" panose="020B0604020202020204" pitchFamily="34" charset="0"/>
            </a:endParaRPr>
          </a:p>
        </p:txBody>
      </p:sp>
      <p:sp>
        <p:nvSpPr>
          <p:cNvPr id="4" name="TextBox 3">
            <a:extLst>
              <a:ext uri="{FF2B5EF4-FFF2-40B4-BE49-F238E27FC236}">
                <a16:creationId xmlns:a16="http://schemas.microsoft.com/office/drawing/2014/main" id="{BF757FE5-10C1-F91D-24DA-BC06200FBB35}"/>
              </a:ext>
            </a:extLst>
          </p:cNvPr>
          <p:cNvSpPr txBox="1"/>
          <p:nvPr/>
        </p:nvSpPr>
        <p:spPr bwMode="auto">
          <a:xfrm>
            <a:off x="1243013" y="2286429"/>
            <a:ext cx="5464277" cy="489429"/>
          </a:xfrm>
          <a:prstGeom prst="rect">
            <a:avLst/>
          </a:prstGeom>
          <a:solidFill>
            <a:schemeClr val="tx1"/>
          </a:solidFill>
          <a:ln w="76200">
            <a:solidFill>
              <a:schemeClr val="accent2">
                <a:lumMod val="40000"/>
                <a:lumOff val="60000"/>
              </a:schemeClr>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eaLnBrk="1" hangingPunct="1">
              <a:lnSpc>
                <a:spcPct val="90000"/>
              </a:lnSpc>
            </a:pPr>
            <a:r>
              <a:rPr lang="en-US" sz="2800" dirty="0">
                <a:solidFill>
                  <a:srgbClr val="FFFF00"/>
                </a:solidFill>
              </a:rPr>
              <a:t>Usually given by a set of </a:t>
            </a:r>
            <a:r>
              <a:rPr lang="en-US" sz="2800" i="1" dirty="0">
                <a:solidFill>
                  <a:schemeClr val="bg1"/>
                </a:solidFill>
              </a:rPr>
              <a:t>fields</a:t>
            </a:r>
            <a:endParaRPr lang="en-US" sz="2800" b="0" dirty="0">
              <a:solidFill>
                <a:schemeClr val="bg1"/>
              </a:solidFill>
              <a:latin typeface="Courier New" pitchFamily="49" charset="0"/>
            </a:endParaRPr>
          </a:p>
        </p:txBody>
      </p:sp>
      <p:sp>
        <p:nvSpPr>
          <p:cNvPr id="8" name="TextBox 7">
            <a:extLst>
              <a:ext uri="{FF2B5EF4-FFF2-40B4-BE49-F238E27FC236}">
                <a16:creationId xmlns:a16="http://schemas.microsoft.com/office/drawing/2014/main" id="{EE4E92AE-148E-B707-34A3-7C8813BF0225}"/>
              </a:ext>
            </a:extLst>
          </p:cNvPr>
          <p:cNvSpPr txBox="1"/>
          <p:nvPr/>
        </p:nvSpPr>
        <p:spPr bwMode="auto">
          <a:xfrm>
            <a:off x="655638" y="3778652"/>
            <a:ext cx="7366820" cy="523220"/>
          </a:xfrm>
          <a:prstGeom prst="rect">
            <a:avLst/>
          </a:prstGeom>
          <a:solidFill>
            <a:schemeClr val="tx1"/>
          </a:solidFill>
          <a:ln w="76200">
            <a:solidFill>
              <a:srgbClr val="00CC99"/>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eaLnBrk="1" hangingPunct="1"/>
            <a:r>
              <a:rPr lang="en-US" sz="2800" dirty="0">
                <a:solidFill>
                  <a:srgbClr val="FFFF00"/>
                </a:solidFill>
              </a:rPr>
              <a:t>Each object has a set of </a:t>
            </a:r>
            <a:r>
              <a:rPr lang="en-US" sz="2800" i="1" dirty="0">
                <a:solidFill>
                  <a:schemeClr val="bg1"/>
                </a:solidFill>
              </a:rPr>
              <a:t>methods</a:t>
            </a:r>
          </a:p>
        </p:txBody>
      </p:sp>
      <p:sp>
        <p:nvSpPr>
          <p:cNvPr id="9" name="TextBox 8">
            <a:extLst>
              <a:ext uri="{FF2B5EF4-FFF2-40B4-BE49-F238E27FC236}">
                <a16:creationId xmlns:a16="http://schemas.microsoft.com/office/drawing/2014/main" id="{44023DC6-B452-2C93-6025-526B2D971A8C}"/>
              </a:ext>
            </a:extLst>
          </p:cNvPr>
          <p:cNvSpPr txBox="1"/>
          <p:nvPr/>
        </p:nvSpPr>
        <p:spPr bwMode="auto">
          <a:xfrm>
            <a:off x="1243013" y="4541659"/>
            <a:ext cx="5309419" cy="523220"/>
          </a:xfrm>
          <a:prstGeom prst="rect">
            <a:avLst/>
          </a:prstGeom>
          <a:solidFill>
            <a:schemeClr val="tx1"/>
          </a:solidFill>
          <a:ln w="76200">
            <a:solidFill>
              <a:srgbClr val="C0000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r>
              <a:rPr lang="en-US" sz="2800" dirty="0">
                <a:solidFill>
                  <a:srgbClr val="FFFF00"/>
                </a:solidFill>
              </a:rPr>
              <a:t>Only way to manipulate state</a:t>
            </a:r>
            <a:endParaRPr lang="en-US" sz="2800" b="0" dirty="0">
              <a:solidFill>
                <a:srgbClr val="FFFF00"/>
              </a:solidFill>
              <a:latin typeface="Arial" panose="020B0604020202020204" pitchFamily="34" charset="0"/>
              <a:cs typeface="Arial" panose="020B0604020202020204" pitchFamily="34" charset="0"/>
            </a:endParaRPr>
          </a:p>
        </p:txBody>
      </p:sp>
      <p:sp>
        <p:nvSpPr>
          <p:cNvPr id="10" name="TextBox 9">
            <a:extLst>
              <a:ext uri="{FF2B5EF4-FFF2-40B4-BE49-F238E27FC236}">
                <a16:creationId xmlns:a16="http://schemas.microsoft.com/office/drawing/2014/main" id="{1C6D007B-336C-CEB0-4328-4688F4C46A25}"/>
              </a:ext>
            </a:extLst>
          </p:cNvPr>
          <p:cNvSpPr txBox="1"/>
          <p:nvPr/>
        </p:nvSpPr>
        <p:spPr bwMode="auto">
          <a:xfrm>
            <a:off x="1243013" y="5304664"/>
            <a:ext cx="7701363" cy="489429"/>
          </a:xfrm>
          <a:prstGeom prst="rect">
            <a:avLst/>
          </a:prstGeom>
          <a:solidFill>
            <a:schemeClr val="tx1"/>
          </a:solidFill>
          <a:ln w="76200">
            <a:solidFill>
              <a:srgbClr val="7030A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eaLnBrk="1" hangingPunct="1">
              <a:lnSpc>
                <a:spcPct val="90000"/>
              </a:lnSpc>
            </a:pPr>
            <a:r>
              <a:rPr lang="en-US" sz="2800" dirty="0">
                <a:solidFill>
                  <a:srgbClr val="FFFF00"/>
                </a:solidFill>
              </a:rPr>
              <a:t>Queue example: </a:t>
            </a:r>
            <a:r>
              <a:rPr lang="en-US" sz="2800" dirty="0" err="1">
                <a:solidFill>
                  <a:schemeClr val="bg1"/>
                </a:solidFill>
                <a:latin typeface="Courier New" pitchFamily="49" charset="0"/>
              </a:rPr>
              <a:t>enq</a:t>
            </a:r>
            <a:r>
              <a:rPr lang="en-US" sz="2800" dirty="0">
                <a:solidFill>
                  <a:schemeClr val="bg1"/>
                </a:solidFill>
                <a:latin typeface="Courier New" pitchFamily="49" charset="0"/>
              </a:rPr>
              <a:t>()</a:t>
            </a:r>
            <a:r>
              <a:rPr lang="en-US" sz="2800" dirty="0">
                <a:solidFill>
                  <a:srgbClr val="FFFF00"/>
                </a:solidFill>
              </a:rPr>
              <a:t> and </a:t>
            </a:r>
            <a:r>
              <a:rPr lang="en-US" sz="2800" dirty="0" err="1">
                <a:solidFill>
                  <a:schemeClr val="bg1"/>
                </a:solidFill>
                <a:latin typeface="Courier New" pitchFamily="49" charset="0"/>
              </a:rPr>
              <a:t>deq</a:t>
            </a:r>
            <a:r>
              <a:rPr lang="en-US" sz="2800" dirty="0">
                <a:solidFill>
                  <a:schemeClr val="bg1"/>
                </a:solidFill>
                <a:latin typeface="Courier New" pitchFamily="49" charset="0"/>
              </a:rPr>
              <a:t>()</a:t>
            </a:r>
            <a:r>
              <a:rPr lang="en-US" sz="2800" dirty="0">
                <a:solidFill>
                  <a:srgbClr val="FFFF00"/>
                </a:solidFill>
              </a:rPr>
              <a:t> methods</a:t>
            </a:r>
            <a:endParaRPr lang="en-US" sz="2800" b="0" dirty="0">
              <a:solidFill>
                <a:srgbClr val="FFFF00"/>
              </a:solidFill>
              <a:latin typeface="Courier New" pitchFamily="49"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8"/>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9"/>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8" grpId="0" animBg="1"/>
      <p:bldP spid="9" grpId="0" animBg="1"/>
      <p:bldP spid="10" grpId="0" animBg="1"/>
    </p:bldLst>
  </p:timing>
</p:sld>
</file>

<file path=ppt/slides/slide3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Footer Placeholder 3"/>
          <p:cNvSpPr>
            <a:spLocks noGrp="1"/>
          </p:cNvSpPr>
          <p:nvPr>
            <p:ph type="ftr" sz="quarter" idx="10"/>
          </p:nvPr>
        </p:nvSpPr>
        <p:spPr>
          <a:xfrm>
            <a:off x="3124200" y="6248400"/>
            <a:ext cx="2895600" cy="457200"/>
          </a:xfrm>
        </p:spPr>
        <p:txBody>
          <a:bodyPr/>
          <a:lstStyle/>
          <a:p>
            <a:pPr>
              <a:defRPr/>
            </a:pPr>
            <a:r>
              <a:rPr lang="en-US" b="0" dirty="0">
                <a:solidFill>
                  <a:schemeClr val="tx1"/>
                </a:solidFill>
                <a:latin typeface="Arial" pitchFamily="34" charset="0"/>
                <a:cs typeface="+mn-cs"/>
              </a:rPr>
              <a:t>Art of Multiprocessor Programming</a:t>
            </a:r>
          </a:p>
        </p:txBody>
      </p:sp>
      <p:sp>
        <p:nvSpPr>
          <p:cNvPr id="6" name="Slide Number Placeholder 4"/>
          <p:cNvSpPr>
            <a:spLocks noGrp="1"/>
          </p:cNvSpPr>
          <p:nvPr>
            <p:ph type="sldNum" sz="quarter" idx="11"/>
          </p:nvPr>
        </p:nvSpPr>
        <p:spPr>
          <a:xfrm>
            <a:off x="6553200" y="6248400"/>
            <a:ext cx="1905000" cy="457200"/>
          </a:xfrm>
        </p:spPr>
        <p:txBody>
          <a:bodyPr/>
          <a:lstStyle/>
          <a:p>
            <a:pPr>
              <a:defRPr/>
            </a:pPr>
            <a:fld id="{F992D1AE-2351-44A9-8F33-2839738523F2}" type="slidenum">
              <a:rPr lang="x-none" b="0">
                <a:solidFill>
                  <a:schemeClr val="tx1"/>
                </a:solidFill>
                <a:latin typeface="Arial" pitchFamily="34" charset="0"/>
                <a:cs typeface="+mn-cs"/>
              </a:rPr>
              <a:pPr>
                <a:defRPr/>
              </a:pPr>
              <a:t>37</a:t>
            </a:fld>
            <a:endParaRPr lang="en-US" b="0" dirty="0">
              <a:solidFill>
                <a:schemeClr val="tx1"/>
              </a:solidFill>
              <a:latin typeface="Arial" pitchFamily="34" charset="0"/>
              <a:cs typeface="+mn-cs"/>
            </a:endParaRPr>
          </a:p>
        </p:txBody>
      </p:sp>
      <p:sp>
        <p:nvSpPr>
          <p:cNvPr id="25605" name="Rectangle 2"/>
          <p:cNvSpPr>
            <a:spLocks noGrp="1" noChangeArrowheads="1"/>
          </p:cNvSpPr>
          <p:nvPr>
            <p:ph type="title" idx="4294967295"/>
          </p:nvPr>
        </p:nvSpPr>
        <p:spPr/>
        <p:txBody>
          <a:bodyPr/>
          <a:lstStyle/>
          <a:p>
            <a:pPr eaLnBrk="1" hangingPunct="1"/>
            <a:r>
              <a:rPr lang="en-US"/>
              <a:t>Sequential Specifications</a:t>
            </a:r>
          </a:p>
        </p:txBody>
      </p:sp>
      <p:pic>
        <p:nvPicPr>
          <p:cNvPr id="7" name="Picture 7"/>
          <p:cNvPicPr>
            <a:picLocks noChangeAspect="1" noChangeArrowheads="1"/>
          </p:cNvPicPr>
          <p:nvPr/>
        </p:nvPicPr>
        <p:blipFill>
          <a:blip r:embed="rId3" cstate="print"/>
          <a:srcRect/>
          <a:stretch>
            <a:fillRect/>
          </a:stretch>
        </p:blipFill>
        <p:spPr bwMode="auto">
          <a:xfrm>
            <a:off x="655638" y="6157913"/>
            <a:ext cx="587375" cy="587375"/>
          </a:xfrm>
          <a:prstGeom prst="rect">
            <a:avLst/>
          </a:prstGeom>
          <a:noFill/>
          <a:ln w="9525">
            <a:noFill/>
            <a:miter lim="800000"/>
            <a:headEnd/>
            <a:tailEnd/>
          </a:ln>
        </p:spPr>
      </p:pic>
      <p:sp>
        <p:nvSpPr>
          <p:cNvPr id="2" name="TextBox 1">
            <a:extLst>
              <a:ext uri="{FF2B5EF4-FFF2-40B4-BE49-F238E27FC236}">
                <a16:creationId xmlns:a16="http://schemas.microsoft.com/office/drawing/2014/main" id="{2F3C548F-A910-9D98-43DF-C7D7CE96F8D8}"/>
              </a:ext>
            </a:extLst>
          </p:cNvPr>
          <p:cNvSpPr txBox="1"/>
          <p:nvPr/>
        </p:nvSpPr>
        <p:spPr bwMode="auto">
          <a:xfrm>
            <a:off x="571500" y="1069597"/>
            <a:ext cx="2685351" cy="523220"/>
          </a:xfrm>
          <a:prstGeom prst="rect">
            <a:avLst/>
          </a:prstGeom>
          <a:solidFill>
            <a:schemeClr val="tx1"/>
          </a:solidFill>
          <a:ln w="76200">
            <a:solidFill>
              <a:srgbClr val="FF0000"/>
            </a:solidFill>
            <a:miter lim="800000"/>
            <a:headEnd/>
            <a:tailEnd/>
          </a:ln>
          <a:effectLst>
            <a:outerShdw blurRad="50800" dist="38100" dir="2700000" algn="tl" rotWithShape="0">
              <a:prstClr val="black">
                <a:alpha val="40000"/>
              </a:prstClr>
            </a:outerShdw>
          </a:effec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eaLnBrk="1" hangingPunct="1"/>
            <a:r>
              <a:rPr lang="en-US" sz="2800" b="0" dirty="0">
                <a:solidFill>
                  <a:srgbClr val="FFFF00"/>
                </a:solidFill>
              </a:rPr>
              <a:t>If (precondition)</a:t>
            </a:r>
            <a:endParaRPr lang="en-US" sz="2800" b="0" i="1" dirty="0">
              <a:solidFill>
                <a:srgbClr val="FFFF00"/>
              </a:solidFill>
            </a:endParaRPr>
          </a:p>
        </p:txBody>
      </p:sp>
      <p:sp>
        <p:nvSpPr>
          <p:cNvPr id="3" name="TextBox 2">
            <a:extLst>
              <a:ext uri="{FF2B5EF4-FFF2-40B4-BE49-F238E27FC236}">
                <a16:creationId xmlns:a16="http://schemas.microsoft.com/office/drawing/2014/main" id="{29D78422-A3F1-0BF2-8E76-F2FF01F2BCE4}"/>
              </a:ext>
            </a:extLst>
          </p:cNvPr>
          <p:cNvSpPr txBox="1"/>
          <p:nvPr/>
        </p:nvSpPr>
        <p:spPr bwMode="auto">
          <a:xfrm>
            <a:off x="1574390" y="2510576"/>
            <a:ext cx="4523994" cy="523220"/>
          </a:xfrm>
          <a:prstGeom prst="rect">
            <a:avLst/>
          </a:prstGeom>
          <a:solidFill>
            <a:schemeClr val="tx1"/>
          </a:solidFill>
          <a:ln w="76200">
            <a:solidFill>
              <a:srgbClr val="FFC000"/>
            </a:solidFill>
            <a:miter lim="800000"/>
            <a:headEnd/>
            <a:tailEnd/>
          </a:ln>
          <a:effectLst>
            <a:outerShdw blurRad="50800" dist="38100" dir="2700000" algn="tl" rotWithShape="0">
              <a:prstClr val="black">
                <a:alpha val="40000"/>
              </a:prstClr>
            </a:outerShdw>
          </a:effec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r>
              <a:rPr lang="en-US" sz="2800" b="0" dirty="0">
                <a:solidFill>
                  <a:srgbClr val="FFFF00"/>
                </a:solidFill>
              </a:rPr>
              <a:t>before you call the method,</a:t>
            </a:r>
            <a:endParaRPr lang="en-US" sz="2800" b="0" dirty="0">
              <a:solidFill>
                <a:srgbClr val="FFFF00"/>
              </a:solidFill>
              <a:latin typeface="Arial" panose="020B0604020202020204" pitchFamily="34" charset="0"/>
              <a:cs typeface="Arial" panose="020B0604020202020204" pitchFamily="34" charset="0"/>
            </a:endParaRPr>
          </a:p>
        </p:txBody>
      </p:sp>
      <p:sp>
        <p:nvSpPr>
          <p:cNvPr id="4" name="TextBox 3">
            <a:extLst>
              <a:ext uri="{FF2B5EF4-FFF2-40B4-BE49-F238E27FC236}">
                <a16:creationId xmlns:a16="http://schemas.microsoft.com/office/drawing/2014/main" id="{44F38872-4E50-BEFE-7577-C1B34205309E}"/>
              </a:ext>
            </a:extLst>
          </p:cNvPr>
          <p:cNvSpPr txBox="1"/>
          <p:nvPr/>
        </p:nvSpPr>
        <p:spPr bwMode="auto">
          <a:xfrm>
            <a:off x="1574390" y="1806982"/>
            <a:ext cx="6122189" cy="489429"/>
          </a:xfrm>
          <a:prstGeom prst="rect">
            <a:avLst/>
          </a:prstGeom>
          <a:solidFill>
            <a:schemeClr val="tx1"/>
          </a:solidFill>
          <a:ln w="76200">
            <a:solidFill>
              <a:schemeClr val="accent2">
                <a:lumMod val="40000"/>
                <a:lumOff val="60000"/>
              </a:schemeClr>
            </a:solidFill>
            <a:miter lim="800000"/>
            <a:headEnd/>
            <a:tailEnd/>
          </a:ln>
          <a:effectLst>
            <a:outerShdw blurRad="50800" dist="38100" dir="2700000" algn="tl" rotWithShape="0">
              <a:prstClr val="black">
                <a:alpha val="40000"/>
              </a:prstClr>
            </a:outerShdw>
          </a:effec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eaLnBrk="1" hangingPunct="1">
              <a:lnSpc>
                <a:spcPct val="90000"/>
              </a:lnSpc>
            </a:pPr>
            <a:r>
              <a:rPr lang="en-US" sz="2800" b="0" dirty="0">
                <a:solidFill>
                  <a:srgbClr val="FFFF00"/>
                </a:solidFill>
              </a:rPr>
              <a:t>the object is in such-and-such a state</a:t>
            </a:r>
            <a:endParaRPr lang="en-US" sz="2800" b="0" dirty="0">
              <a:solidFill>
                <a:srgbClr val="FFFF00"/>
              </a:solidFill>
              <a:latin typeface="Courier New" pitchFamily="49" charset="0"/>
            </a:endParaRPr>
          </a:p>
        </p:txBody>
      </p:sp>
      <p:sp>
        <p:nvSpPr>
          <p:cNvPr id="8" name="TextBox 7">
            <a:extLst>
              <a:ext uri="{FF2B5EF4-FFF2-40B4-BE49-F238E27FC236}">
                <a16:creationId xmlns:a16="http://schemas.microsoft.com/office/drawing/2014/main" id="{3E130D90-290A-3168-D19B-D35525D1B810}"/>
              </a:ext>
            </a:extLst>
          </p:cNvPr>
          <p:cNvSpPr txBox="1"/>
          <p:nvPr/>
        </p:nvSpPr>
        <p:spPr bwMode="auto">
          <a:xfrm>
            <a:off x="571500" y="3247961"/>
            <a:ext cx="3466013" cy="523220"/>
          </a:xfrm>
          <a:prstGeom prst="rect">
            <a:avLst/>
          </a:prstGeom>
          <a:solidFill>
            <a:schemeClr val="tx1"/>
          </a:solidFill>
          <a:ln w="76200">
            <a:solidFill>
              <a:srgbClr val="FF0000"/>
            </a:solidFill>
            <a:miter lim="800000"/>
            <a:headEnd/>
            <a:tailEnd/>
          </a:ln>
          <a:effectLst>
            <a:outerShdw blurRad="50800" dist="38100" dir="2700000" algn="tl" rotWithShape="0">
              <a:prstClr val="black">
                <a:alpha val="40000"/>
              </a:prstClr>
            </a:outerShdw>
          </a:effec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eaLnBrk="1" hangingPunct="1"/>
            <a:r>
              <a:rPr lang="en-US" sz="2800" b="0" dirty="0">
                <a:solidFill>
                  <a:srgbClr val="FFFF00"/>
                </a:solidFill>
              </a:rPr>
              <a:t>Then (postcondition)</a:t>
            </a:r>
            <a:endParaRPr lang="en-US" sz="2800" b="0" i="1" dirty="0">
              <a:solidFill>
                <a:srgbClr val="FFFF00"/>
              </a:solidFill>
            </a:endParaRPr>
          </a:p>
        </p:txBody>
      </p:sp>
      <p:sp>
        <p:nvSpPr>
          <p:cNvPr id="9" name="TextBox 8">
            <a:extLst>
              <a:ext uri="{FF2B5EF4-FFF2-40B4-BE49-F238E27FC236}">
                <a16:creationId xmlns:a16="http://schemas.microsoft.com/office/drawing/2014/main" id="{DBE62120-41FB-8640-82D7-FF1E50CBB12A}"/>
              </a:ext>
            </a:extLst>
          </p:cNvPr>
          <p:cNvSpPr txBox="1"/>
          <p:nvPr/>
        </p:nvSpPr>
        <p:spPr bwMode="auto">
          <a:xfrm>
            <a:off x="1574390" y="3985346"/>
            <a:ext cx="6465231" cy="523220"/>
          </a:xfrm>
          <a:prstGeom prst="rect">
            <a:avLst/>
          </a:prstGeom>
          <a:solidFill>
            <a:schemeClr val="tx1"/>
          </a:solidFill>
          <a:ln w="76200">
            <a:solidFill>
              <a:schemeClr val="accent1"/>
            </a:solidFill>
            <a:miter lim="800000"/>
            <a:headEnd/>
            <a:tailEnd/>
          </a:ln>
          <a:effectLst>
            <a:outerShdw blurRad="50800" dist="38100" dir="2700000" algn="tl" rotWithShape="0">
              <a:prstClr val="black">
                <a:alpha val="40000"/>
              </a:prstClr>
            </a:outerShdw>
          </a:effec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r>
              <a:rPr lang="en-US" sz="2800" b="0" dirty="0">
                <a:solidFill>
                  <a:srgbClr val="FFFF00"/>
                </a:solidFill>
              </a:rPr>
              <a:t>the method will return a particular value</a:t>
            </a:r>
            <a:endParaRPr lang="en-US" sz="2800" b="0" dirty="0">
              <a:solidFill>
                <a:srgbClr val="FFFF00"/>
              </a:solidFill>
              <a:latin typeface="Arial" panose="020B0604020202020204" pitchFamily="34" charset="0"/>
              <a:cs typeface="Arial" panose="020B0604020202020204" pitchFamily="34" charset="0"/>
            </a:endParaRPr>
          </a:p>
        </p:txBody>
      </p:sp>
      <p:sp>
        <p:nvSpPr>
          <p:cNvPr id="10" name="TextBox 9">
            <a:extLst>
              <a:ext uri="{FF2B5EF4-FFF2-40B4-BE49-F238E27FC236}">
                <a16:creationId xmlns:a16="http://schemas.microsoft.com/office/drawing/2014/main" id="{FDE95EF3-7466-6592-F967-E287E10936FD}"/>
              </a:ext>
            </a:extLst>
          </p:cNvPr>
          <p:cNvSpPr txBox="1"/>
          <p:nvPr/>
        </p:nvSpPr>
        <p:spPr bwMode="auto">
          <a:xfrm>
            <a:off x="1574390" y="4722731"/>
            <a:ext cx="5104282" cy="489429"/>
          </a:xfrm>
          <a:prstGeom prst="rect">
            <a:avLst/>
          </a:prstGeom>
          <a:solidFill>
            <a:schemeClr val="tx1"/>
          </a:solidFill>
          <a:ln w="76200">
            <a:solidFill>
              <a:srgbClr val="7030A0"/>
            </a:solidFill>
            <a:miter lim="800000"/>
            <a:headEnd/>
            <a:tailEnd/>
          </a:ln>
          <a:effectLst>
            <a:outerShdw blurRad="50800" dist="38100" dir="2700000" algn="tl" rotWithShape="0">
              <a:prstClr val="black">
                <a:alpha val="40000"/>
              </a:prstClr>
            </a:outerShdw>
          </a:effec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eaLnBrk="1" hangingPunct="1">
              <a:lnSpc>
                <a:spcPct val="90000"/>
              </a:lnSpc>
            </a:pPr>
            <a:r>
              <a:rPr lang="en-US" sz="2800" b="0" dirty="0">
                <a:solidFill>
                  <a:srgbClr val="FFFF00"/>
                </a:solidFill>
              </a:rPr>
              <a:t>or throw a particular exception.</a:t>
            </a:r>
            <a:endParaRPr lang="en-US" sz="2800" b="0" dirty="0">
              <a:solidFill>
                <a:srgbClr val="FFFF00"/>
              </a:solidFill>
              <a:latin typeface="Courier New" pitchFamily="49" charset="0"/>
            </a:endParaRPr>
          </a:p>
        </p:txBody>
      </p:sp>
      <p:sp>
        <p:nvSpPr>
          <p:cNvPr id="11" name="TextBox 10">
            <a:extLst>
              <a:ext uri="{FF2B5EF4-FFF2-40B4-BE49-F238E27FC236}">
                <a16:creationId xmlns:a16="http://schemas.microsoft.com/office/drawing/2014/main" id="{CFAD44E0-A3DD-24B4-A5D5-1E26EA503B95}"/>
              </a:ext>
            </a:extLst>
          </p:cNvPr>
          <p:cNvSpPr txBox="1"/>
          <p:nvPr/>
        </p:nvSpPr>
        <p:spPr bwMode="auto">
          <a:xfrm>
            <a:off x="571500" y="5426325"/>
            <a:ext cx="4006225" cy="523220"/>
          </a:xfrm>
          <a:prstGeom prst="rect">
            <a:avLst/>
          </a:prstGeom>
          <a:solidFill>
            <a:schemeClr val="tx1"/>
          </a:solidFill>
          <a:ln w="76200">
            <a:solidFill>
              <a:srgbClr val="FF0000"/>
            </a:solidFill>
            <a:miter lim="800000"/>
            <a:headEnd/>
            <a:tailEnd/>
          </a:ln>
          <a:effectLst>
            <a:outerShdw blurRad="50800" dist="38100" dir="2700000" algn="tl" rotWithShape="0">
              <a:prstClr val="black">
                <a:alpha val="40000"/>
              </a:prstClr>
            </a:outerShdw>
          </a:effec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eaLnBrk="1" hangingPunct="1"/>
            <a:r>
              <a:rPr lang="en-US" sz="2800" b="0" dirty="0">
                <a:solidFill>
                  <a:srgbClr val="FFFF00"/>
                </a:solidFill>
              </a:rPr>
              <a:t>and (also postcondition)</a:t>
            </a:r>
            <a:endParaRPr lang="en-US" sz="2800" b="0" i="1" dirty="0">
              <a:solidFill>
                <a:srgbClr val="FFFF00"/>
              </a:solidFill>
            </a:endParaRPr>
          </a:p>
        </p:txBody>
      </p:sp>
      <p:sp>
        <p:nvSpPr>
          <p:cNvPr id="12" name="TextBox 11">
            <a:extLst>
              <a:ext uri="{FF2B5EF4-FFF2-40B4-BE49-F238E27FC236}">
                <a16:creationId xmlns:a16="http://schemas.microsoft.com/office/drawing/2014/main" id="{24A59FEE-5390-FAF9-24BB-15448818B4C2}"/>
              </a:ext>
            </a:extLst>
          </p:cNvPr>
          <p:cNvSpPr txBox="1"/>
          <p:nvPr/>
        </p:nvSpPr>
        <p:spPr bwMode="auto">
          <a:xfrm>
            <a:off x="1574390" y="6163709"/>
            <a:ext cx="6122189" cy="523220"/>
          </a:xfrm>
          <a:prstGeom prst="rect">
            <a:avLst/>
          </a:prstGeom>
          <a:solidFill>
            <a:schemeClr val="tx1"/>
          </a:solidFill>
          <a:ln w="76200">
            <a:solidFill>
              <a:schemeClr val="accent1"/>
            </a:solidFill>
            <a:miter lim="800000"/>
            <a:headEnd/>
            <a:tailEnd/>
          </a:ln>
          <a:effectLst>
            <a:outerShdw blurRad="50800" dist="38100" dir="2700000" algn="tl" rotWithShape="0">
              <a:prstClr val="black">
                <a:alpha val="40000"/>
              </a:prstClr>
            </a:outerShdw>
          </a:effec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r>
              <a:rPr lang="en-US" sz="2800" b="0" dirty="0">
                <a:solidFill>
                  <a:srgbClr val="FFFF00"/>
                </a:solidFill>
              </a:rPr>
              <a:t>The object will be in some other state</a:t>
            </a:r>
            <a:endParaRPr lang="en-US" sz="2800" b="0" dirty="0">
              <a:solidFill>
                <a:srgbClr val="FFFF00"/>
              </a:solidFill>
              <a:latin typeface="Arial" panose="020B0604020202020204" pitchFamily="34" charset="0"/>
              <a:cs typeface="Arial" panose="020B0604020202020204"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8"/>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9"/>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0"/>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1"/>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8" grpId="0" animBg="1"/>
      <p:bldP spid="9" grpId="0" animBg="1"/>
      <p:bldP spid="10" grpId="0" animBg="1"/>
      <p:bldP spid="11" grpId="0" animBg="1"/>
      <p:bldP spid="12" grpId="0" animBg="1"/>
    </p:bldLst>
  </p:timing>
</p:sld>
</file>

<file path=ppt/slides/slide3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Footer Placeholder 3"/>
          <p:cNvSpPr>
            <a:spLocks noGrp="1"/>
          </p:cNvSpPr>
          <p:nvPr>
            <p:ph type="ftr" sz="quarter" idx="10"/>
          </p:nvPr>
        </p:nvSpPr>
        <p:spPr>
          <a:xfrm>
            <a:off x="3124200" y="6248400"/>
            <a:ext cx="2895600" cy="457200"/>
          </a:xfrm>
        </p:spPr>
        <p:txBody>
          <a:bodyPr/>
          <a:lstStyle/>
          <a:p>
            <a:pPr>
              <a:defRPr/>
            </a:pPr>
            <a:r>
              <a:rPr lang="en-US" b="0" dirty="0">
                <a:solidFill>
                  <a:schemeClr val="tx1"/>
                </a:solidFill>
                <a:latin typeface="Arial" pitchFamily="34" charset="0"/>
                <a:cs typeface="+mn-cs"/>
              </a:rPr>
              <a:t>Art of Multiprocessor Programming</a:t>
            </a:r>
          </a:p>
        </p:txBody>
      </p:sp>
      <p:sp>
        <p:nvSpPr>
          <p:cNvPr id="6" name="Slide Number Placeholder 4"/>
          <p:cNvSpPr>
            <a:spLocks noGrp="1"/>
          </p:cNvSpPr>
          <p:nvPr>
            <p:ph type="sldNum" sz="quarter" idx="11"/>
          </p:nvPr>
        </p:nvSpPr>
        <p:spPr>
          <a:xfrm>
            <a:off x="6553200" y="6248400"/>
            <a:ext cx="1905000" cy="457200"/>
          </a:xfrm>
        </p:spPr>
        <p:txBody>
          <a:bodyPr/>
          <a:lstStyle/>
          <a:p>
            <a:pPr>
              <a:defRPr/>
            </a:pPr>
            <a:fld id="{BF4BE75B-56BA-4DFD-A3AD-6C46ECCE74A5}" type="slidenum">
              <a:rPr lang="x-none" b="0">
                <a:solidFill>
                  <a:schemeClr val="tx1"/>
                </a:solidFill>
                <a:latin typeface="Arial" pitchFamily="34" charset="0"/>
                <a:cs typeface="+mn-cs"/>
              </a:rPr>
              <a:pPr>
                <a:defRPr/>
              </a:pPr>
              <a:t>38</a:t>
            </a:fld>
            <a:endParaRPr lang="en-US" b="0" dirty="0">
              <a:solidFill>
                <a:schemeClr val="tx1"/>
              </a:solidFill>
              <a:latin typeface="Arial" pitchFamily="34" charset="0"/>
              <a:cs typeface="+mn-cs"/>
            </a:endParaRPr>
          </a:p>
        </p:txBody>
      </p:sp>
      <p:sp>
        <p:nvSpPr>
          <p:cNvPr id="26629" name="Rectangle 2"/>
          <p:cNvSpPr>
            <a:spLocks noGrp="1" noChangeArrowheads="1"/>
          </p:cNvSpPr>
          <p:nvPr>
            <p:ph type="title" idx="4294967295"/>
          </p:nvPr>
        </p:nvSpPr>
        <p:spPr/>
        <p:txBody>
          <a:bodyPr/>
          <a:lstStyle/>
          <a:p>
            <a:pPr eaLnBrk="1" hangingPunct="1"/>
            <a:r>
              <a:rPr lang="en-US" sz="4000"/>
              <a:t>Pre and PostConditions for Dequeue</a:t>
            </a:r>
          </a:p>
        </p:txBody>
      </p:sp>
      <p:pic>
        <p:nvPicPr>
          <p:cNvPr id="7" name="Picture 7"/>
          <p:cNvPicPr>
            <a:picLocks noChangeAspect="1" noChangeArrowheads="1"/>
          </p:cNvPicPr>
          <p:nvPr/>
        </p:nvPicPr>
        <p:blipFill>
          <a:blip r:embed="rId3" cstate="print"/>
          <a:srcRect/>
          <a:stretch>
            <a:fillRect/>
          </a:stretch>
        </p:blipFill>
        <p:spPr bwMode="auto">
          <a:xfrm>
            <a:off x="655638" y="6157913"/>
            <a:ext cx="587375" cy="587375"/>
          </a:xfrm>
          <a:prstGeom prst="rect">
            <a:avLst/>
          </a:prstGeom>
          <a:noFill/>
          <a:ln w="9525">
            <a:noFill/>
            <a:miter lim="800000"/>
            <a:headEnd/>
            <a:tailEnd/>
          </a:ln>
        </p:spPr>
      </p:pic>
      <p:sp>
        <p:nvSpPr>
          <p:cNvPr id="4" name="TextBox 3">
            <a:extLst>
              <a:ext uri="{FF2B5EF4-FFF2-40B4-BE49-F238E27FC236}">
                <a16:creationId xmlns:a16="http://schemas.microsoft.com/office/drawing/2014/main" id="{E9C5EFDA-27BE-23F6-672F-B97BAF2833C2}"/>
              </a:ext>
            </a:extLst>
          </p:cNvPr>
          <p:cNvSpPr txBox="1"/>
          <p:nvPr/>
        </p:nvSpPr>
        <p:spPr bwMode="auto">
          <a:xfrm>
            <a:off x="1355184" y="1493522"/>
            <a:ext cx="2185214" cy="523220"/>
          </a:xfrm>
          <a:prstGeom prst="rect">
            <a:avLst/>
          </a:prstGeom>
          <a:solidFill>
            <a:schemeClr val="tx1"/>
          </a:solidFill>
          <a:ln w="76200">
            <a:solidFill>
              <a:srgbClr val="FF0000"/>
            </a:solidFill>
            <a:miter lim="800000"/>
            <a:headEnd/>
            <a:tailEnd/>
          </a:ln>
          <a:effectLst>
            <a:outerShdw blurRad="50800" dist="38100" dir="2700000" algn="tl" rotWithShape="0">
              <a:prstClr val="black">
                <a:alpha val="40000"/>
              </a:prstClr>
            </a:outerShdw>
          </a:effec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eaLnBrk="1" hangingPunct="1"/>
            <a:r>
              <a:rPr lang="en-US" sz="2800" b="0" dirty="0">
                <a:solidFill>
                  <a:srgbClr val="FFFF00"/>
                </a:solidFill>
              </a:rPr>
              <a:t>Precondition</a:t>
            </a:r>
            <a:endParaRPr lang="en-US" sz="2800" b="0" i="1" dirty="0">
              <a:solidFill>
                <a:srgbClr val="FFFF00"/>
              </a:solidFill>
            </a:endParaRPr>
          </a:p>
        </p:txBody>
      </p:sp>
      <p:sp>
        <p:nvSpPr>
          <p:cNvPr id="9" name="TextBox 3">
            <a:extLst>
              <a:ext uri="{FF2B5EF4-FFF2-40B4-BE49-F238E27FC236}">
                <a16:creationId xmlns:a16="http://schemas.microsoft.com/office/drawing/2014/main" id="{A344ADCE-A631-4F38-88E5-CF6E02BD589C}"/>
              </a:ext>
            </a:extLst>
          </p:cNvPr>
          <p:cNvSpPr txBox="1"/>
          <p:nvPr/>
        </p:nvSpPr>
        <p:spPr bwMode="auto">
          <a:xfrm>
            <a:off x="2106299" y="2313338"/>
            <a:ext cx="3424335" cy="489429"/>
          </a:xfrm>
          <a:prstGeom prst="rect">
            <a:avLst/>
          </a:prstGeom>
          <a:solidFill>
            <a:schemeClr val="tx1"/>
          </a:solidFill>
          <a:ln w="76200">
            <a:solidFill>
              <a:srgbClr val="0070C0"/>
            </a:solidFill>
            <a:miter lim="800000"/>
            <a:headEnd/>
            <a:tailEnd/>
          </a:ln>
          <a:effectLst>
            <a:outerShdw blurRad="50800" dist="38100" dir="2700000" algn="tl" rotWithShape="0">
              <a:prstClr val="black">
                <a:alpha val="40000"/>
              </a:prstClr>
            </a:outerShdw>
          </a:effec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eaLnBrk="1" hangingPunct="1">
              <a:lnSpc>
                <a:spcPct val="90000"/>
              </a:lnSpc>
            </a:pPr>
            <a:r>
              <a:rPr lang="en-US" sz="2800" b="0" dirty="0">
                <a:solidFill>
                  <a:srgbClr val="FFFF00"/>
                </a:solidFill>
              </a:rPr>
              <a:t>Queue is non-empty</a:t>
            </a:r>
            <a:endParaRPr lang="en-US" sz="2800" b="0" dirty="0">
              <a:solidFill>
                <a:srgbClr val="FFFF00"/>
              </a:solidFill>
              <a:latin typeface="Courier New" pitchFamily="49" charset="0"/>
            </a:endParaRPr>
          </a:p>
        </p:txBody>
      </p:sp>
      <p:sp>
        <p:nvSpPr>
          <p:cNvPr id="10" name="TextBox 9">
            <a:extLst>
              <a:ext uri="{FF2B5EF4-FFF2-40B4-BE49-F238E27FC236}">
                <a16:creationId xmlns:a16="http://schemas.microsoft.com/office/drawing/2014/main" id="{EEA3D8CE-86A8-942B-3A9B-1E627C7FD2FA}"/>
              </a:ext>
            </a:extLst>
          </p:cNvPr>
          <p:cNvSpPr txBox="1"/>
          <p:nvPr/>
        </p:nvSpPr>
        <p:spPr bwMode="auto">
          <a:xfrm>
            <a:off x="1355184" y="3099363"/>
            <a:ext cx="2343911" cy="523220"/>
          </a:xfrm>
          <a:prstGeom prst="rect">
            <a:avLst/>
          </a:prstGeom>
          <a:solidFill>
            <a:schemeClr val="tx1"/>
          </a:solidFill>
          <a:ln w="76200">
            <a:solidFill>
              <a:srgbClr val="FF0000"/>
            </a:solidFill>
            <a:miter lim="800000"/>
            <a:headEnd/>
            <a:tailEnd/>
          </a:ln>
          <a:effectLst>
            <a:outerShdw blurRad="50800" dist="38100" dir="2700000" algn="tl" rotWithShape="0">
              <a:prstClr val="black">
                <a:alpha val="40000"/>
              </a:prstClr>
            </a:outerShdw>
          </a:effec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eaLnBrk="1" hangingPunct="1"/>
            <a:r>
              <a:rPr lang="en-US" sz="2800" b="0" dirty="0">
                <a:solidFill>
                  <a:srgbClr val="FFFF00"/>
                </a:solidFill>
              </a:rPr>
              <a:t>Postcondition</a:t>
            </a:r>
            <a:endParaRPr lang="en-US" sz="2800" b="0" i="1" dirty="0">
              <a:solidFill>
                <a:srgbClr val="FFFF00"/>
              </a:solidFill>
            </a:endParaRPr>
          </a:p>
        </p:txBody>
      </p:sp>
      <p:sp>
        <p:nvSpPr>
          <p:cNvPr id="11" name="TextBox 10">
            <a:extLst>
              <a:ext uri="{FF2B5EF4-FFF2-40B4-BE49-F238E27FC236}">
                <a16:creationId xmlns:a16="http://schemas.microsoft.com/office/drawing/2014/main" id="{E94E9661-AE66-C4A8-15E1-50FDB6A30C3A}"/>
              </a:ext>
            </a:extLst>
          </p:cNvPr>
          <p:cNvSpPr txBox="1"/>
          <p:nvPr/>
        </p:nvSpPr>
        <p:spPr bwMode="auto">
          <a:xfrm>
            <a:off x="2106299" y="3919179"/>
            <a:ext cx="4382930" cy="523220"/>
          </a:xfrm>
          <a:prstGeom prst="rect">
            <a:avLst/>
          </a:prstGeom>
          <a:solidFill>
            <a:schemeClr val="tx1"/>
          </a:solidFill>
          <a:ln w="76200">
            <a:solidFill>
              <a:schemeClr val="accent1"/>
            </a:solidFill>
            <a:miter lim="800000"/>
            <a:headEnd/>
            <a:tailEnd/>
          </a:ln>
          <a:effectLst>
            <a:outerShdw blurRad="50800" dist="38100" dir="2700000" algn="tl" rotWithShape="0">
              <a:prstClr val="black">
                <a:alpha val="40000"/>
              </a:prstClr>
            </a:outerShdw>
          </a:effec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r>
              <a:rPr lang="en-US" sz="2800" b="0" dirty="0">
                <a:solidFill>
                  <a:srgbClr val="FFFF00"/>
                </a:solidFill>
              </a:rPr>
              <a:t>Returns first item in queue</a:t>
            </a:r>
            <a:endParaRPr lang="en-US" sz="2800" b="0" dirty="0">
              <a:solidFill>
                <a:srgbClr val="FFFF00"/>
              </a:solidFill>
              <a:latin typeface="Arial" panose="020B0604020202020204" pitchFamily="34" charset="0"/>
              <a:cs typeface="Arial" panose="020B0604020202020204" pitchFamily="34" charset="0"/>
            </a:endParaRPr>
          </a:p>
        </p:txBody>
      </p:sp>
      <p:sp>
        <p:nvSpPr>
          <p:cNvPr id="13" name="TextBox 12">
            <a:extLst>
              <a:ext uri="{FF2B5EF4-FFF2-40B4-BE49-F238E27FC236}">
                <a16:creationId xmlns:a16="http://schemas.microsoft.com/office/drawing/2014/main" id="{EF6A54DC-5C75-789A-EE0A-171FAC1F8BE1}"/>
              </a:ext>
            </a:extLst>
          </p:cNvPr>
          <p:cNvSpPr txBox="1"/>
          <p:nvPr/>
        </p:nvSpPr>
        <p:spPr bwMode="auto">
          <a:xfrm>
            <a:off x="1355184" y="4738995"/>
            <a:ext cx="2343911" cy="523220"/>
          </a:xfrm>
          <a:prstGeom prst="rect">
            <a:avLst/>
          </a:prstGeom>
          <a:solidFill>
            <a:schemeClr val="tx1"/>
          </a:solidFill>
          <a:ln w="76200">
            <a:solidFill>
              <a:srgbClr val="FF000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eaLnBrk="1" hangingPunct="1"/>
            <a:r>
              <a:rPr lang="en-US" sz="2800" b="0" dirty="0">
                <a:solidFill>
                  <a:srgbClr val="FFFF00"/>
                </a:solidFill>
              </a:rPr>
              <a:t>Postcondition</a:t>
            </a:r>
            <a:endParaRPr lang="en-US" sz="2800" b="0" i="1" dirty="0">
              <a:solidFill>
                <a:srgbClr val="FFFF00"/>
              </a:solidFill>
            </a:endParaRPr>
          </a:p>
        </p:txBody>
      </p:sp>
      <p:sp>
        <p:nvSpPr>
          <p:cNvPr id="14" name="TextBox 13">
            <a:extLst>
              <a:ext uri="{FF2B5EF4-FFF2-40B4-BE49-F238E27FC236}">
                <a16:creationId xmlns:a16="http://schemas.microsoft.com/office/drawing/2014/main" id="{818309C6-5D5D-3A60-0C10-8D6EEFAFB42D}"/>
              </a:ext>
            </a:extLst>
          </p:cNvPr>
          <p:cNvSpPr txBox="1"/>
          <p:nvPr/>
        </p:nvSpPr>
        <p:spPr bwMode="auto">
          <a:xfrm>
            <a:off x="2106299" y="5558809"/>
            <a:ext cx="4642618" cy="523220"/>
          </a:xfrm>
          <a:prstGeom prst="rect">
            <a:avLst/>
          </a:prstGeom>
          <a:solidFill>
            <a:schemeClr val="tx1"/>
          </a:solidFill>
          <a:ln w="76200">
            <a:solidFill>
              <a:schemeClr val="accent1"/>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r>
              <a:rPr lang="en-US" sz="2800" b="0" dirty="0">
                <a:solidFill>
                  <a:srgbClr val="FFFF00"/>
                </a:solidFill>
              </a:rPr>
              <a:t>Removes first item in queue</a:t>
            </a:r>
            <a:endParaRPr lang="en-US" sz="2800" b="0" dirty="0">
              <a:solidFill>
                <a:srgbClr val="FFFF00"/>
              </a:solidFill>
              <a:latin typeface="Arial" panose="020B0604020202020204" pitchFamily="34" charset="0"/>
              <a:cs typeface="Arial" panose="020B0604020202020204"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1"/>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3"/>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9" grpId="0" animBg="1"/>
      <p:bldP spid="10" grpId="0" animBg="1"/>
      <p:bldP spid="11" grpId="0" animBg="1"/>
      <p:bldP spid="13" grpId="0" animBg="1"/>
      <p:bldP spid="14" grpId="0" animBg="1"/>
    </p:bldLst>
  </p:timing>
</p:sld>
</file>

<file path=ppt/slides/slide3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Footer Placeholder 3"/>
          <p:cNvSpPr>
            <a:spLocks noGrp="1"/>
          </p:cNvSpPr>
          <p:nvPr>
            <p:ph type="ftr" sz="quarter" idx="10"/>
          </p:nvPr>
        </p:nvSpPr>
        <p:spPr>
          <a:xfrm>
            <a:off x="3124200" y="6248400"/>
            <a:ext cx="2895600" cy="457200"/>
          </a:xfrm>
        </p:spPr>
        <p:txBody>
          <a:bodyPr/>
          <a:lstStyle/>
          <a:p>
            <a:pPr>
              <a:defRPr/>
            </a:pPr>
            <a:r>
              <a:rPr lang="en-US" b="0" dirty="0">
                <a:solidFill>
                  <a:schemeClr val="tx1"/>
                </a:solidFill>
                <a:latin typeface="Arial" pitchFamily="34" charset="0"/>
                <a:cs typeface="+mn-cs"/>
              </a:rPr>
              <a:t>Art of Multiprocessor Programming</a:t>
            </a:r>
          </a:p>
        </p:txBody>
      </p:sp>
      <p:sp>
        <p:nvSpPr>
          <p:cNvPr id="6" name="Slide Number Placeholder 4"/>
          <p:cNvSpPr>
            <a:spLocks noGrp="1"/>
          </p:cNvSpPr>
          <p:nvPr>
            <p:ph type="sldNum" sz="quarter" idx="11"/>
          </p:nvPr>
        </p:nvSpPr>
        <p:spPr>
          <a:xfrm>
            <a:off x="6553200" y="6248400"/>
            <a:ext cx="1905000" cy="457200"/>
          </a:xfrm>
        </p:spPr>
        <p:txBody>
          <a:bodyPr/>
          <a:lstStyle/>
          <a:p>
            <a:pPr>
              <a:defRPr/>
            </a:pPr>
            <a:fld id="{BF4BE75B-56BA-4DFD-A3AD-6C46ECCE74A5}" type="slidenum">
              <a:rPr lang="x-none" b="0">
                <a:solidFill>
                  <a:schemeClr val="tx1"/>
                </a:solidFill>
                <a:latin typeface="Arial" pitchFamily="34" charset="0"/>
                <a:cs typeface="+mn-cs"/>
              </a:rPr>
              <a:pPr>
                <a:defRPr/>
              </a:pPr>
              <a:t>39</a:t>
            </a:fld>
            <a:endParaRPr lang="en-US" b="0" dirty="0">
              <a:solidFill>
                <a:schemeClr val="tx1"/>
              </a:solidFill>
              <a:latin typeface="Arial" pitchFamily="34" charset="0"/>
              <a:cs typeface="+mn-cs"/>
            </a:endParaRPr>
          </a:p>
        </p:txBody>
      </p:sp>
      <p:sp>
        <p:nvSpPr>
          <p:cNvPr id="26629" name="Rectangle 2"/>
          <p:cNvSpPr>
            <a:spLocks noGrp="1" noChangeArrowheads="1"/>
          </p:cNvSpPr>
          <p:nvPr>
            <p:ph type="title" idx="4294967295"/>
          </p:nvPr>
        </p:nvSpPr>
        <p:spPr/>
        <p:txBody>
          <a:bodyPr/>
          <a:lstStyle/>
          <a:p>
            <a:pPr eaLnBrk="1" hangingPunct="1"/>
            <a:r>
              <a:rPr lang="en-US" sz="4000"/>
              <a:t>Pre and PostConditions for Dequeue</a:t>
            </a:r>
          </a:p>
        </p:txBody>
      </p:sp>
      <p:pic>
        <p:nvPicPr>
          <p:cNvPr id="7" name="Picture 7"/>
          <p:cNvPicPr>
            <a:picLocks noChangeAspect="1" noChangeArrowheads="1"/>
          </p:cNvPicPr>
          <p:nvPr/>
        </p:nvPicPr>
        <p:blipFill>
          <a:blip r:embed="rId3" cstate="print"/>
          <a:srcRect/>
          <a:stretch>
            <a:fillRect/>
          </a:stretch>
        </p:blipFill>
        <p:spPr bwMode="auto">
          <a:xfrm>
            <a:off x="655638" y="6157913"/>
            <a:ext cx="587375" cy="587375"/>
          </a:xfrm>
          <a:prstGeom prst="rect">
            <a:avLst/>
          </a:prstGeom>
          <a:noFill/>
          <a:ln w="9525">
            <a:noFill/>
            <a:miter lim="800000"/>
            <a:headEnd/>
            <a:tailEnd/>
          </a:ln>
        </p:spPr>
      </p:pic>
      <p:sp>
        <p:nvSpPr>
          <p:cNvPr id="4" name="TextBox 3">
            <a:extLst>
              <a:ext uri="{FF2B5EF4-FFF2-40B4-BE49-F238E27FC236}">
                <a16:creationId xmlns:a16="http://schemas.microsoft.com/office/drawing/2014/main" id="{E9C5EFDA-27BE-23F6-672F-B97BAF2833C2}"/>
              </a:ext>
            </a:extLst>
          </p:cNvPr>
          <p:cNvSpPr txBox="1"/>
          <p:nvPr/>
        </p:nvSpPr>
        <p:spPr bwMode="auto">
          <a:xfrm>
            <a:off x="1355184" y="1493522"/>
            <a:ext cx="2185214" cy="523220"/>
          </a:xfrm>
          <a:prstGeom prst="rect">
            <a:avLst/>
          </a:prstGeom>
          <a:solidFill>
            <a:schemeClr val="tx1"/>
          </a:solidFill>
          <a:ln w="76200">
            <a:solidFill>
              <a:srgbClr val="FF0000"/>
            </a:solidFill>
            <a:miter lim="800000"/>
            <a:headEnd/>
            <a:tailEnd/>
          </a:ln>
          <a:effectLst>
            <a:outerShdw blurRad="50800" dist="38100" dir="2700000" algn="tl" rotWithShape="0">
              <a:prstClr val="black">
                <a:alpha val="40000"/>
              </a:prstClr>
            </a:outerShdw>
          </a:effec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eaLnBrk="1" hangingPunct="1"/>
            <a:r>
              <a:rPr lang="en-US" sz="2800" b="0" dirty="0">
                <a:solidFill>
                  <a:srgbClr val="FFFF00"/>
                </a:solidFill>
              </a:rPr>
              <a:t>Precondition</a:t>
            </a:r>
            <a:endParaRPr lang="en-US" sz="2800" b="0" i="1" dirty="0">
              <a:solidFill>
                <a:srgbClr val="FFFF00"/>
              </a:solidFill>
            </a:endParaRPr>
          </a:p>
        </p:txBody>
      </p:sp>
      <p:sp>
        <p:nvSpPr>
          <p:cNvPr id="9" name="TextBox 3">
            <a:extLst>
              <a:ext uri="{FF2B5EF4-FFF2-40B4-BE49-F238E27FC236}">
                <a16:creationId xmlns:a16="http://schemas.microsoft.com/office/drawing/2014/main" id="{A344ADCE-A631-4F38-88E5-CF6E02BD589C}"/>
              </a:ext>
            </a:extLst>
          </p:cNvPr>
          <p:cNvSpPr txBox="1"/>
          <p:nvPr/>
        </p:nvSpPr>
        <p:spPr bwMode="auto">
          <a:xfrm>
            <a:off x="2106299" y="2313338"/>
            <a:ext cx="2702984" cy="489429"/>
          </a:xfrm>
          <a:prstGeom prst="rect">
            <a:avLst/>
          </a:prstGeom>
          <a:solidFill>
            <a:schemeClr val="tx1"/>
          </a:solidFill>
          <a:ln w="76200">
            <a:solidFill>
              <a:srgbClr val="0070C0"/>
            </a:solidFill>
            <a:miter lim="800000"/>
            <a:headEnd/>
            <a:tailEnd/>
          </a:ln>
          <a:effectLst>
            <a:outerShdw blurRad="50800" dist="38100" dir="2700000" algn="tl" rotWithShape="0">
              <a:prstClr val="black">
                <a:alpha val="40000"/>
              </a:prstClr>
            </a:outerShdw>
          </a:effec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eaLnBrk="1" hangingPunct="1">
              <a:lnSpc>
                <a:spcPct val="90000"/>
              </a:lnSpc>
            </a:pPr>
            <a:r>
              <a:rPr lang="en-US" sz="2800" b="0" dirty="0">
                <a:solidFill>
                  <a:srgbClr val="FFFF00"/>
                </a:solidFill>
              </a:rPr>
              <a:t>Queue is empty</a:t>
            </a:r>
            <a:endParaRPr lang="en-US" sz="2800" b="0" dirty="0">
              <a:solidFill>
                <a:srgbClr val="FFFF00"/>
              </a:solidFill>
              <a:latin typeface="Courier New" pitchFamily="49" charset="0"/>
            </a:endParaRPr>
          </a:p>
        </p:txBody>
      </p:sp>
      <p:sp>
        <p:nvSpPr>
          <p:cNvPr id="10" name="TextBox 9">
            <a:extLst>
              <a:ext uri="{FF2B5EF4-FFF2-40B4-BE49-F238E27FC236}">
                <a16:creationId xmlns:a16="http://schemas.microsoft.com/office/drawing/2014/main" id="{EEA3D8CE-86A8-942B-3A9B-1E627C7FD2FA}"/>
              </a:ext>
            </a:extLst>
          </p:cNvPr>
          <p:cNvSpPr txBox="1"/>
          <p:nvPr/>
        </p:nvSpPr>
        <p:spPr bwMode="auto">
          <a:xfrm>
            <a:off x="1355184" y="3099363"/>
            <a:ext cx="2343911" cy="523220"/>
          </a:xfrm>
          <a:prstGeom prst="rect">
            <a:avLst/>
          </a:prstGeom>
          <a:solidFill>
            <a:schemeClr val="tx1"/>
          </a:solidFill>
          <a:ln w="76200">
            <a:solidFill>
              <a:srgbClr val="FF0000"/>
            </a:solidFill>
            <a:miter lim="800000"/>
            <a:headEnd/>
            <a:tailEnd/>
          </a:ln>
          <a:effectLst>
            <a:outerShdw blurRad="50800" dist="38100" dir="2700000" algn="tl" rotWithShape="0">
              <a:prstClr val="black">
                <a:alpha val="40000"/>
              </a:prstClr>
            </a:outerShdw>
          </a:effec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eaLnBrk="1" hangingPunct="1"/>
            <a:r>
              <a:rPr lang="en-US" sz="2800" b="0" dirty="0">
                <a:solidFill>
                  <a:srgbClr val="FFFF00"/>
                </a:solidFill>
              </a:rPr>
              <a:t>Postcondition</a:t>
            </a:r>
            <a:endParaRPr lang="en-US" sz="2800" b="0" i="1" dirty="0">
              <a:solidFill>
                <a:srgbClr val="FFFF00"/>
              </a:solidFill>
            </a:endParaRPr>
          </a:p>
        </p:txBody>
      </p:sp>
      <p:sp>
        <p:nvSpPr>
          <p:cNvPr id="11" name="TextBox 10">
            <a:extLst>
              <a:ext uri="{FF2B5EF4-FFF2-40B4-BE49-F238E27FC236}">
                <a16:creationId xmlns:a16="http://schemas.microsoft.com/office/drawing/2014/main" id="{E94E9661-AE66-C4A8-15E1-50FDB6A30C3A}"/>
              </a:ext>
            </a:extLst>
          </p:cNvPr>
          <p:cNvSpPr txBox="1"/>
          <p:nvPr/>
        </p:nvSpPr>
        <p:spPr bwMode="auto">
          <a:xfrm>
            <a:off x="2208896" y="3919179"/>
            <a:ext cx="4177747" cy="523220"/>
          </a:xfrm>
          <a:prstGeom prst="rect">
            <a:avLst/>
          </a:prstGeom>
          <a:solidFill>
            <a:schemeClr val="tx1"/>
          </a:solidFill>
          <a:ln w="76200">
            <a:solidFill>
              <a:schemeClr val="accent1"/>
            </a:solidFill>
            <a:miter lim="800000"/>
            <a:headEnd/>
            <a:tailEnd/>
          </a:ln>
          <a:effectLst>
            <a:outerShdw blurRad="50800" dist="38100" dir="2700000" algn="tl" rotWithShape="0">
              <a:prstClr val="black">
                <a:alpha val="40000"/>
              </a:prstClr>
            </a:outerShdw>
          </a:effec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r>
              <a:rPr lang="en-US" sz="2800" b="0" dirty="0">
                <a:solidFill>
                  <a:srgbClr val="FFFF00"/>
                </a:solidFill>
              </a:rPr>
              <a:t>Throws </a:t>
            </a:r>
            <a:r>
              <a:rPr lang="en-US" sz="2800" dirty="0">
                <a:solidFill>
                  <a:srgbClr val="FFFF00"/>
                </a:solidFill>
                <a:latin typeface="Courier New" panose="02070309020205020404" pitchFamily="49" charset="0"/>
                <a:cs typeface="Courier New" panose="02070309020205020404" pitchFamily="49" charset="0"/>
              </a:rPr>
              <a:t>Empty</a:t>
            </a:r>
            <a:r>
              <a:rPr lang="en-US" sz="2800" b="0" dirty="0">
                <a:solidFill>
                  <a:srgbClr val="FFFF00"/>
                </a:solidFill>
              </a:rPr>
              <a:t> exception</a:t>
            </a:r>
            <a:endParaRPr lang="en-US" sz="2800" b="0" dirty="0">
              <a:solidFill>
                <a:srgbClr val="FFFF00"/>
              </a:solidFill>
              <a:latin typeface="Arial" panose="020B0604020202020204" pitchFamily="34" charset="0"/>
              <a:cs typeface="Arial" panose="020B0604020202020204" pitchFamily="34" charset="0"/>
            </a:endParaRPr>
          </a:p>
        </p:txBody>
      </p:sp>
      <p:sp>
        <p:nvSpPr>
          <p:cNvPr id="13" name="TextBox 12">
            <a:extLst>
              <a:ext uri="{FF2B5EF4-FFF2-40B4-BE49-F238E27FC236}">
                <a16:creationId xmlns:a16="http://schemas.microsoft.com/office/drawing/2014/main" id="{EF6A54DC-5C75-789A-EE0A-171FAC1F8BE1}"/>
              </a:ext>
            </a:extLst>
          </p:cNvPr>
          <p:cNvSpPr txBox="1"/>
          <p:nvPr/>
        </p:nvSpPr>
        <p:spPr bwMode="auto">
          <a:xfrm>
            <a:off x="1355184" y="4738995"/>
            <a:ext cx="2343911" cy="523220"/>
          </a:xfrm>
          <a:prstGeom prst="rect">
            <a:avLst/>
          </a:prstGeom>
          <a:solidFill>
            <a:schemeClr val="tx1"/>
          </a:solidFill>
          <a:ln w="76200">
            <a:solidFill>
              <a:srgbClr val="FF000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eaLnBrk="1" hangingPunct="1"/>
            <a:r>
              <a:rPr lang="en-US" sz="2800" b="0" dirty="0">
                <a:solidFill>
                  <a:srgbClr val="FFFF00"/>
                </a:solidFill>
              </a:rPr>
              <a:t>Postcondition</a:t>
            </a:r>
            <a:endParaRPr lang="en-US" sz="2800" b="0" i="1" dirty="0">
              <a:solidFill>
                <a:srgbClr val="FFFF00"/>
              </a:solidFill>
            </a:endParaRPr>
          </a:p>
        </p:txBody>
      </p:sp>
      <p:sp>
        <p:nvSpPr>
          <p:cNvPr id="14" name="TextBox 13">
            <a:extLst>
              <a:ext uri="{FF2B5EF4-FFF2-40B4-BE49-F238E27FC236}">
                <a16:creationId xmlns:a16="http://schemas.microsoft.com/office/drawing/2014/main" id="{818309C6-5D5D-3A60-0C10-8D6EEFAFB42D}"/>
              </a:ext>
            </a:extLst>
          </p:cNvPr>
          <p:cNvSpPr txBox="1"/>
          <p:nvPr/>
        </p:nvSpPr>
        <p:spPr bwMode="auto">
          <a:xfrm>
            <a:off x="2106299" y="5558809"/>
            <a:ext cx="4177747" cy="523220"/>
          </a:xfrm>
          <a:prstGeom prst="rect">
            <a:avLst/>
          </a:prstGeom>
          <a:solidFill>
            <a:schemeClr val="tx1"/>
          </a:solidFill>
          <a:ln w="76200">
            <a:solidFill>
              <a:schemeClr val="accent1"/>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r>
              <a:rPr lang="en-US" sz="2800" b="0" dirty="0">
                <a:solidFill>
                  <a:srgbClr val="FFFF00"/>
                </a:solidFill>
              </a:rPr>
              <a:t>Queue state unchanged</a:t>
            </a:r>
            <a:endParaRPr lang="en-US" sz="2800" b="0" dirty="0">
              <a:solidFill>
                <a:srgbClr val="FFFF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7525681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1"/>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3"/>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9" grpId="0" animBg="1"/>
      <p:bldP spid="10" grpId="0" animBg="1"/>
      <p:bldP spid="11" grpId="0" animBg="1"/>
      <p:bldP spid="13" grpId="0" animBg="1"/>
      <p:bldP spid="14" grpId="0" animBg="1"/>
    </p:bldLst>
  </p:timing>
</p:sld>
</file>

<file path=ppt/slides/slide4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Footer Placeholder 3"/>
          <p:cNvSpPr>
            <a:spLocks noGrp="1"/>
          </p:cNvSpPr>
          <p:nvPr>
            <p:ph type="ftr" sz="quarter" idx="10"/>
          </p:nvPr>
        </p:nvSpPr>
        <p:spPr>
          <a:xfrm>
            <a:off x="3124200" y="6248400"/>
            <a:ext cx="2895600" cy="457200"/>
          </a:xfrm>
        </p:spPr>
        <p:txBody>
          <a:bodyPr/>
          <a:lstStyle/>
          <a:p>
            <a:pPr>
              <a:defRPr/>
            </a:pPr>
            <a:r>
              <a:rPr lang="en-US" b="0">
                <a:solidFill>
                  <a:schemeClr val="tx1"/>
                </a:solidFill>
                <a:latin typeface="Arial" pitchFamily="34" charset="0"/>
                <a:cs typeface="+mn-cs"/>
              </a:rPr>
              <a:t>Art of Multiprocessor Programming</a:t>
            </a:r>
            <a:endParaRPr lang="en-US" b="0" dirty="0">
              <a:solidFill>
                <a:schemeClr val="tx1"/>
              </a:solidFill>
              <a:latin typeface="Arial" pitchFamily="34" charset="0"/>
              <a:cs typeface="+mn-cs"/>
            </a:endParaRPr>
          </a:p>
        </p:txBody>
      </p:sp>
      <p:sp>
        <p:nvSpPr>
          <p:cNvPr id="6" name="Slide Number Placeholder 4"/>
          <p:cNvSpPr>
            <a:spLocks noGrp="1"/>
          </p:cNvSpPr>
          <p:nvPr>
            <p:ph type="sldNum" sz="quarter" idx="11"/>
          </p:nvPr>
        </p:nvSpPr>
        <p:spPr>
          <a:xfrm>
            <a:off x="6553200" y="6248400"/>
            <a:ext cx="1905000" cy="457200"/>
          </a:xfrm>
        </p:spPr>
        <p:txBody>
          <a:bodyPr/>
          <a:lstStyle/>
          <a:p>
            <a:pPr>
              <a:defRPr/>
            </a:pPr>
            <a:fld id="{35A7829F-5716-4E8A-B6CB-98BC8071F3DA}" type="slidenum">
              <a:rPr lang="x-none" b="0" smtClean="0">
                <a:solidFill>
                  <a:schemeClr val="tx1"/>
                </a:solidFill>
                <a:latin typeface="Arial" pitchFamily="34" charset="0"/>
                <a:cs typeface="+mn-cs"/>
              </a:rPr>
              <a:pPr>
                <a:defRPr/>
              </a:pPr>
              <a:t>40</a:t>
            </a:fld>
            <a:endParaRPr lang="en-US" b="0" dirty="0">
              <a:solidFill>
                <a:schemeClr val="tx1"/>
              </a:solidFill>
              <a:latin typeface="Arial" pitchFamily="34" charset="0"/>
              <a:cs typeface="+mn-cs"/>
            </a:endParaRPr>
          </a:p>
        </p:txBody>
      </p:sp>
      <p:sp>
        <p:nvSpPr>
          <p:cNvPr id="28677" name="Rectangle 2"/>
          <p:cNvSpPr>
            <a:spLocks noGrp="1" noChangeArrowheads="1"/>
          </p:cNvSpPr>
          <p:nvPr>
            <p:ph type="title" idx="4294967295"/>
          </p:nvPr>
        </p:nvSpPr>
        <p:spPr/>
        <p:txBody>
          <a:bodyPr/>
          <a:lstStyle/>
          <a:p>
            <a:pPr eaLnBrk="1" hangingPunct="1"/>
            <a:r>
              <a:rPr lang="en-US" sz="4000"/>
              <a:t>Why Sequential Specifications Totally Rock</a:t>
            </a:r>
          </a:p>
        </p:txBody>
      </p:sp>
      <p:pic>
        <p:nvPicPr>
          <p:cNvPr id="15" name="Picture 7"/>
          <p:cNvPicPr>
            <a:picLocks noChangeAspect="1" noChangeArrowheads="1"/>
          </p:cNvPicPr>
          <p:nvPr/>
        </p:nvPicPr>
        <p:blipFill>
          <a:blip r:embed="rId3" cstate="print"/>
          <a:srcRect/>
          <a:stretch>
            <a:fillRect/>
          </a:stretch>
        </p:blipFill>
        <p:spPr bwMode="auto">
          <a:xfrm>
            <a:off x="655638" y="6157913"/>
            <a:ext cx="587375" cy="587375"/>
          </a:xfrm>
          <a:prstGeom prst="rect">
            <a:avLst/>
          </a:prstGeom>
          <a:noFill/>
          <a:ln w="9525">
            <a:noFill/>
            <a:miter lim="800000"/>
            <a:headEnd/>
            <a:tailEnd/>
          </a:ln>
        </p:spPr>
      </p:pic>
      <p:sp>
        <p:nvSpPr>
          <p:cNvPr id="2" name="TextBox 1">
            <a:extLst>
              <a:ext uri="{FF2B5EF4-FFF2-40B4-BE49-F238E27FC236}">
                <a16:creationId xmlns:a16="http://schemas.microsoft.com/office/drawing/2014/main" id="{F6B8F132-9BC3-A553-F7F9-EC00FAAE79AC}"/>
              </a:ext>
            </a:extLst>
          </p:cNvPr>
          <p:cNvSpPr txBox="1"/>
          <p:nvPr/>
        </p:nvSpPr>
        <p:spPr bwMode="auto">
          <a:xfrm>
            <a:off x="896394" y="3272283"/>
            <a:ext cx="4745127" cy="954107"/>
          </a:xfrm>
          <a:prstGeom prst="rect">
            <a:avLst/>
          </a:prstGeom>
          <a:solidFill>
            <a:schemeClr val="tx1"/>
          </a:solidFill>
          <a:ln w="76200">
            <a:solidFill>
              <a:srgbClr val="FFC00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r>
              <a:rPr lang="en-US" sz="2800" b="0" dirty="0">
                <a:solidFill>
                  <a:srgbClr val="FFFF00"/>
                </a:solidFill>
              </a:rPr>
              <a:t>Documentation size linear in number of methods</a:t>
            </a:r>
            <a:endParaRPr lang="en-US" sz="2800" b="0" dirty="0">
              <a:solidFill>
                <a:srgbClr val="FFFF00"/>
              </a:solidFill>
              <a:latin typeface="Arial" panose="020B0604020202020204" pitchFamily="34" charset="0"/>
              <a:cs typeface="Arial" panose="020B0604020202020204" pitchFamily="34" charset="0"/>
            </a:endParaRPr>
          </a:p>
        </p:txBody>
      </p:sp>
      <p:sp>
        <p:nvSpPr>
          <p:cNvPr id="3" name="TextBox 3">
            <a:extLst>
              <a:ext uri="{FF2B5EF4-FFF2-40B4-BE49-F238E27FC236}">
                <a16:creationId xmlns:a16="http://schemas.microsoft.com/office/drawing/2014/main" id="{A7F13427-145B-4776-1293-AA68C5E296D9}"/>
              </a:ext>
            </a:extLst>
          </p:cNvPr>
          <p:cNvSpPr txBox="1"/>
          <p:nvPr/>
        </p:nvSpPr>
        <p:spPr bwMode="auto">
          <a:xfrm>
            <a:off x="896394" y="1824634"/>
            <a:ext cx="6537551" cy="877228"/>
          </a:xfrm>
          <a:prstGeom prst="rect">
            <a:avLst/>
          </a:prstGeom>
          <a:solidFill>
            <a:schemeClr val="tx1"/>
          </a:solidFill>
          <a:ln w="76200">
            <a:solidFill>
              <a:schemeClr val="accent2">
                <a:lumMod val="40000"/>
                <a:lumOff val="60000"/>
              </a:schemeClr>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eaLnBrk="1" hangingPunct="1">
              <a:lnSpc>
                <a:spcPct val="90000"/>
              </a:lnSpc>
            </a:pPr>
            <a:r>
              <a:rPr lang="en-US" sz="2800" b="0" dirty="0">
                <a:solidFill>
                  <a:srgbClr val="FFFF00"/>
                </a:solidFill>
              </a:rPr>
              <a:t>Interactions among methods captured by side-effects on object state</a:t>
            </a:r>
            <a:endParaRPr lang="en-US" sz="2800" b="0" dirty="0">
              <a:solidFill>
                <a:srgbClr val="FFFF00"/>
              </a:solidFill>
              <a:latin typeface="Courier New" pitchFamily="49" charset="0"/>
            </a:endParaRPr>
          </a:p>
        </p:txBody>
      </p:sp>
      <p:sp>
        <p:nvSpPr>
          <p:cNvPr id="4" name="TextBox 3">
            <a:extLst>
              <a:ext uri="{FF2B5EF4-FFF2-40B4-BE49-F238E27FC236}">
                <a16:creationId xmlns:a16="http://schemas.microsoft.com/office/drawing/2014/main" id="{A0497A0D-8936-433B-E702-B76BC0801165}"/>
              </a:ext>
            </a:extLst>
          </p:cNvPr>
          <p:cNvSpPr txBox="1"/>
          <p:nvPr/>
        </p:nvSpPr>
        <p:spPr bwMode="auto">
          <a:xfrm>
            <a:off x="896394" y="4796810"/>
            <a:ext cx="5502729" cy="954107"/>
          </a:xfrm>
          <a:prstGeom prst="rect">
            <a:avLst/>
          </a:prstGeom>
          <a:solidFill>
            <a:schemeClr val="tx1"/>
          </a:solidFill>
          <a:ln w="76200">
            <a:solidFill>
              <a:srgbClr val="FF000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eaLnBrk="1" hangingPunct="1"/>
            <a:r>
              <a:rPr lang="en-US" sz="2800" b="0" dirty="0">
                <a:solidFill>
                  <a:srgbClr val="FFFF00"/>
                </a:solidFill>
              </a:rPr>
              <a:t>Can add new methods without combinatorial blow-up</a:t>
            </a:r>
            <a:endParaRPr lang="en-US" sz="2800" b="0" i="1" dirty="0">
              <a:solidFill>
                <a:srgbClr val="FFFF0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Lst>
  </p:timing>
</p:sld>
</file>

<file path=ppt/slides/slide4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Footer Placeholder 3"/>
          <p:cNvSpPr>
            <a:spLocks noGrp="1"/>
          </p:cNvSpPr>
          <p:nvPr>
            <p:ph type="ftr" sz="quarter" idx="10"/>
          </p:nvPr>
        </p:nvSpPr>
        <p:spPr>
          <a:xfrm>
            <a:off x="3124200" y="6248400"/>
            <a:ext cx="2895600" cy="457200"/>
          </a:xfrm>
        </p:spPr>
        <p:txBody>
          <a:bodyPr/>
          <a:lstStyle/>
          <a:p>
            <a:pPr>
              <a:defRPr/>
            </a:pPr>
            <a:r>
              <a:rPr lang="en-US" b="0" dirty="0">
                <a:solidFill>
                  <a:schemeClr val="tx1"/>
                </a:solidFill>
                <a:latin typeface="Arial" pitchFamily="34" charset="0"/>
                <a:cs typeface="+mn-cs"/>
              </a:rPr>
              <a:t>Art of Multiprocessor Programming</a:t>
            </a:r>
          </a:p>
        </p:txBody>
      </p:sp>
      <p:sp>
        <p:nvSpPr>
          <p:cNvPr id="6" name="Slide Number Placeholder 4"/>
          <p:cNvSpPr>
            <a:spLocks noGrp="1"/>
          </p:cNvSpPr>
          <p:nvPr>
            <p:ph type="sldNum" sz="quarter" idx="11"/>
          </p:nvPr>
        </p:nvSpPr>
        <p:spPr>
          <a:xfrm>
            <a:off x="6553200" y="6248400"/>
            <a:ext cx="1905000" cy="457200"/>
          </a:xfrm>
        </p:spPr>
        <p:txBody>
          <a:bodyPr/>
          <a:lstStyle/>
          <a:p>
            <a:pPr>
              <a:defRPr/>
            </a:pPr>
            <a:fld id="{E60596D7-5EEE-44F0-BB35-2E0C03A88A9E}" type="slidenum">
              <a:rPr lang="x-none" b="0">
                <a:solidFill>
                  <a:schemeClr val="tx1"/>
                </a:solidFill>
                <a:latin typeface="Arial" pitchFamily="34" charset="0"/>
                <a:cs typeface="+mn-cs"/>
              </a:rPr>
              <a:pPr>
                <a:defRPr/>
              </a:pPr>
              <a:t>41</a:t>
            </a:fld>
            <a:endParaRPr lang="en-US" b="0" dirty="0">
              <a:solidFill>
                <a:schemeClr val="tx1"/>
              </a:solidFill>
              <a:latin typeface="Arial" pitchFamily="34" charset="0"/>
              <a:cs typeface="+mn-cs"/>
            </a:endParaRPr>
          </a:p>
        </p:txBody>
      </p:sp>
      <p:sp>
        <p:nvSpPr>
          <p:cNvPr id="29701" name="Rectangle 3"/>
          <p:cNvSpPr>
            <a:spLocks noGrp="1" noChangeArrowheads="1"/>
          </p:cNvSpPr>
          <p:nvPr>
            <p:ph type="title" idx="4294967295"/>
          </p:nvPr>
        </p:nvSpPr>
        <p:spPr/>
        <p:txBody>
          <a:bodyPr/>
          <a:lstStyle/>
          <a:p>
            <a:pPr eaLnBrk="1" hangingPunct="1"/>
            <a:r>
              <a:rPr lang="en-US" sz="4000"/>
              <a:t>What About Concurrent Specifications ?</a:t>
            </a:r>
          </a:p>
        </p:txBody>
      </p:sp>
      <p:pic>
        <p:nvPicPr>
          <p:cNvPr id="7" name="Picture 7"/>
          <p:cNvPicPr>
            <a:picLocks noChangeAspect="1" noChangeArrowheads="1"/>
          </p:cNvPicPr>
          <p:nvPr/>
        </p:nvPicPr>
        <p:blipFill>
          <a:blip r:embed="rId3" cstate="print"/>
          <a:srcRect/>
          <a:stretch>
            <a:fillRect/>
          </a:stretch>
        </p:blipFill>
        <p:spPr bwMode="auto">
          <a:xfrm>
            <a:off x="655638" y="6157913"/>
            <a:ext cx="587375" cy="587375"/>
          </a:xfrm>
          <a:prstGeom prst="rect">
            <a:avLst/>
          </a:prstGeom>
          <a:noFill/>
          <a:ln w="9525">
            <a:noFill/>
            <a:miter lim="800000"/>
            <a:headEnd/>
            <a:tailEnd/>
          </a:ln>
        </p:spPr>
      </p:pic>
      <p:sp>
        <p:nvSpPr>
          <p:cNvPr id="2" name="TextBox 1">
            <a:extLst>
              <a:ext uri="{FF2B5EF4-FFF2-40B4-BE49-F238E27FC236}">
                <a16:creationId xmlns:a16="http://schemas.microsoft.com/office/drawing/2014/main" id="{CB7DFDE8-68FB-994F-2967-6354C64916FF}"/>
              </a:ext>
            </a:extLst>
          </p:cNvPr>
          <p:cNvSpPr txBox="1"/>
          <p:nvPr/>
        </p:nvSpPr>
        <p:spPr bwMode="auto">
          <a:xfrm>
            <a:off x="2056082" y="3264555"/>
            <a:ext cx="2904961" cy="523220"/>
          </a:xfrm>
          <a:prstGeom prst="rect">
            <a:avLst/>
          </a:prstGeom>
          <a:solidFill>
            <a:schemeClr val="tx1"/>
          </a:solidFill>
          <a:ln w="76200">
            <a:solidFill>
              <a:srgbClr val="FFC000"/>
            </a:solidFill>
            <a:miter lim="800000"/>
            <a:headEnd/>
            <a:tailEnd/>
          </a:ln>
          <a:effectLst>
            <a:outerShdw blurRad="50800" dist="38100" dir="2700000" algn="tl" rotWithShape="0">
              <a:prstClr val="black">
                <a:alpha val="40000"/>
              </a:prstClr>
            </a:outerShdw>
          </a:effec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r>
              <a:rPr lang="en-US" sz="2800" b="0" dirty="0">
                <a:solidFill>
                  <a:srgbClr val="FFFF00"/>
                </a:solidFill>
              </a:rPr>
              <a:t>Documentation?</a:t>
            </a:r>
            <a:endParaRPr lang="en-US" sz="2800" b="0" dirty="0">
              <a:solidFill>
                <a:srgbClr val="FFFF00"/>
              </a:solidFill>
              <a:latin typeface="Arial" panose="020B0604020202020204" pitchFamily="34" charset="0"/>
              <a:cs typeface="Arial" panose="020B0604020202020204" pitchFamily="34" charset="0"/>
            </a:endParaRPr>
          </a:p>
        </p:txBody>
      </p:sp>
      <p:sp>
        <p:nvSpPr>
          <p:cNvPr id="3" name="TextBox 3">
            <a:extLst>
              <a:ext uri="{FF2B5EF4-FFF2-40B4-BE49-F238E27FC236}">
                <a16:creationId xmlns:a16="http://schemas.microsoft.com/office/drawing/2014/main" id="{19DF06F6-C63E-266B-60EA-FDDA66533859}"/>
              </a:ext>
            </a:extLst>
          </p:cNvPr>
          <p:cNvSpPr txBox="1"/>
          <p:nvPr/>
        </p:nvSpPr>
        <p:spPr bwMode="auto">
          <a:xfrm>
            <a:off x="2056082" y="2192268"/>
            <a:ext cx="1765227" cy="489429"/>
          </a:xfrm>
          <a:prstGeom prst="rect">
            <a:avLst/>
          </a:prstGeom>
          <a:solidFill>
            <a:schemeClr val="tx1"/>
          </a:solidFill>
          <a:ln w="76200">
            <a:solidFill>
              <a:schemeClr val="accent2">
                <a:lumMod val="40000"/>
                <a:lumOff val="60000"/>
              </a:schemeClr>
            </a:solidFill>
            <a:miter lim="800000"/>
            <a:headEnd/>
            <a:tailEnd/>
          </a:ln>
          <a:effectLst>
            <a:outerShdw blurRad="50800" dist="38100" dir="2700000" algn="tl" rotWithShape="0">
              <a:prstClr val="black">
                <a:alpha val="40000"/>
              </a:prstClr>
            </a:outerShdw>
          </a:effec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eaLnBrk="1" hangingPunct="1">
              <a:lnSpc>
                <a:spcPct val="90000"/>
              </a:lnSpc>
            </a:pPr>
            <a:r>
              <a:rPr lang="en-US" sz="2800" b="0" dirty="0">
                <a:solidFill>
                  <a:srgbClr val="FFFF00"/>
                </a:solidFill>
              </a:rPr>
              <a:t>Methods?</a:t>
            </a:r>
            <a:endParaRPr lang="en-US" sz="2800" b="0" dirty="0">
              <a:solidFill>
                <a:srgbClr val="FFFF00"/>
              </a:solidFill>
              <a:latin typeface="Courier New" pitchFamily="49" charset="0"/>
            </a:endParaRPr>
          </a:p>
        </p:txBody>
      </p:sp>
      <p:sp>
        <p:nvSpPr>
          <p:cNvPr id="4" name="TextBox 3">
            <a:extLst>
              <a:ext uri="{FF2B5EF4-FFF2-40B4-BE49-F238E27FC236}">
                <a16:creationId xmlns:a16="http://schemas.microsoft.com/office/drawing/2014/main" id="{11DF2541-39AB-1269-9955-36EC25EA9DCA}"/>
              </a:ext>
            </a:extLst>
          </p:cNvPr>
          <p:cNvSpPr txBox="1"/>
          <p:nvPr/>
        </p:nvSpPr>
        <p:spPr bwMode="auto">
          <a:xfrm>
            <a:off x="2056082" y="4370632"/>
            <a:ext cx="3744936" cy="523220"/>
          </a:xfrm>
          <a:prstGeom prst="rect">
            <a:avLst/>
          </a:prstGeom>
          <a:solidFill>
            <a:schemeClr val="tx1"/>
          </a:solidFill>
          <a:ln w="76200">
            <a:solidFill>
              <a:schemeClr val="accent1"/>
            </a:solidFill>
            <a:miter lim="800000"/>
            <a:headEnd/>
            <a:tailEnd/>
          </a:ln>
          <a:effectLst>
            <a:outerShdw blurRad="50800" dist="38100" dir="2700000" algn="tl" rotWithShape="0">
              <a:prstClr val="black">
                <a:alpha val="40000"/>
              </a:prstClr>
            </a:outerShdw>
          </a:effec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eaLnBrk="1" hangingPunct="1"/>
            <a:r>
              <a:rPr lang="en-US" sz="2800" b="0" dirty="0">
                <a:solidFill>
                  <a:srgbClr val="FFFF00"/>
                </a:solidFill>
              </a:rPr>
              <a:t>Adding new methods?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Lst>
  </p:timing>
</p:sld>
</file>

<file path=ppt/slides/slide4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0" name="Footer Placeholder 2"/>
          <p:cNvSpPr>
            <a:spLocks noGrp="1"/>
          </p:cNvSpPr>
          <p:nvPr>
            <p:ph type="ftr" sz="quarter" idx="10"/>
          </p:nvPr>
        </p:nvSpPr>
        <p:spPr>
          <a:xfrm>
            <a:off x="3124200" y="6248400"/>
            <a:ext cx="2895600" cy="457200"/>
          </a:xfrm>
        </p:spPr>
        <p:txBody>
          <a:bodyPr/>
          <a:lstStyle/>
          <a:p>
            <a:pPr>
              <a:defRPr/>
            </a:pPr>
            <a:r>
              <a:rPr lang="en-US" b="0" dirty="0">
                <a:latin typeface="Arial" pitchFamily="34" charset="0"/>
                <a:cs typeface="+mn-cs"/>
              </a:rPr>
              <a:t>Art of Multiprocessor Programming</a:t>
            </a:r>
          </a:p>
        </p:txBody>
      </p:sp>
      <p:sp>
        <p:nvSpPr>
          <p:cNvPr id="21" name="Slide Number Placeholder 3"/>
          <p:cNvSpPr>
            <a:spLocks noGrp="1"/>
          </p:cNvSpPr>
          <p:nvPr>
            <p:ph type="sldNum" sz="quarter" idx="11"/>
          </p:nvPr>
        </p:nvSpPr>
        <p:spPr>
          <a:xfrm>
            <a:off x="6553200" y="6248400"/>
            <a:ext cx="1905000" cy="457200"/>
          </a:xfrm>
        </p:spPr>
        <p:txBody>
          <a:bodyPr/>
          <a:lstStyle/>
          <a:p>
            <a:pPr>
              <a:defRPr/>
            </a:pPr>
            <a:fld id="{C4389E63-74C5-4BC6-93F7-5E1F2E241485}" type="slidenum">
              <a:rPr lang="x-none" b="0">
                <a:latin typeface="Arial" pitchFamily="34" charset="0"/>
                <a:cs typeface="+mn-cs"/>
              </a:rPr>
              <a:pPr>
                <a:defRPr/>
              </a:pPr>
              <a:t>42</a:t>
            </a:fld>
            <a:endParaRPr lang="en-US" b="0" dirty="0">
              <a:latin typeface="Arial" pitchFamily="34" charset="0"/>
              <a:cs typeface="+mn-cs"/>
            </a:endParaRPr>
          </a:p>
        </p:txBody>
      </p:sp>
      <p:sp>
        <p:nvSpPr>
          <p:cNvPr id="30725" name="Rectangle 2"/>
          <p:cNvSpPr>
            <a:spLocks noGrp="1" noChangeArrowheads="1"/>
          </p:cNvSpPr>
          <p:nvPr>
            <p:ph type="title" idx="4294967295"/>
          </p:nvPr>
        </p:nvSpPr>
        <p:spPr/>
        <p:txBody>
          <a:bodyPr/>
          <a:lstStyle/>
          <a:p>
            <a:pPr eaLnBrk="1" hangingPunct="1"/>
            <a:r>
              <a:rPr lang="en-US"/>
              <a:t>Methods Take Time</a:t>
            </a:r>
          </a:p>
        </p:txBody>
      </p:sp>
      <p:sp>
        <p:nvSpPr>
          <p:cNvPr id="30726" name="Text Box 3"/>
          <p:cNvSpPr txBox="1">
            <a:spLocks noChangeArrowheads="1"/>
          </p:cNvSpPr>
          <p:nvPr/>
        </p:nvSpPr>
        <p:spPr bwMode="auto">
          <a:xfrm>
            <a:off x="3402220" y="5410200"/>
            <a:ext cx="766555" cy="461665"/>
          </a:xfrm>
          <a:prstGeom prst="rect">
            <a:avLst/>
          </a:prstGeom>
          <a:noFill/>
          <a:ln w="9525">
            <a:noFill/>
            <a:miter lim="800000"/>
            <a:headEnd/>
            <a:tailEnd/>
          </a:ln>
        </p:spPr>
        <p:txBody>
          <a:bodyPr wrap="none">
            <a:spAutoFit/>
          </a:bodyPr>
          <a:lstStyle/>
          <a:p>
            <a:pPr algn="r"/>
            <a:r>
              <a:rPr lang="en-US" b="0" dirty="0">
                <a:solidFill>
                  <a:schemeClr val="bg1"/>
                </a:solidFill>
                <a:latin typeface="Arial" pitchFamily="34" charset="0"/>
              </a:rPr>
              <a:t>time</a:t>
            </a:r>
          </a:p>
        </p:txBody>
      </p:sp>
      <p:grpSp>
        <p:nvGrpSpPr>
          <p:cNvPr id="30728" name="Group 54"/>
          <p:cNvGrpSpPr>
            <a:grpSpLocks/>
          </p:cNvGrpSpPr>
          <p:nvPr/>
        </p:nvGrpSpPr>
        <p:grpSpPr bwMode="auto">
          <a:xfrm>
            <a:off x="838200" y="5257800"/>
            <a:ext cx="7391400" cy="762000"/>
            <a:chOff x="528" y="3312"/>
            <a:chExt cx="4656" cy="480"/>
          </a:xfrm>
        </p:grpSpPr>
        <p:sp>
          <p:nvSpPr>
            <p:cNvPr id="30729" name="AutoShape 55"/>
            <p:cNvSpPr>
              <a:spLocks noChangeArrowheads="1"/>
            </p:cNvSpPr>
            <p:nvPr/>
          </p:nvSpPr>
          <p:spPr bwMode="auto">
            <a:xfrm>
              <a:off x="528" y="3312"/>
              <a:ext cx="4656" cy="480"/>
            </a:xfrm>
            <a:prstGeom prst="rightArrow">
              <a:avLst>
                <a:gd name="adj1" fmla="val 50000"/>
                <a:gd name="adj2" fmla="val 242500"/>
              </a:avLst>
            </a:prstGeom>
            <a:solidFill>
              <a:srgbClr val="0099FF"/>
            </a:solidFill>
            <a:ln w="38100">
              <a:solidFill>
                <a:srgbClr val="0099FF"/>
              </a:solidFill>
              <a:miter lim="800000"/>
              <a:headEnd/>
              <a:tailEnd/>
            </a:ln>
          </p:spPr>
          <p:txBody>
            <a:bodyPr wrap="none" anchor="ctr"/>
            <a:lstStyle/>
            <a:p>
              <a:endParaRPr lang="en-US" dirty="0">
                <a:latin typeface="Courier New" pitchFamily="49" charset="0"/>
              </a:endParaRPr>
            </a:p>
          </p:txBody>
        </p:sp>
        <p:sp>
          <p:nvSpPr>
            <p:cNvPr id="30730" name="Text Box 56"/>
            <p:cNvSpPr txBox="1">
              <a:spLocks noChangeArrowheads="1"/>
            </p:cNvSpPr>
            <p:nvPr/>
          </p:nvSpPr>
          <p:spPr bwMode="auto">
            <a:xfrm>
              <a:off x="2143" y="3408"/>
              <a:ext cx="483" cy="291"/>
            </a:xfrm>
            <a:prstGeom prst="rect">
              <a:avLst/>
            </a:prstGeom>
            <a:noFill/>
            <a:ln w="9525">
              <a:noFill/>
              <a:miter lim="800000"/>
              <a:headEnd/>
              <a:tailEnd/>
            </a:ln>
          </p:spPr>
          <p:txBody>
            <a:bodyPr wrap="none">
              <a:spAutoFit/>
            </a:bodyPr>
            <a:lstStyle/>
            <a:p>
              <a:pPr algn="r"/>
              <a:r>
                <a:rPr lang="en-US" b="0" dirty="0">
                  <a:solidFill>
                    <a:schemeClr val="bg1"/>
                  </a:solidFill>
                  <a:latin typeface="Arial" pitchFamily="34" charset="0"/>
                </a:rPr>
                <a:t>time</a:t>
              </a:r>
            </a:p>
          </p:txBody>
        </p:sp>
      </p:grpSp>
      <p:pic>
        <p:nvPicPr>
          <p:cNvPr id="22" name="Picture 7"/>
          <p:cNvPicPr>
            <a:picLocks noChangeAspect="1" noChangeArrowheads="1"/>
          </p:cNvPicPr>
          <p:nvPr/>
        </p:nvPicPr>
        <p:blipFill>
          <a:blip r:embed="rId3" cstate="print"/>
          <a:srcRect/>
          <a:stretch>
            <a:fillRect/>
          </a:stretch>
        </p:blipFill>
        <p:spPr bwMode="auto">
          <a:xfrm>
            <a:off x="655638" y="6157913"/>
            <a:ext cx="587375" cy="587375"/>
          </a:xfrm>
          <a:prstGeom prst="rect">
            <a:avLst/>
          </a:prstGeom>
          <a:noFill/>
          <a:ln w="9525">
            <a:noFill/>
            <a:miter lim="800000"/>
            <a:headEnd/>
            <a:tailEnd/>
          </a:ln>
        </p:spPr>
      </p:pic>
      <p:grpSp>
        <p:nvGrpSpPr>
          <p:cNvPr id="2" name="Group 5">
            <a:extLst>
              <a:ext uri="{FF2B5EF4-FFF2-40B4-BE49-F238E27FC236}">
                <a16:creationId xmlns:a16="http://schemas.microsoft.com/office/drawing/2014/main" id="{9DFAC2A9-17E2-0D09-0208-8EE94F314F09}"/>
              </a:ext>
            </a:extLst>
          </p:cNvPr>
          <p:cNvGrpSpPr>
            <a:grpSpLocks/>
          </p:cNvGrpSpPr>
          <p:nvPr/>
        </p:nvGrpSpPr>
        <p:grpSpPr bwMode="auto">
          <a:xfrm>
            <a:off x="3429000" y="3048000"/>
            <a:ext cx="1828800" cy="466725"/>
            <a:chOff x="2160" y="1920"/>
            <a:chExt cx="1152" cy="294"/>
          </a:xfrm>
        </p:grpSpPr>
        <p:grpSp>
          <p:nvGrpSpPr>
            <p:cNvPr id="3" name="Group 6">
              <a:extLst>
                <a:ext uri="{FF2B5EF4-FFF2-40B4-BE49-F238E27FC236}">
                  <a16:creationId xmlns:a16="http://schemas.microsoft.com/office/drawing/2014/main" id="{A9BAD522-5639-5D82-D031-2A001642317E}"/>
                </a:ext>
              </a:extLst>
            </p:cNvPr>
            <p:cNvGrpSpPr>
              <a:grpSpLocks/>
            </p:cNvGrpSpPr>
            <p:nvPr/>
          </p:nvGrpSpPr>
          <p:grpSpPr bwMode="auto">
            <a:xfrm>
              <a:off x="2234" y="2012"/>
              <a:ext cx="138" cy="110"/>
              <a:chOff x="2928" y="1465"/>
              <a:chExt cx="271" cy="215"/>
            </a:xfrm>
          </p:grpSpPr>
          <p:sp>
            <p:nvSpPr>
              <p:cNvPr id="12" name="Oval 7">
                <a:extLst>
                  <a:ext uri="{FF2B5EF4-FFF2-40B4-BE49-F238E27FC236}">
                    <a16:creationId xmlns:a16="http://schemas.microsoft.com/office/drawing/2014/main" id="{E261F8D0-69C5-1439-F60C-F051C1AA125A}"/>
                  </a:ext>
                </a:extLst>
              </p:cNvPr>
              <p:cNvSpPr>
                <a:spLocks noChangeArrowheads="1"/>
              </p:cNvSpPr>
              <p:nvPr/>
            </p:nvSpPr>
            <p:spPr bwMode="auto">
              <a:xfrm>
                <a:off x="2928" y="1465"/>
                <a:ext cx="271" cy="215"/>
              </a:xfrm>
              <a:prstGeom prst="ellipse">
                <a:avLst/>
              </a:prstGeom>
              <a:solidFill>
                <a:srgbClr val="3399FF"/>
              </a:solidFill>
              <a:ln w="38100">
                <a:solidFill>
                  <a:schemeClr val="tx1"/>
                </a:solidFill>
                <a:round/>
                <a:headEnd/>
                <a:tailEnd/>
              </a:ln>
              <a:effectLst>
                <a:glow rad="228600">
                  <a:schemeClr val="accent3">
                    <a:satMod val="175000"/>
                    <a:alpha val="40000"/>
                  </a:schemeClr>
                </a:glow>
              </a:effectLst>
            </p:spPr>
            <p:txBody>
              <a:bodyPr wrap="none" anchor="ctr"/>
              <a:lstStyle/>
              <a:p>
                <a:pPr algn="r"/>
                <a:endParaRPr lang="en-US" sz="4400" b="0" u="sng" dirty="0">
                  <a:solidFill>
                    <a:srgbClr val="0000FF"/>
                  </a:solidFill>
                  <a:latin typeface="Arial" pitchFamily="34" charset="0"/>
                </a:endParaRPr>
              </a:p>
            </p:txBody>
          </p:sp>
          <p:sp>
            <p:nvSpPr>
              <p:cNvPr id="13" name="Oval 8">
                <a:extLst>
                  <a:ext uri="{FF2B5EF4-FFF2-40B4-BE49-F238E27FC236}">
                    <a16:creationId xmlns:a16="http://schemas.microsoft.com/office/drawing/2014/main" id="{A23052CA-162B-830E-B405-6A0292664FAA}"/>
                  </a:ext>
                </a:extLst>
              </p:cNvPr>
              <p:cNvSpPr>
                <a:spLocks noChangeArrowheads="1"/>
              </p:cNvSpPr>
              <p:nvPr/>
            </p:nvSpPr>
            <p:spPr bwMode="auto">
              <a:xfrm>
                <a:off x="3082" y="1503"/>
                <a:ext cx="71" cy="60"/>
              </a:xfrm>
              <a:prstGeom prst="ellipse">
                <a:avLst/>
              </a:prstGeom>
              <a:solidFill>
                <a:srgbClr val="00FFFF"/>
              </a:solidFill>
              <a:ln w="19050">
                <a:solidFill>
                  <a:schemeClr val="bg1"/>
                </a:solidFill>
                <a:round/>
                <a:headEnd/>
                <a:tailEnd/>
              </a:ln>
            </p:spPr>
            <p:txBody>
              <a:bodyPr wrap="none" anchor="ctr"/>
              <a:lstStyle/>
              <a:p>
                <a:endParaRPr lang="en-US" dirty="0">
                  <a:latin typeface="Courier New" pitchFamily="49" charset="0"/>
                </a:endParaRPr>
              </a:p>
            </p:txBody>
          </p:sp>
        </p:grpSp>
        <p:sp>
          <p:nvSpPr>
            <p:cNvPr id="4" name="Rectangle 9">
              <a:extLst>
                <a:ext uri="{FF2B5EF4-FFF2-40B4-BE49-F238E27FC236}">
                  <a16:creationId xmlns:a16="http://schemas.microsoft.com/office/drawing/2014/main" id="{07BEE20D-B9AA-9485-2740-AAA1ECD03A2A}"/>
                </a:ext>
              </a:extLst>
            </p:cNvPr>
            <p:cNvSpPr>
              <a:spLocks noChangeArrowheads="1"/>
            </p:cNvSpPr>
            <p:nvPr/>
          </p:nvSpPr>
          <p:spPr bwMode="auto">
            <a:xfrm>
              <a:off x="2160" y="1920"/>
              <a:ext cx="294" cy="294"/>
            </a:xfrm>
            <a:prstGeom prst="rect">
              <a:avLst/>
            </a:prstGeom>
            <a:noFill/>
            <a:ln w="38100">
              <a:solidFill>
                <a:schemeClr val="bg1"/>
              </a:solidFill>
              <a:miter lim="800000"/>
              <a:headEnd/>
              <a:tailEnd/>
            </a:ln>
          </p:spPr>
          <p:txBody>
            <a:bodyPr wrap="none" anchor="ctr"/>
            <a:lstStyle/>
            <a:p>
              <a:endParaRPr lang="en-US" dirty="0">
                <a:latin typeface="Courier New" pitchFamily="49" charset="0"/>
              </a:endParaRPr>
            </a:p>
          </p:txBody>
        </p:sp>
        <p:sp>
          <p:nvSpPr>
            <p:cNvPr id="5" name="Rectangle 10">
              <a:extLst>
                <a:ext uri="{FF2B5EF4-FFF2-40B4-BE49-F238E27FC236}">
                  <a16:creationId xmlns:a16="http://schemas.microsoft.com/office/drawing/2014/main" id="{5E5B4472-6DDA-7537-D5FE-C1A137DC1B8A}"/>
                </a:ext>
              </a:extLst>
            </p:cNvPr>
            <p:cNvSpPr>
              <a:spLocks noChangeArrowheads="1"/>
            </p:cNvSpPr>
            <p:nvPr/>
          </p:nvSpPr>
          <p:spPr bwMode="auto">
            <a:xfrm>
              <a:off x="2454" y="1920"/>
              <a:ext cx="294" cy="294"/>
            </a:xfrm>
            <a:prstGeom prst="rect">
              <a:avLst/>
            </a:prstGeom>
            <a:noFill/>
            <a:ln w="38100">
              <a:solidFill>
                <a:schemeClr val="bg1"/>
              </a:solidFill>
              <a:miter lim="800000"/>
              <a:headEnd/>
              <a:tailEnd/>
            </a:ln>
          </p:spPr>
          <p:txBody>
            <a:bodyPr wrap="none" anchor="ctr"/>
            <a:lstStyle/>
            <a:p>
              <a:endParaRPr lang="en-US" dirty="0">
                <a:latin typeface="Courier New" pitchFamily="49" charset="0"/>
              </a:endParaRPr>
            </a:p>
          </p:txBody>
        </p:sp>
        <p:sp>
          <p:nvSpPr>
            <p:cNvPr id="6" name="Rectangle 11">
              <a:extLst>
                <a:ext uri="{FF2B5EF4-FFF2-40B4-BE49-F238E27FC236}">
                  <a16:creationId xmlns:a16="http://schemas.microsoft.com/office/drawing/2014/main" id="{D3D8A971-6C08-6D75-5701-09167C4CDF99}"/>
                </a:ext>
              </a:extLst>
            </p:cNvPr>
            <p:cNvSpPr>
              <a:spLocks noChangeArrowheads="1"/>
            </p:cNvSpPr>
            <p:nvPr/>
          </p:nvSpPr>
          <p:spPr bwMode="auto">
            <a:xfrm>
              <a:off x="2748" y="1920"/>
              <a:ext cx="294" cy="294"/>
            </a:xfrm>
            <a:prstGeom prst="rect">
              <a:avLst/>
            </a:prstGeom>
            <a:noFill/>
            <a:ln w="38100">
              <a:solidFill>
                <a:schemeClr val="bg1"/>
              </a:solidFill>
              <a:miter lim="800000"/>
              <a:headEnd/>
              <a:tailEnd/>
            </a:ln>
          </p:spPr>
          <p:txBody>
            <a:bodyPr wrap="none" anchor="ctr"/>
            <a:lstStyle/>
            <a:p>
              <a:endParaRPr lang="en-US" dirty="0">
                <a:latin typeface="Courier New" pitchFamily="49" charset="0"/>
              </a:endParaRPr>
            </a:p>
          </p:txBody>
        </p:sp>
        <p:sp>
          <p:nvSpPr>
            <p:cNvPr id="7" name="Line 12">
              <a:extLst>
                <a:ext uri="{FF2B5EF4-FFF2-40B4-BE49-F238E27FC236}">
                  <a16:creationId xmlns:a16="http://schemas.microsoft.com/office/drawing/2014/main" id="{CFBD8691-CC0F-B454-BAB0-3B0BA8EED40F}"/>
                </a:ext>
              </a:extLst>
            </p:cNvPr>
            <p:cNvSpPr>
              <a:spLocks noChangeShapeType="1"/>
            </p:cNvSpPr>
            <p:nvPr/>
          </p:nvSpPr>
          <p:spPr bwMode="auto">
            <a:xfrm>
              <a:off x="3018" y="1920"/>
              <a:ext cx="294" cy="0"/>
            </a:xfrm>
            <a:prstGeom prst="line">
              <a:avLst/>
            </a:prstGeom>
            <a:noFill/>
            <a:ln w="38100">
              <a:solidFill>
                <a:schemeClr val="bg1"/>
              </a:solidFill>
              <a:round/>
              <a:headEnd/>
              <a:tailEnd/>
            </a:ln>
          </p:spPr>
          <p:txBody>
            <a:bodyPr wrap="none" anchor="ctr"/>
            <a:lstStyle/>
            <a:p>
              <a:endParaRPr lang="en-US" dirty="0">
                <a:latin typeface="Courier New" pitchFamily="49" charset="0"/>
              </a:endParaRPr>
            </a:p>
          </p:txBody>
        </p:sp>
        <p:sp>
          <p:nvSpPr>
            <p:cNvPr id="8" name="Line 13">
              <a:extLst>
                <a:ext uri="{FF2B5EF4-FFF2-40B4-BE49-F238E27FC236}">
                  <a16:creationId xmlns:a16="http://schemas.microsoft.com/office/drawing/2014/main" id="{2F3C425E-23E1-7BFD-448C-793388029FD6}"/>
                </a:ext>
              </a:extLst>
            </p:cNvPr>
            <p:cNvSpPr>
              <a:spLocks noChangeShapeType="1"/>
            </p:cNvSpPr>
            <p:nvPr/>
          </p:nvSpPr>
          <p:spPr bwMode="auto">
            <a:xfrm>
              <a:off x="3018" y="2214"/>
              <a:ext cx="294" cy="0"/>
            </a:xfrm>
            <a:prstGeom prst="line">
              <a:avLst/>
            </a:prstGeom>
            <a:noFill/>
            <a:ln w="38100">
              <a:solidFill>
                <a:schemeClr val="bg1"/>
              </a:solidFill>
              <a:round/>
              <a:headEnd/>
              <a:tailEnd/>
            </a:ln>
          </p:spPr>
          <p:txBody>
            <a:bodyPr wrap="none" anchor="ctr"/>
            <a:lstStyle/>
            <a:p>
              <a:endParaRPr lang="en-US" dirty="0">
                <a:latin typeface="Courier New" pitchFamily="49" charset="0"/>
              </a:endParaRPr>
            </a:p>
          </p:txBody>
        </p:sp>
        <p:grpSp>
          <p:nvGrpSpPr>
            <p:cNvPr id="9" name="Group 14">
              <a:extLst>
                <a:ext uri="{FF2B5EF4-FFF2-40B4-BE49-F238E27FC236}">
                  <a16:creationId xmlns:a16="http://schemas.microsoft.com/office/drawing/2014/main" id="{8EEE01A8-CC00-83C6-6902-E2A666714710}"/>
                </a:ext>
              </a:extLst>
            </p:cNvPr>
            <p:cNvGrpSpPr>
              <a:grpSpLocks/>
            </p:cNvGrpSpPr>
            <p:nvPr/>
          </p:nvGrpSpPr>
          <p:grpSpPr bwMode="auto">
            <a:xfrm>
              <a:off x="2528" y="2012"/>
              <a:ext cx="138" cy="110"/>
              <a:chOff x="3648" y="3312"/>
              <a:chExt cx="271" cy="215"/>
            </a:xfrm>
          </p:grpSpPr>
          <p:sp>
            <p:nvSpPr>
              <p:cNvPr id="10" name="Oval 15">
                <a:extLst>
                  <a:ext uri="{FF2B5EF4-FFF2-40B4-BE49-F238E27FC236}">
                    <a16:creationId xmlns:a16="http://schemas.microsoft.com/office/drawing/2014/main" id="{A7DEFD84-F9F7-1F14-1F2E-ADA76C910D26}"/>
                  </a:ext>
                </a:extLst>
              </p:cNvPr>
              <p:cNvSpPr>
                <a:spLocks noChangeArrowheads="1"/>
              </p:cNvSpPr>
              <p:nvPr/>
            </p:nvSpPr>
            <p:spPr bwMode="auto">
              <a:xfrm>
                <a:off x="3648" y="3312"/>
                <a:ext cx="271" cy="215"/>
              </a:xfrm>
              <a:prstGeom prst="ellipse">
                <a:avLst/>
              </a:prstGeom>
              <a:solidFill>
                <a:srgbClr val="FF0000"/>
              </a:solidFill>
              <a:ln w="38100">
                <a:solidFill>
                  <a:schemeClr val="tx1"/>
                </a:solidFill>
                <a:round/>
                <a:headEnd/>
                <a:tailEnd/>
              </a:ln>
              <a:effectLst>
                <a:glow rad="228600">
                  <a:schemeClr val="accent3">
                    <a:satMod val="175000"/>
                    <a:alpha val="40000"/>
                  </a:schemeClr>
                </a:glow>
              </a:effectLst>
            </p:spPr>
            <p:txBody>
              <a:bodyPr wrap="none" anchor="ctr"/>
              <a:lstStyle/>
              <a:p>
                <a:pPr algn="r"/>
                <a:endParaRPr lang="en-US" sz="4400" b="0" u="sng" dirty="0">
                  <a:solidFill>
                    <a:srgbClr val="0000FF"/>
                  </a:solidFill>
                  <a:latin typeface="Arial" pitchFamily="34" charset="0"/>
                </a:endParaRPr>
              </a:p>
            </p:txBody>
          </p:sp>
          <p:sp>
            <p:nvSpPr>
              <p:cNvPr id="11" name="Oval 16">
                <a:extLst>
                  <a:ext uri="{FF2B5EF4-FFF2-40B4-BE49-F238E27FC236}">
                    <a16:creationId xmlns:a16="http://schemas.microsoft.com/office/drawing/2014/main" id="{855CDA61-9342-F732-5C5E-3364B05BFEA4}"/>
                  </a:ext>
                </a:extLst>
              </p:cNvPr>
              <p:cNvSpPr>
                <a:spLocks noChangeArrowheads="1"/>
              </p:cNvSpPr>
              <p:nvPr/>
            </p:nvSpPr>
            <p:spPr bwMode="auto">
              <a:xfrm>
                <a:off x="3802" y="3350"/>
                <a:ext cx="71" cy="60"/>
              </a:xfrm>
              <a:prstGeom prst="ellipse">
                <a:avLst/>
              </a:prstGeom>
              <a:solidFill>
                <a:srgbClr val="FF7C80"/>
              </a:solidFill>
              <a:ln w="19050">
                <a:solidFill>
                  <a:schemeClr val="bg1"/>
                </a:solidFill>
                <a:round/>
                <a:headEnd/>
                <a:tailEnd/>
              </a:ln>
            </p:spPr>
            <p:txBody>
              <a:bodyPr wrap="none" anchor="ctr"/>
              <a:lstStyle/>
              <a:p>
                <a:endParaRPr lang="en-US" dirty="0">
                  <a:latin typeface="Courier New" pitchFamily="49" charset="0"/>
                </a:endParaRPr>
              </a:p>
            </p:txBody>
          </p:sp>
        </p:grpSp>
      </p:gr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0" name="Footer Placeholder 2"/>
          <p:cNvSpPr>
            <a:spLocks noGrp="1"/>
          </p:cNvSpPr>
          <p:nvPr>
            <p:ph type="ftr" sz="quarter" idx="10"/>
          </p:nvPr>
        </p:nvSpPr>
        <p:spPr>
          <a:xfrm>
            <a:off x="3124200" y="6248400"/>
            <a:ext cx="2895600" cy="457200"/>
          </a:xfrm>
        </p:spPr>
        <p:txBody>
          <a:bodyPr/>
          <a:lstStyle/>
          <a:p>
            <a:pPr>
              <a:defRPr/>
            </a:pPr>
            <a:r>
              <a:rPr lang="en-US" b="0" dirty="0">
                <a:latin typeface="Arial" pitchFamily="34" charset="0"/>
                <a:cs typeface="+mn-cs"/>
              </a:rPr>
              <a:t>Art of Multiprocessor Programming</a:t>
            </a:r>
          </a:p>
        </p:txBody>
      </p:sp>
      <p:sp>
        <p:nvSpPr>
          <p:cNvPr id="41" name="Slide Number Placeholder 3"/>
          <p:cNvSpPr>
            <a:spLocks noGrp="1"/>
          </p:cNvSpPr>
          <p:nvPr>
            <p:ph type="sldNum" sz="quarter" idx="11"/>
          </p:nvPr>
        </p:nvSpPr>
        <p:spPr>
          <a:xfrm>
            <a:off x="6553200" y="6248400"/>
            <a:ext cx="1905000" cy="457200"/>
          </a:xfrm>
        </p:spPr>
        <p:txBody>
          <a:bodyPr/>
          <a:lstStyle/>
          <a:p>
            <a:pPr>
              <a:defRPr/>
            </a:pPr>
            <a:fld id="{9F36B3D7-AE28-40B4-B0FF-FEE7A1C8A9A0}" type="slidenum">
              <a:rPr lang="x-none" b="0">
                <a:latin typeface="Arial" pitchFamily="34" charset="0"/>
                <a:cs typeface="+mn-cs"/>
              </a:rPr>
              <a:pPr>
                <a:defRPr/>
              </a:pPr>
              <a:t>43</a:t>
            </a:fld>
            <a:endParaRPr lang="en-US" b="0" dirty="0">
              <a:latin typeface="Arial" pitchFamily="34" charset="0"/>
              <a:cs typeface="+mn-cs"/>
            </a:endParaRPr>
          </a:p>
        </p:txBody>
      </p:sp>
      <p:sp>
        <p:nvSpPr>
          <p:cNvPr id="31749" name="Rectangle 3"/>
          <p:cNvSpPr>
            <a:spLocks noGrp="1" noChangeArrowheads="1"/>
          </p:cNvSpPr>
          <p:nvPr>
            <p:ph type="title" idx="4294967295"/>
          </p:nvPr>
        </p:nvSpPr>
        <p:spPr/>
        <p:txBody>
          <a:bodyPr/>
          <a:lstStyle/>
          <a:p>
            <a:pPr eaLnBrk="1" hangingPunct="1"/>
            <a:r>
              <a:rPr lang="en-US"/>
              <a:t>Methods Take Time</a:t>
            </a:r>
          </a:p>
        </p:txBody>
      </p:sp>
      <p:sp>
        <p:nvSpPr>
          <p:cNvPr id="31750" name="Text Box 4"/>
          <p:cNvSpPr txBox="1">
            <a:spLocks noChangeArrowheads="1"/>
          </p:cNvSpPr>
          <p:nvPr/>
        </p:nvSpPr>
        <p:spPr bwMode="auto">
          <a:xfrm>
            <a:off x="3402220" y="5410200"/>
            <a:ext cx="766555" cy="461665"/>
          </a:xfrm>
          <a:prstGeom prst="rect">
            <a:avLst/>
          </a:prstGeom>
          <a:noFill/>
          <a:ln w="9525">
            <a:noFill/>
            <a:miter lim="800000"/>
            <a:headEnd/>
            <a:tailEnd/>
          </a:ln>
        </p:spPr>
        <p:txBody>
          <a:bodyPr wrap="none">
            <a:spAutoFit/>
          </a:bodyPr>
          <a:lstStyle/>
          <a:p>
            <a:pPr algn="r"/>
            <a:r>
              <a:rPr lang="en-US" b="0" dirty="0">
                <a:solidFill>
                  <a:schemeClr val="bg1"/>
                </a:solidFill>
                <a:latin typeface="Arial" pitchFamily="34" charset="0"/>
              </a:rPr>
              <a:t>time</a:t>
            </a:r>
          </a:p>
        </p:txBody>
      </p:sp>
      <p:grpSp>
        <p:nvGrpSpPr>
          <p:cNvPr id="31751" name="Group 5"/>
          <p:cNvGrpSpPr>
            <a:grpSpLocks/>
          </p:cNvGrpSpPr>
          <p:nvPr/>
        </p:nvGrpSpPr>
        <p:grpSpPr bwMode="auto">
          <a:xfrm>
            <a:off x="3429000" y="3048000"/>
            <a:ext cx="1828800" cy="466725"/>
            <a:chOff x="2160" y="1920"/>
            <a:chExt cx="1152" cy="294"/>
          </a:xfrm>
        </p:grpSpPr>
        <p:grpSp>
          <p:nvGrpSpPr>
            <p:cNvPr id="31775" name="Group 6"/>
            <p:cNvGrpSpPr>
              <a:grpSpLocks/>
            </p:cNvGrpSpPr>
            <p:nvPr/>
          </p:nvGrpSpPr>
          <p:grpSpPr bwMode="auto">
            <a:xfrm>
              <a:off x="2234" y="2012"/>
              <a:ext cx="138" cy="110"/>
              <a:chOff x="2928" y="1465"/>
              <a:chExt cx="271" cy="215"/>
            </a:xfrm>
          </p:grpSpPr>
          <p:sp>
            <p:nvSpPr>
              <p:cNvPr id="31784" name="Oval 7"/>
              <p:cNvSpPr>
                <a:spLocks noChangeArrowheads="1"/>
              </p:cNvSpPr>
              <p:nvPr/>
            </p:nvSpPr>
            <p:spPr bwMode="auto">
              <a:xfrm>
                <a:off x="2928" y="1465"/>
                <a:ext cx="271" cy="215"/>
              </a:xfrm>
              <a:prstGeom prst="ellipse">
                <a:avLst/>
              </a:prstGeom>
              <a:solidFill>
                <a:srgbClr val="3399FF"/>
              </a:solidFill>
              <a:ln w="38100">
                <a:solidFill>
                  <a:schemeClr val="tx1"/>
                </a:solidFill>
                <a:round/>
                <a:headEnd/>
                <a:tailEnd/>
              </a:ln>
              <a:effectLst>
                <a:glow rad="228600">
                  <a:schemeClr val="accent3">
                    <a:satMod val="175000"/>
                    <a:alpha val="40000"/>
                  </a:schemeClr>
                </a:glow>
              </a:effectLst>
            </p:spPr>
            <p:txBody>
              <a:bodyPr wrap="none" anchor="ctr"/>
              <a:lstStyle/>
              <a:p>
                <a:pPr algn="r"/>
                <a:endParaRPr lang="en-US" sz="4400" b="0" u="sng" dirty="0">
                  <a:solidFill>
                    <a:srgbClr val="0000FF"/>
                  </a:solidFill>
                  <a:latin typeface="Arial" pitchFamily="34" charset="0"/>
                </a:endParaRPr>
              </a:p>
            </p:txBody>
          </p:sp>
          <p:sp>
            <p:nvSpPr>
              <p:cNvPr id="31785" name="Oval 8"/>
              <p:cNvSpPr>
                <a:spLocks noChangeArrowheads="1"/>
              </p:cNvSpPr>
              <p:nvPr/>
            </p:nvSpPr>
            <p:spPr bwMode="auto">
              <a:xfrm>
                <a:off x="3082" y="1503"/>
                <a:ext cx="71" cy="60"/>
              </a:xfrm>
              <a:prstGeom prst="ellipse">
                <a:avLst/>
              </a:prstGeom>
              <a:solidFill>
                <a:srgbClr val="00FFFF"/>
              </a:solidFill>
              <a:ln w="19050">
                <a:solidFill>
                  <a:schemeClr val="bg1"/>
                </a:solidFill>
                <a:round/>
                <a:headEnd/>
                <a:tailEnd/>
              </a:ln>
            </p:spPr>
            <p:txBody>
              <a:bodyPr wrap="none" anchor="ctr"/>
              <a:lstStyle/>
              <a:p>
                <a:endParaRPr lang="en-US" dirty="0">
                  <a:latin typeface="Courier New" pitchFamily="49" charset="0"/>
                </a:endParaRPr>
              </a:p>
            </p:txBody>
          </p:sp>
        </p:grpSp>
        <p:sp>
          <p:nvSpPr>
            <p:cNvPr id="31776" name="Rectangle 9"/>
            <p:cNvSpPr>
              <a:spLocks noChangeArrowheads="1"/>
            </p:cNvSpPr>
            <p:nvPr/>
          </p:nvSpPr>
          <p:spPr bwMode="auto">
            <a:xfrm>
              <a:off x="2160" y="1920"/>
              <a:ext cx="294" cy="294"/>
            </a:xfrm>
            <a:prstGeom prst="rect">
              <a:avLst/>
            </a:prstGeom>
            <a:noFill/>
            <a:ln w="38100">
              <a:solidFill>
                <a:schemeClr val="bg1"/>
              </a:solidFill>
              <a:miter lim="800000"/>
              <a:headEnd/>
              <a:tailEnd/>
            </a:ln>
          </p:spPr>
          <p:txBody>
            <a:bodyPr wrap="none" anchor="ctr"/>
            <a:lstStyle/>
            <a:p>
              <a:endParaRPr lang="en-US" dirty="0">
                <a:latin typeface="Courier New" pitchFamily="49" charset="0"/>
              </a:endParaRPr>
            </a:p>
          </p:txBody>
        </p:sp>
        <p:sp>
          <p:nvSpPr>
            <p:cNvPr id="31777" name="Rectangle 10"/>
            <p:cNvSpPr>
              <a:spLocks noChangeArrowheads="1"/>
            </p:cNvSpPr>
            <p:nvPr/>
          </p:nvSpPr>
          <p:spPr bwMode="auto">
            <a:xfrm>
              <a:off x="2454" y="1920"/>
              <a:ext cx="294" cy="294"/>
            </a:xfrm>
            <a:prstGeom prst="rect">
              <a:avLst/>
            </a:prstGeom>
            <a:noFill/>
            <a:ln w="38100">
              <a:solidFill>
                <a:schemeClr val="bg1"/>
              </a:solidFill>
              <a:miter lim="800000"/>
              <a:headEnd/>
              <a:tailEnd/>
            </a:ln>
          </p:spPr>
          <p:txBody>
            <a:bodyPr wrap="none" anchor="ctr"/>
            <a:lstStyle/>
            <a:p>
              <a:endParaRPr lang="en-US" dirty="0">
                <a:latin typeface="Courier New" pitchFamily="49" charset="0"/>
              </a:endParaRPr>
            </a:p>
          </p:txBody>
        </p:sp>
        <p:sp>
          <p:nvSpPr>
            <p:cNvPr id="31778" name="Rectangle 11"/>
            <p:cNvSpPr>
              <a:spLocks noChangeArrowheads="1"/>
            </p:cNvSpPr>
            <p:nvPr/>
          </p:nvSpPr>
          <p:spPr bwMode="auto">
            <a:xfrm>
              <a:off x="2748" y="1920"/>
              <a:ext cx="294" cy="294"/>
            </a:xfrm>
            <a:prstGeom prst="rect">
              <a:avLst/>
            </a:prstGeom>
            <a:noFill/>
            <a:ln w="38100">
              <a:solidFill>
                <a:schemeClr val="bg1"/>
              </a:solidFill>
              <a:miter lim="800000"/>
              <a:headEnd/>
              <a:tailEnd/>
            </a:ln>
          </p:spPr>
          <p:txBody>
            <a:bodyPr wrap="none" anchor="ctr"/>
            <a:lstStyle/>
            <a:p>
              <a:endParaRPr lang="en-US" dirty="0">
                <a:latin typeface="Courier New" pitchFamily="49" charset="0"/>
              </a:endParaRPr>
            </a:p>
          </p:txBody>
        </p:sp>
        <p:sp>
          <p:nvSpPr>
            <p:cNvPr id="31779" name="Line 12"/>
            <p:cNvSpPr>
              <a:spLocks noChangeShapeType="1"/>
            </p:cNvSpPr>
            <p:nvPr/>
          </p:nvSpPr>
          <p:spPr bwMode="auto">
            <a:xfrm>
              <a:off x="3018" y="1920"/>
              <a:ext cx="294" cy="0"/>
            </a:xfrm>
            <a:prstGeom prst="line">
              <a:avLst/>
            </a:prstGeom>
            <a:noFill/>
            <a:ln w="38100">
              <a:solidFill>
                <a:schemeClr val="bg1"/>
              </a:solidFill>
              <a:round/>
              <a:headEnd/>
              <a:tailEnd/>
            </a:ln>
          </p:spPr>
          <p:txBody>
            <a:bodyPr wrap="none" anchor="ctr"/>
            <a:lstStyle/>
            <a:p>
              <a:endParaRPr lang="en-US" dirty="0">
                <a:latin typeface="Courier New" pitchFamily="49" charset="0"/>
              </a:endParaRPr>
            </a:p>
          </p:txBody>
        </p:sp>
        <p:sp>
          <p:nvSpPr>
            <p:cNvPr id="31780" name="Line 13"/>
            <p:cNvSpPr>
              <a:spLocks noChangeShapeType="1"/>
            </p:cNvSpPr>
            <p:nvPr/>
          </p:nvSpPr>
          <p:spPr bwMode="auto">
            <a:xfrm>
              <a:off x="3018" y="2214"/>
              <a:ext cx="294" cy="0"/>
            </a:xfrm>
            <a:prstGeom prst="line">
              <a:avLst/>
            </a:prstGeom>
            <a:noFill/>
            <a:ln w="38100">
              <a:solidFill>
                <a:schemeClr val="bg1"/>
              </a:solidFill>
              <a:round/>
              <a:headEnd/>
              <a:tailEnd/>
            </a:ln>
          </p:spPr>
          <p:txBody>
            <a:bodyPr wrap="none" anchor="ctr"/>
            <a:lstStyle/>
            <a:p>
              <a:endParaRPr lang="en-US" dirty="0">
                <a:latin typeface="Courier New" pitchFamily="49" charset="0"/>
              </a:endParaRPr>
            </a:p>
          </p:txBody>
        </p:sp>
        <p:grpSp>
          <p:nvGrpSpPr>
            <p:cNvPr id="31781" name="Group 14"/>
            <p:cNvGrpSpPr>
              <a:grpSpLocks/>
            </p:cNvGrpSpPr>
            <p:nvPr/>
          </p:nvGrpSpPr>
          <p:grpSpPr bwMode="auto">
            <a:xfrm>
              <a:off x="2528" y="2012"/>
              <a:ext cx="138" cy="110"/>
              <a:chOff x="3648" y="3312"/>
              <a:chExt cx="271" cy="215"/>
            </a:xfrm>
          </p:grpSpPr>
          <p:sp>
            <p:nvSpPr>
              <p:cNvPr id="31782" name="Oval 15"/>
              <p:cNvSpPr>
                <a:spLocks noChangeArrowheads="1"/>
              </p:cNvSpPr>
              <p:nvPr/>
            </p:nvSpPr>
            <p:spPr bwMode="auto">
              <a:xfrm>
                <a:off x="3648" y="3312"/>
                <a:ext cx="271" cy="215"/>
              </a:xfrm>
              <a:prstGeom prst="ellipse">
                <a:avLst/>
              </a:prstGeom>
              <a:solidFill>
                <a:srgbClr val="FF0000"/>
              </a:solidFill>
              <a:ln w="38100">
                <a:solidFill>
                  <a:schemeClr val="tx1"/>
                </a:solidFill>
                <a:round/>
                <a:headEnd/>
                <a:tailEnd/>
              </a:ln>
              <a:effectLst>
                <a:glow rad="228600">
                  <a:schemeClr val="accent3">
                    <a:satMod val="175000"/>
                    <a:alpha val="40000"/>
                  </a:schemeClr>
                </a:glow>
              </a:effectLst>
            </p:spPr>
            <p:txBody>
              <a:bodyPr wrap="none" anchor="ctr"/>
              <a:lstStyle/>
              <a:p>
                <a:pPr algn="r"/>
                <a:endParaRPr lang="en-US" sz="4400" b="0" u="sng" dirty="0">
                  <a:solidFill>
                    <a:srgbClr val="0000FF"/>
                  </a:solidFill>
                  <a:latin typeface="Arial" pitchFamily="34" charset="0"/>
                </a:endParaRPr>
              </a:p>
            </p:txBody>
          </p:sp>
          <p:sp>
            <p:nvSpPr>
              <p:cNvPr id="31783" name="Oval 16"/>
              <p:cNvSpPr>
                <a:spLocks noChangeArrowheads="1"/>
              </p:cNvSpPr>
              <p:nvPr/>
            </p:nvSpPr>
            <p:spPr bwMode="auto">
              <a:xfrm>
                <a:off x="3802" y="3350"/>
                <a:ext cx="71" cy="60"/>
              </a:xfrm>
              <a:prstGeom prst="ellipse">
                <a:avLst/>
              </a:prstGeom>
              <a:solidFill>
                <a:srgbClr val="FF7C80"/>
              </a:solidFill>
              <a:ln w="19050">
                <a:solidFill>
                  <a:schemeClr val="bg1"/>
                </a:solidFill>
                <a:round/>
                <a:headEnd/>
                <a:tailEnd/>
              </a:ln>
            </p:spPr>
            <p:txBody>
              <a:bodyPr wrap="none" anchor="ctr"/>
              <a:lstStyle/>
              <a:p>
                <a:endParaRPr lang="en-US" dirty="0">
                  <a:latin typeface="Courier New" pitchFamily="49" charset="0"/>
                </a:endParaRPr>
              </a:p>
            </p:txBody>
          </p:sp>
        </p:grpSp>
      </p:grpSp>
      <p:sp>
        <p:nvSpPr>
          <p:cNvPr id="31756" name="AutoShape 22"/>
          <p:cNvSpPr>
            <a:spLocks noChangeArrowheads="1"/>
          </p:cNvSpPr>
          <p:nvPr/>
        </p:nvSpPr>
        <p:spPr bwMode="auto">
          <a:xfrm>
            <a:off x="685800" y="2019300"/>
            <a:ext cx="2057400" cy="838200"/>
          </a:xfrm>
          <a:prstGeom prst="wedgeRoundRectCallout">
            <a:avLst>
              <a:gd name="adj1" fmla="val 59181"/>
              <a:gd name="adj2" fmla="val 131630"/>
              <a:gd name="adj3" fmla="val 16667"/>
            </a:avLst>
          </a:prstGeom>
          <a:noFill/>
          <a:ln w="38100">
            <a:solidFill>
              <a:srgbClr val="FF0000"/>
            </a:solidFill>
            <a:miter lim="800000"/>
            <a:headEnd/>
            <a:tailEnd/>
          </a:ln>
        </p:spPr>
        <p:txBody>
          <a:bodyPr anchor="ctr"/>
          <a:lstStyle/>
          <a:p>
            <a:pPr algn="ctr"/>
            <a:r>
              <a:rPr lang="en-US" sz="2800" b="0" dirty="0">
                <a:solidFill>
                  <a:srgbClr val="FFFF00"/>
                </a:solidFill>
                <a:latin typeface="Arial" pitchFamily="34" charset="0"/>
              </a:rPr>
              <a:t>invocation </a:t>
            </a:r>
            <a:r>
              <a:rPr lang="en-US" sz="2800" dirty="0">
                <a:solidFill>
                  <a:srgbClr val="FFFF00"/>
                </a:solidFill>
                <a:latin typeface="Courier New" pitchFamily="49" charset="0"/>
              </a:rPr>
              <a:t>12:00</a:t>
            </a:r>
          </a:p>
        </p:txBody>
      </p:sp>
      <p:sp>
        <p:nvSpPr>
          <p:cNvPr id="31762" name="Freeform 24"/>
          <p:cNvSpPr>
            <a:spLocks/>
          </p:cNvSpPr>
          <p:nvPr/>
        </p:nvSpPr>
        <p:spPr bwMode="auto">
          <a:xfrm>
            <a:off x="2828365" y="3505200"/>
            <a:ext cx="517712" cy="470647"/>
          </a:xfrm>
          <a:custGeom>
            <a:avLst/>
            <a:gdLst>
              <a:gd name="T0" fmla="*/ 0 w 528"/>
              <a:gd name="T1" fmla="*/ 480 h 480"/>
              <a:gd name="T2" fmla="*/ 240 w 528"/>
              <a:gd name="T3" fmla="*/ 240 h 480"/>
              <a:gd name="T4" fmla="*/ 0 w 528"/>
              <a:gd name="T5" fmla="*/ 240 h 480"/>
              <a:gd name="T6" fmla="*/ 528 w 528"/>
              <a:gd name="T7" fmla="*/ 0 h 480"/>
              <a:gd name="T8" fmla="*/ 288 w 528"/>
              <a:gd name="T9" fmla="*/ 192 h 480"/>
              <a:gd name="T10" fmla="*/ 432 w 528"/>
              <a:gd name="T11" fmla="*/ 192 h 480"/>
              <a:gd name="T12" fmla="*/ 0 w 528"/>
              <a:gd name="T13" fmla="*/ 480 h 480"/>
              <a:gd name="T14" fmla="*/ 0 60000 65536"/>
              <a:gd name="T15" fmla="*/ 0 60000 65536"/>
              <a:gd name="T16" fmla="*/ 0 60000 65536"/>
              <a:gd name="T17" fmla="*/ 0 60000 65536"/>
              <a:gd name="T18" fmla="*/ 0 60000 65536"/>
              <a:gd name="T19" fmla="*/ 0 60000 65536"/>
              <a:gd name="T20" fmla="*/ 0 60000 65536"/>
              <a:gd name="T21" fmla="*/ 0 w 528"/>
              <a:gd name="T22" fmla="*/ 0 h 480"/>
              <a:gd name="T23" fmla="*/ 528 w 528"/>
              <a:gd name="T24" fmla="*/ 480 h 480"/>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528" h="480">
                <a:moveTo>
                  <a:pt x="0" y="480"/>
                </a:moveTo>
                <a:lnTo>
                  <a:pt x="240" y="240"/>
                </a:lnTo>
                <a:lnTo>
                  <a:pt x="0" y="240"/>
                </a:lnTo>
                <a:lnTo>
                  <a:pt x="528" y="0"/>
                </a:lnTo>
                <a:lnTo>
                  <a:pt x="288" y="192"/>
                </a:lnTo>
                <a:lnTo>
                  <a:pt x="432" y="192"/>
                </a:lnTo>
                <a:lnTo>
                  <a:pt x="0" y="480"/>
                </a:lnTo>
                <a:close/>
              </a:path>
            </a:pathLst>
          </a:custGeom>
          <a:solidFill>
            <a:srgbClr val="FFFF00"/>
          </a:solidFill>
          <a:ln w="38100">
            <a:solidFill>
              <a:srgbClr val="FF0000"/>
            </a:solidFill>
            <a:round/>
            <a:headEnd/>
            <a:tailEnd/>
          </a:ln>
        </p:spPr>
        <p:txBody>
          <a:bodyPr wrap="none" anchor="ctr"/>
          <a:lstStyle/>
          <a:p>
            <a:endParaRPr lang="en-US" dirty="0">
              <a:latin typeface="Courier New" pitchFamily="49" charset="0"/>
            </a:endParaRPr>
          </a:p>
        </p:txBody>
      </p:sp>
      <p:grpSp>
        <p:nvGrpSpPr>
          <p:cNvPr id="31763" name="Group 25"/>
          <p:cNvGrpSpPr>
            <a:grpSpLocks/>
          </p:cNvGrpSpPr>
          <p:nvPr/>
        </p:nvGrpSpPr>
        <p:grpSpPr bwMode="auto">
          <a:xfrm>
            <a:off x="1981200" y="4022912"/>
            <a:ext cx="1035424" cy="1082488"/>
            <a:chOff x="3312" y="2640"/>
            <a:chExt cx="1056" cy="1104"/>
          </a:xfrm>
          <a:effectLst>
            <a:glow rad="228600">
              <a:schemeClr val="accent3">
                <a:satMod val="175000"/>
                <a:alpha val="40000"/>
              </a:schemeClr>
            </a:glow>
          </a:effectLst>
        </p:grpSpPr>
        <p:sp>
          <p:nvSpPr>
            <p:cNvPr id="31765" name="Freeform 26"/>
            <p:cNvSpPr>
              <a:spLocks/>
            </p:cNvSpPr>
            <p:nvPr/>
          </p:nvSpPr>
          <p:spPr bwMode="auto">
            <a:xfrm>
              <a:off x="3792" y="2640"/>
              <a:ext cx="336" cy="432"/>
            </a:xfrm>
            <a:custGeom>
              <a:avLst/>
              <a:gdLst>
                <a:gd name="T0" fmla="*/ 0 w 336"/>
                <a:gd name="T1" fmla="*/ 432 h 432"/>
                <a:gd name="T2" fmla="*/ 96 w 336"/>
                <a:gd name="T3" fmla="*/ 384 h 432"/>
                <a:gd name="T4" fmla="*/ 96 w 336"/>
                <a:gd name="T5" fmla="*/ 192 h 432"/>
                <a:gd name="T6" fmla="*/ 336 w 336"/>
                <a:gd name="T7" fmla="*/ 0 h 432"/>
                <a:gd name="T8" fmla="*/ 0 w 336"/>
                <a:gd name="T9" fmla="*/ 144 h 432"/>
                <a:gd name="T10" fmla="*/ 0 w 336"/>
                <a:gd name="T11" fmla="*/ 432 h 432"/>
                <a:gd name="T12" fmla="*/ 0 60000 65536"/>
                <a:gd name="T13" fmla="*/ 0 60000 65536"/>
                <a:gd name="T14" fmla="*/ 0 60000 65536"/>
                <a:gd name="T15" fmla="*/ 0 60000 65536"/>
                <a:gd name="T16" fmla="*/ 0 60000 65536"/>
                <a:gd name="T17" fmla="*/ 0 60000 65536"/>
                <a:gd name="T18" fmla="*/ 0 w 336"/>
                <a:gd name="T19" fmla="*/ 0 h 432"/>
                <a:gd name="T20" fmla="*/ 336 w 336"/>
                <a:gd name="T21" fmla="*/ 432 h 432"/>
              </a:gdLst>
              <a:ahLst/>
              <a:cxnLst>
                <a:cxn ang="T12">
                  <a:pos x="T0" y="T1"/>
                </a:cxn>
                <a:cxn ang="T13">
                  <a:pos x="T2" y="T3"/>
                </a:cxn>
                <a:cxn ang="T14">
                  <a:pos x="T4" y="T5"/>
                </a:cxn>
                <a:cxn ang="T15">
                  <a:pos x="T6" y="T7"/>
                </a:cxn>
                <a:cxn ang="T16">
                  <a:pos x="T8" y="T9"/>
                </a:cxn>
                <a:cxn ang="T17">
                  <a:pos x="T10" y="T11"/>
                </a:cxn>
              </a:cxnLst>
              <a:rect l="T18" t="T19" r="T20" b="T21"/>
              <a:pathLst>
                <a:path w="336" h="432">
                  <a:moveTo>
                    <a:pt x="0" y="432"/>
                  </a:moveTo>
                  <a:lnTo>
                    <a:pt x="96" y="384"/>
                  </a:lnTo>
                  <a:lnTo>
                    <a:pt x="96" y="192"/>
                  </a:lnTo>
                  <a:lnTo>
                    <a:pt x="336" y="0"/>
                  </a:lnTo>
                  <a:lnTo>
                    <a:pt x="0" y="144"/>
                  </a:lnTo>
                  <a:lnTo>
                    <a:pt x="0" y="432"/>
                  </a:lnTo>
                  <a:close/>
                </a:path>
              </a:pathLst>
            </a:custGeom>
            <a:solidFill>
              <a:schemeClr val="tx1"/>
            </a:solidFill>
            <a:ln w="9525">
              <a:solidFill>
                <a:schemeClr val="tx1"/>
              </a:solidFill>
              <a:round/>
              <a:headEnd/>
              <a:tailEnd/>
            </a:ln>
          </p:spPr>
          <p:txBody>
            <a:bodyPr wrap="none" anchor="ctr"/>
            <a:lstStyle/>
            <a:p>
              <a:endParaRPr lang="en-US" dirty="0">
                <a:latin typeface="Courier New" pitchFamily="49" charset="0"/>
              </a:endParaRPr>
            </a:p>
          </p:txBody>
        </p:sp>
        <p:grpSp>
          <p:nvGrpSpPr>
            <p:cNvPr id="31766" name="Group 27"/>
            <p:cNvGrpSpPr>
              <a:grpSpLocks/>
            </p:cNvGrpSpPr>
            <p:nvPr/>
          </p:nvGrpSpPr>
          <p:grpSpPr bwMode="auto">
            <a:xfrm>
              <a:off x="3312" y="2928"/>
              <a:ext cx="837" cy="816"/>
              <a:chOff x="3312" y="2928"/>
              <a:chExt cx="837" cy="816"/>
            </a:xfrm>
          </p:grpSpPr>
          <p:sp>
            <p:nvSpPr>
              <p:cNvPr id="31768" name="Freeform 28"/>
              <p:cNvSpPr>
                <a:spLocks/>
              </p:cNvSpPr>
              <p:nvPr/>
            </p:nvSpPr>
            <p:spPr bwMode="auto">
              <a:xfrm flipH="1">
                <a:off x="3312" y="3168"/>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Courier New" pitchFamily="49" charset="0"/>
                </a:endParaRPr>
              </a:p>
            </p:txBody>
          </p:sp>
          <p:sp>
            <p:nvSpPr>
              <p:cNvPr id="31769" name="Freeform 29"/>
              <p:cNvSpPr>
                <a:spLocks/>
              </p:cNvSpPr>
              <p:nvPr/>
            </p:nvSpPr>
            <p:spPr bwMode="auto">
              <a:xfrm flipH="1">
                <a:off x="3520" y="3024"/>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Courier New" pitchFamily="49" charset="0"/>
                </a:endParaRPr>
              </a:p>
            </p:txBody>
          </p:sp>
          <p:sp>
            <p:nvSpPr>
              <p:cNvPr id="31770" name="Freeform 30"/>
              <p:cNvSpPr>
                <a:spLocks/>
              </p:cNvSpPr>
              <p:nvPr/>
            </p:nvSpPr>
            <p:spPr bwMode="auto">
              <a:xfrm flipH="1">
                <a:off x="3360" y="2928"/>
                <a:ext cx="789" cy="535"/>
              </a:xfrm>
              <a:custGeom>
                <a:avLst/>
                <a:gdLst>
                  <a:gd name="T0" fmla="*/ 261 w 789"/>
                  <a:gd name="T1" fmla="*/ 0 h 535"/>
                  <a:gd name="T2" fmla="*/ 789 w 789"/>
                  <a:gd name="T3" fmla="*/ 336 h 535"/>
                  <a:gd name="T4" fmla="*/ 494 w 789"/>
                  <a:gd name="T5" fmla="*/ 535 h 535"/>
                  <a:gd name="T6" fmla="*/ 0 w 789"/>
                  <a:gd name="T7" fmla="*/ 96 h 535"/>
                  <a:gd name="T8" fmla="*/ 261 w 789"/>
                  <a:gd name="T9" fmla="*/ 0 h 535"/>
                  <a:gd name="T10" fmla="*/ 0 60000 65536"/>
                  <a:gd name="T11" fmla="*/ 0 60000 65536"/>
                  <a:gd name="T12" fmla="*/ 0 60000 65536"/>
                  <a:gd name="T13" fmla="*/ 0 60000 65536"/>
                  <a:gd name="T14" fmla="*/ 0 60000 65536"/>
                  <a:gd name="T15" fmla="*/ 0 w 789"/>
                  <a:gd name="T16" fmla="*/ 0 h 535"/>
                  <a:gd name="T17" fmla="*/ 789 w 789"/>
                  <a:gd name="T18" fmla="*/ 535 h 535"/>
                </a:gdLst>
                <a:ahLst/>
                <a:cxnLst>
                  <a:cxn ang="T10">
                    <a:pos x="T0" y="T1"/>
                  </a:cxn>
                  <a:cxn ang="T11">
                    <a:pos x="T2" y="T3"/>
                  </a:cxn>
                  <a:cxn ang="T12">
                    <a:pos x="T4" y="T5"/>
                  </a:cxn>
                  <a:cxn ang="T13">
                    <a:pos x="T6" y="T7"/>
                  </a:cxn>
                  <a:cxn ang="T14">
                    <a:pos x="T8" y="T9"/>
                  </a:cxn>
                </a:cxnLst>
                <a:rect l="T15" t="T16" r="T17" b="T18"/>
                <a:pathLst>
                  <a:path w="789" h="535">
                    <a:moveTo>
                      <a:pt x="261" y="0"/>
                    </a:moveTo>
                    <a:lnTo>
                      <a:pt x="789" y="336"/>
                    </a:lnTo>
                    <a:lnTo>
                      <a:pt x="494" y="535"/>
                    </a:lnTo>
                    <a:lnTo>
                      <a:pt x="0" y="96"/>
                    </a:lnTo>
                    <a:lnTo>
                      <a:pt x="261" y="0"/>
                    </a:lnTo>
                    <a:close/>
                  </a:path>
                </a:pathLst>
              </a:custGeom>
              <a:solidFill>
                <a:srgbClr val="0000FF"/>
              </a:solidFill>
              <a:ln w="38100">
                <a:solidFill>
                  <a:schemeClr val="tx1"/>
                </a:solidFill>
                <a:round/>
                <a:headEnd/>
                <a:tailEnd/>
              </a:ln>
            </p:spPr>
            <p:txBody>
              <a:bodyPr wrap="none" anchor="ctr"/>
              <a:lstStyle/>
              <a:p>
                <a:endParaRPr lang="en-US" dirty="0">
                  <a:latin typeface="Courier New" pitchFamily="49" charset="0"/>
                </a:endParaRPr>
              </a:p>
            </p:txBody>
          </p:sp>
          <p:sp>
            <p:nvSpPr>
              <p:cNvPr id="31771" name="Freeform 31"/>
              <p:cNvSpPr>
                <a:spLocks/>
              </p:cNvSpPr>
              <p:nvPr/>
            </p:nvSpPr>
            <p:spPr bwMode="auto">
              <a:xfrm flipH="1">
                <a:off x="3648" y="3024"/>
                <a:ext cx="491" cy="567"/>
              </a:xfrm>
              <a:custGeom>
                <a:avLst/>
                <a:gdLst>
                  <a:gd name="T0" fmla="*/ 11 w 491"/>
                  <a:gd name="T1" fmla="*/ 0 h 567"/>
                  <a:gd name="T2" fmla="*/ 491 w 491"/>
                  <a:gd name="T3" fmla="*/ 432 h 567"/>
                  <a:gd name="T4" fmla="*/ 484 w 491"/>
                  <a:gd name="T5" fmla="*/ 567 h 567"/>
                  <a:gd name="T6" fmla="*/ 0 w 491"/>
                  <a:gd name="T7" fmla="*/ 119 h 567"/>
                  <a:gd name="T8" fmla="*/ 11 w 491"/>
                  <a:gd name="T9" fmla="*/ 0 h 567"/>
                  <a:gd name="T10" fmla="*/ 0 60000 65536"/>
                  <a:gd name="T11" fmla="*/ 0 60000 65536"/>
                  <a:gd name="T12" fmla="*/ 0 60000 65536"/>
                  <a:gd name="T13" fmla="*/ 0 60000 65536"/>
                  <a:gd name="T14" fmla="*/ 0 60000 65536"/>
                  <a:gd name="T15" fmla="*/ 0 w 491"/>
                  <a:gd name="T16" fmla="*/ 0 h 567"/>
                  <a:gd name="T17" fmla="*/ 491 w 491"/>
                  <a:gd name="T18" fmla="*/ 567 h 567"/>
                </a:gdLst>
                <a:ahLst/>
                <a:cxnLst>
                  <a:cxn ang="T10">
                    <a:pos x="T0" y="T1"/>
                  </a:cxn>
                  <a:cxn ang="T11">
                    <a:pos x="T2" y="T3"/>
                  </a:cxn>
                  <a:cxn ang="T12">
                    <a:pos x="T4" y="T5"/>
                  </a:cxn>
                  <a:cxn ang="T13">
                    <a:pos x="T6" y="T7"/>
                  </a:cxn>
                  <a:cxn ang="T14">
                    <a:pos x="T8" y="T9"/>
                  </a:cxn>
                </a:cxnLst>
                <a:rect l="T15" t="T16" r="T17" b="T18"/>
                <a:pathLst>
                  <a:path w="491" h="567">
                    <a:moveTo>
                      <a:pt x="11" y="0"/>
                    </a:moveTo>
                    <a:lnTo>
                      <a:pt x="491" y="432"/>
                    </a:lnTo>
                    <a:lnTo>
                      <a:pt x="484" y="567"/>
                    </a:lnTo>
                    <a:lnTo>
                      <a:pt x="0" y="119"/>
                    </a:lnTo>
                    <a:lnTo>
                      <a:pt x="11" y="0"/>
                    </a:lnTo>
                    <a:close/>
                  </a:path>
                </a:pathLst>
              </a:custGeom>
              <a:solidFill>
                <a:srgbClr val="0000FF"/>
              </a:solidFill>
              <a:ln w="38100">
                <a:solidFill>
                  <a:schemeClr val="tx1"/>
                </a:solidFill>
                <a:round/>
                <a:headEnd/>
                <a:tailEnd/>
              </a:ln>
            </p:spPr>
            <p:txBody>
              <a:bodyPr wrap="none" anchor="ctr"/>
              <a:lstStyle/>
              <a:p>
                <a:endParaRPr lang="en-US" dirty="0">
                  <a:latin typeface="Courier New" pitchFamily="49" charset="0"/>
                </a:endParaRPr>
              </a:p>
            </p:txBody>
          </p:sp>
          <p:sp>
            <p:nvSpPr>
              <p:cNvPr id="31772" name="Freeform 32"/>
              <p:cNvSpPr>
                <a:spLocks/>
              </p:cNvSpPr>
              <p:nvPr/>
            </p:nvSpPr>
            <p:spPr bwMode="auto">
              <a:xfrm flipH="1">
                <a:off x="3360" y="3264"/>
                <a:ext cx="304" cy="327"/>
              </a:xfrm>
              <a:custGeom>
                <a:avLst/>
                <a:gdLst>
                  <a:gd name="T0" fmla="*/ 304 w 304"/>
                  <a:gd name="T1" fmla="*/ 0 h 327"/>
                  <a:gd name="T2" fmla="*/ 304 w 304"/>
                  <a:gd name="T3" fmla="*/ 96 h 327"/>
                  <a:gd name="T4" fmla="*/ 0 w 304"/>
                  <a:gd name="T5" fmla="*/ 327 h 327"/>
                  <a:gd name="T6" fmla="*/ 18 w 304"/>
                  <a:gd name="T7" fmla="*/ 181 h 327"/>
                  <a:gd name="T8" fmla="*/ 304 w 304"/>
                  <a:gd name="T9" fmla="*/ 0 h 327"/>
                  <a:gd name="T10" fmla="*/ 0 60000 65536"/>
                  <a:gd name="T11" fmla="*/ 0 60000 65536"/>
                  <a:gd name="T12" fmla="*/ 0 60000 65536"/>
                  <a:gd name="T13" fmla="*/ 0 60000 65536"/>
                  <a:gd name="T14" fmla="*/ 0 60000 65536"/>
                  <a:gd name="T15" fmla="*/ 0 w 304"/>
                  <a:gd name="T16" fmla="*/ 0 h 327"/>
                  <a:gd name="T17" fmla="*/ 304 w 304"/>
                  <a:gd name="T18" fmla="*/ 327 h 327"/>
                </a:gdLst>
                <a:ahLst/>
                <a:cxnLst>
                  <a:cxn ang="T10">
                    <a:pos x="T0" y="T1"/>
                  </a:cxn>
                  <a:cxn ang="T11">
                    <a:pos x="T2" y="T3"/>
                  </a:cxn>
                  <a:cxn ang="T12">
                    <a:pos x="T4" y="T5"/>
                  </a:cxn>
                  <a:cxn ang="T13">
                    <a:pos x="T6" y="T7"/>
                  </a:cxn>
                  <a:cxn ang="T14">
                    <a:pos x="T8" y="T9"/>
                  </a:cxn>
                </a:cxnLst>
                <a:rect l="T15" t="T16" r="T17" b="T18"/>
                <a:pathLst>
                  <a:path w="304" h="327">
                    <a:moveTo>
                      <a:pt x="304" y="0"/>
                    </a:moveTo>
                    <a:lnTo>
                      <a:pt x="304" y="96"/>
                    </a:lnTo>
                    <a:lnTo>
                      <a:pt x="0" y="327"/>
                    </a:lnTo>
                    <a:lnTo>
                      <a:pt x="18" y="181"/>
                    </a:lnTo>
                    <a:lnTo>
                      <a:pt x="304" y="0"/>
                    </a:lnTo>
                    <a:close/>
                  </a:path>
                </a:pathLst>
              </a:custGeom>
              <a:solidFill>
                <a:srgbClr val="0000FF"/>
              </a:solidFill>
              <a:ln w="38100">
                <a:solidFill>
                  <a:schemeClr val="tx1"/>
                </a:solidFill>
                <a:round/>
                <a:headEnd/>
                <a:tailEnd/>
              </a:ln>
            </p:spPr>
            <p:txBody>
              <a:bodyPr wrap="none" anchor="ctr"/>
              <a:lstStyle/>
              <a:p>
                <a:endParaRPr lang="en-US" dirty="0">
                  <a:latin typeface="Courier New" pitchFamily="49" charset="0"/>
                </a:endParaRPr>
              </a:p>
            </p:txBody>
          </p:sp>
          <p:sp>
            <p:nvSpPr>
              <p:cNvPr id="31773" name="Freeform 33"/>
              <p:cNvSpPr>
                <a:spLocks/>
              </p:cNvSpPr>
              <p:nvPr/>
            </p:nvSpPr>
            <p:spPr bwMode="auto">
              <a:xfrm flipH="1">
                <a:off x="3648" y="3408"/>
                <a:ext cx="240" cy="336"/>
              </a:xfrm>
              <a:custGeom>
                <a:avLst/>
                <a:gdLst>
                  <a:gd name="T0" fmla="*/ 7 w 336"/>
                  <a:gd name="T1" fmla="*/ 0 h 432"/>
                  <a:gd name="T2" fmla="*/ 11 w 336"/>
                  <a:gd name="T3" fmla="*/ 7 h 432"/>
                  <a:gd name="T4" fmla="*/ 3 w 336"/>
                  <a:gd name="T5" fmla="*/ 12 h 432"/>
                  <a:gd name="T6" fmla="*/ 3 w 336"/>
                  <a:gd name="T7" fmla="*/ 35 h 432"/>
                  <a:gd name="T8" fmla="*/ 0 w 336"/>
                  <a:gd name="T9" fmla="*/ 27 h 432"/>
                  <a:gd name="T10" fmla="*/ 0 w 336"/>
                  <a:gd name="T11" fmla="*/ 4 h 432"/>
                  <a:gd name="T12" fmla="*/ 7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Courier New" pitchFamily="49" charset="0"/>
                </a:endParaRPr>
              </a:p>
            </p:txBody>
          </p:sp>
          <p:sp>
            <p:nvSpPr>
              <p:cNvPr id="31774" name="Freeform 34"/>
              <p:cNvSpPr>
                <a:spLocks/>
              </p:cNvSpPr>
              <p:nvPr/>
            </p:nvSpPr>
            <p:spPr bwMode="auto">
              <a:xfrm flipH="1">
                <a:off x="3840" y="3264"/>
                <a:ext cx="240" cy="288"/>
              </a:xfrm>
              <a:custGeom>
                <a:avLst/>
                <a:gdLst>
                  <a:gd name="T0" fmla="*/ 7 w 336"/>
                  <a:gd name="T1" fmla="*/ 0 h 432"/>
                  <a:gd name="T2" fmla="*/ 11 w 336"/>
                  <a:gd name="T3" fmla="*/ 2 h 432"/>
                  <a:gd name="T4" fmla="*/ 3 w 336"/>
                  <a:gd name="T5" fmla="*/ 3 h 432"/>
                  <a:gd name="T6" fmla="*/ 3 w 336"/>
                  <a:gd name="T7" fmla="*/ 7 h 432"/>
                  <a:gd name="T8" fmla="*/ 0 w 336"/>
                  <a:gd name="T9" fmla="*/ 6 h 432"/>
                  <a:gd name="T10" fmla="*/ 0 w 336"/>
                  <a:gd name="T11" fmla="*/ 1 h 432"/>
                  <a:gd name="T12" fmla="*/ 7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Courier New" pitchFamily="49" charset="0"/>
                </a:endParaRPr>
              </a:p>
            </p:txBody>
          </p:sp>
        </p:grpSp>
        <p:sp>
          <p:nvSpPr>
            <p:cNvPr id="31767" name="Freeform 35"/>
            <p:cNvSpPr>
              <a:spLocks/>
            </p:cNvSpPr>
            <p:nvPr/>
          </p:nvSpPr>
          <p:spPr bwMode="auto">
            <a:xfrm>
              <a:off x="4032" y="2736"/>
              <a:ext cx="336" cy="432"/>
            </a:xfrm>
            <a:custGeom>
              <a:avLst/>
              <a:gdLst>
                <a:gd name="T0" fmla="*/ 0 w 336"/>
                <a:gd name="T1" fmla="*/ 432 h 432"/>
                <a:gd name="T2" fmla="*/ 96 w 336"/>
                <a:gd name="T3" fmla="*/ 384 h 432"/>
                <a:gd name="T4" fmla="*/ 96 w 336"/>
                <a:gd name="T5" fmla="*/ 192 h 432"/>
                <a:gd name="T6" fmla="*/ 336 w 336"/>
                <a:gd name="T7" fmla="*/ 0 h 432"/>
                <a:gd name="T8" fmla="*/ 0 w 336"/>
                <a:gd name="T9" fmla="*/ 144 h 432"/>
                <a:gd name="T10" fmla="*/ 0 w 336"/>
                <a:gd name="T11" fmla="*/ 432 h 432"/>
                <a:gd name="T12" fmla="*/ 0 60000 65536"/>
                <a:gd name="T13" fmla="*/ 0 60000 65536"/>
                <a:gd name="T14" fmla="*/ 0 60000 65536"/>
                <a:gd name="T15" fmla="*/ 0 60000 65536"/>
                <a:gd name="T16" fmla="*/ 0 60000 65536"/>
                <a:gd name="T17" fmla="*/ 0 60000 65536"/>
                <a:gd name="T18" fmla="*/ 0 w 336"/>
                <a:gd name="T19" fmla="*/ 0 h 432"/>
                <a:gd name="T20" fmla="*/ 336 w 336"/>
                <a:gd name="T21" fmla="*/ 432 h 432"/>
              </a:gdLst>
              <a:ahLst/>
              <a:cxnLst>
                <a:cxn ang="T12">
                  <a:pos x="T0" y="T1"/>
                </a:cxn>
                <a:cxn ang="T13">
                  <a:pos x="T2" y="T3"/>
                </a:cxn>
                <a:cxn ang="T14">
                  <a:pos x="T4" y="T5"/>
                </a:cxn>
                <a:cxn ang="T15">
                  <a:pos x="T6" y="T7"/>
                </a:cxn>
                <a:cxn ang="T16">
                  <a:pos x="T8" y="T9"/>
                </a:cxn>
                <a:cxn ang="T17">
                  <a:pos x="T10" y="T11"/>
                </a:cxn>
              </a:cxnLst>
              <a:rect l="T18" t="T19" r="T20" b="T21"/>
              <a:pathLst>
                <a:path w="336" h="432">
                  <a:moveTo>
                    <a:pt x="0" y="432"/>
                  </a:moveTo>
                  <a:lnTo>
                    <a:pt x="96" y="384"/>
                  </a:lnTo>
                  <a:lnTo>
                    <a:pt x="96" y="192"/>
                  </a:lnTo>
                  <a:lnTo>
                    <a:pt x="336" y="0"/>
                  </a:lnTo>
                  <a:lnTo>
                    <a:pt x="0" y="144"/>
                  </a:lnTo>
                  <a:lnTo>
                    <a:pt x="0" y="432"/>
                  </a:lnTo>
                  <a:close/>
                </a:path>
              </a:pathLst>
            </a:custGeom>
            <a:solidFill>
              <a:schemeClr val="tx1"/>
            </a:solidFill>
            <a:ln w="9525">
              <a:solidFill>
                <a:schemeClr val="tx1"/>
              </a:solidFill>
              <a:round/>
              <a:headEnd/>
              <a:tailEnd/>
            </a:ln>
          </p:spPr>
          <p:txBody>
            <a:bodyPr wrap="none" anchor="ctr"/>
            <a:lstStyle/>
            <a:p>
              <a:endParaRPr lang="en-US" dirty="0">
                <a:latin typeface="Courier New" pitchFamily="49" charset="0"/>
              </a:endParaRPr>
            </a:p>
          </p:txBody>
        </p:sp>
      </p:grpSp>
      <p:sp>
        <p:nvSpPr>
          <p:cNvPr id="31764" name="Freeform 36"/>
          <p:cNvSpPr>
            <a:spLocks/>
          </p:cNvSpPr>
          <p:nvPr/>
        </p:nvSpPr>
        <p:spPr bwMode="auto">
          <a:xfrm>
            <a:off x="3063688" y="3599329"/>
            <a:ext cx="517712" cy="470647"/>
          </a:xfrm>
          <a:custGeom>
            <a:avLst/>
            <a:gdLst>
              <a:gd name="T0" fmla="*/ 0 w 528"/>
              <a:gd name="T1" fmla="*/ 480 h 480"/>
              <a:gd name="T2" fmla="*/ 240 w 528"/>
              <a:gd name="T3" fmla="*/ 240 h 480"/>
              <a:gd name="T4" fmla="*/ 0 w 528"/>
              <a:gd name="T5" fmla="*/ 240 h 480"/>
              <a:gd name="T6" fmla="*/ 528 w 528"/>
              <a:gd name="T7" fmla="*/ 0 h 480"/>
              <a:gd name="T8" fmla="*/ 288 w 528"/>
              <a:gd name="T9" fmla="*/ 192 h 480"/>
              <a:gd name="T10" fmla="*/ 432 w 528"/>
              <a:gd name="T11" fmla="*/ 192 h 480"/>
              <a:gd name="T12" fmla="*/ 0 w 528"/>
              <a:gd name="T13" fmla="*/ 480 h 480"/>
              <a:gd name="T14" fmla="*/ 0 60000 65536"/>
              <a:gd name="T15" fmla="*/ 0 60000 65536"/>
              <a:gd name="T16" fmla="*/ 0 60000 65536"/>
              <a:gd name="T17" fmla="*/ 0 60000 65536"/>
              <a:gd name="T18" fmla="*/ 0 60000 65536"/>
              <a:gd name="T19" fmla="*/ 0 60000 65536"/>
              <a:gd name="T20" fmla="*/ 0 60000 65536"/>
              <a:gd name="T21" fmla="*/ 0 w 528"/>
              <a:gd name="T22" fmla="*/ 0 h 480"/>
              <a:gd name="T23" fmla="*/ 528 w 528"/>
              <a:gd name="T24" fmla="*/ 480 h 480"/>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528" h="480">
                <a:moveTo>
                  <a:pt x="0" y="480"/>
                </a:moveTo>
                <a:lnTo>
                  <a:pt x="240" y="240"/>
                </a:lnTo>
                <a:lnTo>
                  <a:pt x="0" y="240"/>
                </a:lnTo>
                <a:lnTo>
                  <a:pt x="528" y="0"/>
                </a:lnTo>
                <a:lnTo>
                  <a:pt x="288" y="192"/>
                </a:lnTo>
                <a:lnTo>
                  <a:pt x="432" y="192"/>
                </a:lnTo>
                <a:lnTo>
                  <a:pt x="0" y="480"/>
                </a:lnTo>
                <a:close/>
              </a:path>
            </a:pathLst>
          </a:custGeom>
          <a:solidFill>
            <a:srgbClr val="FFFF00"/>
          </a:solidFill>
          <a:ln w="38100">
            <a:solidFill>
              <a:srgbClr val="FF0000"/>
            </a:solidFill>
            <a:round/>
            <a:headEnd/>
            <a:tailEnd/>
          </a:ln>
        </p:spPr>
        <p:txBody>
          <a:bodyPr wrap="none" anchor="ctr"/>
          <a:lstStyle/>
          <a:p>
            <a:endParaRPr lang="en-US" dirty="0">
              <a:latin typeface="Courier New" pitchFamily="49" charset="0"/>
            </a:endParaRPr>
          </a:p>
        </p:txBody>
      </p:sp>
      <p:sp>
        <p:nvSpPr>
          <p:cNvPr id="31758" name="AutoShape 37"/>
          <p:cNvSpPr>
            <a:spLocks noChangeArrowheads="1"/>
          </p:cNvSpPr>
          <p:nvPr/>
        </p:nvSpPr>
        <p:spPr bwMode="auto">
          <a:xfrm>
            <a:off x="355600" y="3365500"/>
            <a:ext cx="2527300" cy="762000"/>
          </a:xfrm>
          <a:prstGeom prst="cloudCallout">
            <a:avLst>
              <a:gd name="adj1" fmla="val 29597"/>
              <a:gd name="adj2" fmla="val 72708"/>
            </a:avLst>
          </a:prstGeom>
          <a:noFill/>
          <a:ln w="38100">
            <a:solidFill>
              <a:srgbClr val="6666FF"/>
            </a:solidFill>
            <a:round/>
            <a:headEnd/>
            <a:tailEnd/>
          </a:ln>
        </p:spPr>
        <p:txBody>
          <a:bodyPr anchor="ctr"/>
          <a:lstStyle/>
          <a:p>
            <a:pPr algn="ctr"/>
            <a:r>
              <a:rPr lang="en-US" sz="2000" dirty="0" err="1">
                <a:solidFill>
                  <a:srgbClr val="FFFF00"/>
                </a:solidFill>
                <a:latin typeface="Courier New" pitchFamily="49" charset="0"/>
              </a:rPr>
              <a:t>q.enq</a:t>
            </a:r>
            <a:r>
              <a:rPr lang="en-US" sz="2000" dirty="0">
                <a:solidFill>
                  <a:srgbClr val="FFFF00"/>
                </a:solidFill>
                <a:latin typeface="Courier New" pitchFamily="49" charset="0"/>
              </a:rPr>
              <a:t>(</a:t>
            </a:r>
            <a:r>
              <a:rPr lang="en-US" sz="1000" dirty="0">
                <a:solidFill>
                  <a:srgbClr val="FFFF00"/>
                </a:solidFill>
                <a:latin typeface="Courier New" pitchFamily="49" charset="0"/>
              </a:rPr>
              <a:t>...</a:t>
            </a:r>
            <a:r>
              <a:rPr lang="en-US" sz="2000" dirty="0">
                <a:solidFill>
                  <a:srgbClr val="FFFF00"/>
                </a:solidFill>
                <a:latin typeface="Courier New" pitchFamily="49" charset="0"/>
              </a:rPr>
              <a:t>)</a:t>
            </a:r>
          </a:p>
        </p:txBody>
      </p:sp>
      <p:grpSp>
        <p:nvGrpSpPr>
          <p:cNvPr id="31753" name="Group 41"/>
          <p:cNvGrpSpPr>
            <a:grpSpLocks/>
          </p:cNvGrpSpPr>
          <p:nvPr/>
        </p:nvGrpSpPr>
        <p:grpSpPr bwMode="auto">
          <a:xfrm>
            <a:off x="838200" y="5257800"/>
            <a:ext cx="7391400" cy="762000"/>
            <a:chOff x="528" y="3312"/>
            <a:chExt cx="4656" cy="480"/>
          </a:xfrm>
        </p:grpSpPr>
        <p:sp>
          <p:nvSpPr>
            <p:cNvPr id="31754" name="AutoShape 42"/>
            <p:cNvSpPr>
              <a:spLocks noChangeArrowheads="1"/>
            </p:cNvSpPr>
            <p:nvPr/>
          </p:nvSpPr>
          <p:spPr bwMode="auto">
            <a:xfrm>
              <a:off x="528" y="3312"/>
              <a:ext cx="4656" cy="480"/>
            </a:xfrm>
            <a:prstGeom prst="rightArrow">
              <a:avLst>
                <a:gd name="adj1" fmla="val 50000"/>
                <a:gd name="adj2" fmla="val 242500"/>
              </a:avLst>
            </a:prstGeom>
            <a:solidFill>
              <a:srgbClr val="0099FF"/>
            </a:solidFill>
            <a:ln w="38100">
              <a:solidFill>
                <a:srgbClr val="0099FF"/>
              </a:solidFill>
              <a:miter lim="800000"/>
              <a:headEnd/>
              <a:tailEnd/>
            </a:ln>
          </p:spPr>
          <p:txBody>
            <a:bodyPr wrap="none" anchor="ctr"/>
            <a:lstStyle/>
            <a:p>
              <a:endParaRPr lang="en-US" dirty="0">
                <a:latin typeface="Courier New" pitchFamily="49" charset="0"/>
              </a:endParaRPr>
            </a:p>
          </p:txBody>
        </p:sp>
        <p:sp>
          <p:nvSpPr>
            <p:cNvPr id="31755" name="Text Box 43"/>
            <p:cNvSpPr txBox="1">
              <a:spLocks noChangeArrowheads="1"/>
            </p:cNvSpPr>
            <p:nvPr/>
          </p:nvSpPr>
          <p:spPr bwMode="auto">
            <a:xfrm>
              <a:off x="2143" y="3408"/>
              <a:ext cx="483" cy="291"/>
            </a:xfrm>
            <a:prstGeom prst="rect">
              <a:avLst/>
            </a:prstGeom>
            <a:noFill/>
            <a:ln w="9525">
              <a:noFill/>
              <a:miter lim="800000"/>
              <a:headEnd/>
              <a:tailEnd/>
            </a:ln>
          </p:spPr>
          <p:txBody>
            <a:bodyPr wrap="none">
              <a:spAutoFit/>
            </a:bodyPr>
            <a:lstStyle/>
            <a:p>
              <a:pPr algn="r"/>
              <a:r>
                <a:rPr lang="en-US" b="0" dirty="0">
                  <a:solidFill>
                    <a:schemeClr val="bg1"/>
                  </a:solidFill>
                  <a:latin typeface="Arial" pitchFamily="34" charset="0"/>
                </a:rPr>
                <a:t>time</a:t>
              </a:r>
            </a:p>
          </p:txBody>
        </p:sp>
      </p:grpSp>
      <p:pic>
        <p:nvPicPr>
          <p:cNvPr id="42" name="Picture 7"/>
          <p:cNvPicPr>
            <a:picLocks noChangeAspect="1" noChangeArrowheads="1"/>
          </p:cNvPicPr>
          <p:nvPr/>
        </p:nvPicPr>
        <p:blipFill>
          <a:blip r:embed="rId3" cstate="print"/>
          <a:srcRect/>
          <a:stretch>
            <a:fillRect/>
          </a:stretch>
        </p:blipFill>
        <p:spPr bwMode="auto">
          <a:xfrm>
            <a:off x="655638" y="6157913"/>
            <a:ext cx="587375" cy="587375"/>
          </a:xfrm>
          <a:prstGeom prst="rect">
            <a:avLst/>
          </a:prstGeom>
          <a:noFill/>
          <a:ln w="9525">
            <a:noFill/>
            <a:miter lim="800000"/>
            <a:headEnd/>
            <a:tailEnd/>
          </a:ln>
        </p:spPr>
      </p:pic>
      <p:grpSp>
        <p:nvGrpSpPr>
          <p:cNvPr id="3" name="Group 18">
            <a:extLst>
              <a:ext uri="{FF2B5EF4-FFF2-40B4-BE49-F238E27FC236}">
                <a16:creationId xmlns:a16="http://schemas.microsoft.com/office/drawing/2014/main" id="{18163961-2F37-DB21-8C0F-1B1C6768ADC4}"/>
              </a:ext>
            </a:extLst>
          </p:cNvPr>
          <p:cNvGrpSpPr>
            <a:grpSpLocks/>
          </p:cNvGrpSpPr>
          <p:nvPr/>
        </p:nvGrpSpPr>
        <p:grpSpPr bwMode="auto">
          <a:xfrm>
            <a:off x="1808389" y="3653210"/>
            <a:ext cx="219075" cy="174625"/>
            <a:chOff x="2640" y="1426"/>
            <a:chExt cx="138" cy="110"/>
          </a:xfrm>
          <a:solidFill>
            <a:srgbClr val="00CC00"/>
          </a:solidFill>
          <a:effectLst>
            <a:glow rad="228600">
              <a:schemeClr val="accent3">
                <a:satMod val="175000"/>
                <a:alpha val="40000"/>
              </a:schemeClr>
            </a:glow>
          </a:effectLst>
        </p:grpSpPr>
        <p:sp>
          <p:nvSpPr>
            <p:cNvPr id="4" name="Oval 19">
              <a:extLst>
                <a:ext uri="{FF2B5EF4-FFF2-40B4-BE49-F238E27FC236}">
                  <a16:creationId xmlns:a16="http://schemas.microsoft.com/office/drawing/2014/main" id="{E322D084-877A-2A3A-FF4C-4AC8E2764D92}"/>
                </a:ext>
              </a:extLst>
            </p:cNvPr>
            <p:cNvSpPr>
              <a:spLocks noChangeArrowheads="1"/>
            </p:cNvSpPr>
            <p:nvPr/>
          </p:nvSpPr>
          <p:spPr bwMode="auto">
            <a:xfrm>
              <a:off x="2640" y="1426"/>
              <a:ext cx="138" cy="110"/>
            </a:xfrm>
            <a:prstGeom prst="ellipse">
              <a:avLst/>
            </a:prstGeom>
            <a:grpFill/>
            <a:ln w="38100">
              <a:solidFill>
                <a:schemeClr val="tx1"/>
              </a:solidFill>
              <a:round/>
              <a:headEnd/>
              <a:tailEnd/>
            </a:ln>
          </p:spPr>
          <p:txBody>
            <a:bodyPr wrap="none" anchor="ctr"/>
            <a:lstStyle/>
            <a:p>
              <a:pPr algn="r"/>
              <a:endParaRPr lang="en-US" sz="4400" b="0" u="sng" dirty="0">
                <a:solidFill>
                  <a:srgbClr val="0000FF"/>
                </a:solidFill>
                <a:latin typeface="Arial" pitchFamily="34" charset="0"/>
              </a:endParaRPr>
            </a:p>
          </p:txBody>
        </p:sp>
        <p:sp>
          <p:nvSpPr>
            <p:cNvPr id="5" name="Oval 20">
              <a:extLst>
                <a:ext uri="{FF2B5EF4-FFF2-40B4-BE49-F238E27FC236}">
                  <a16:creationId xmlns:a16="http://schemas.microsoft.com/office/drawing/2014/main" id="{A3545978-35D0-9F21-F312-1E1D2A55E1EE}"/>
                </a:ext>
              </a:extLst>
            </p:cNvPr>
            <p:cNvSpPr>
              <a:spLocks noChangeArrowheads="1"/>
            </p:cNvSpPr>
            <p:nvPr/>
          </p:nvSpPr>
          <p:spPr bwMode="auto">
            <a:xfrm>
              <a:off x="2718" y="1445"/>
              <a:ext cx="37" cy="31"/>
            </a:xfrm>
            <a:prstGeom prst="ellipse">
              <a:avLst/>
            </a:prstGeom>
            <a:grpFill/>
            <a:ln w="19050">
              <a:solidFill>
                <a:schemeClr val="tx1"/>
              </a:solidFill>
              <a:round/>
              <a:headEnd/>
              <a:tailEnd/>
            </a:ln>
          </p:spPr>
          <p:txBody>
            <a:bodyPr wrap="none" anchor="ctr"/>
            <a:lstStyle/>
            <a:p>
              <a:endParaRPr lang="en-US" dirty="0">
                <a:latin typeface="Courier New" pitchFamily="49" charset="0"/>
              </a:endParaRPr>
            </a:p>
          </p:txBody>
        </p:sp>
      </p:gr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1" name="Footer Placeholder 2"/>
          <p:cNvSpPr>
            <a:spLocks noGrp="1"/>
          </p:cNvSpPr>
          <p:nvPr>
            <p:ph type="ftr" sz="quarter" idx="10"/>
          </p:nvPr>
        </p:nvSpPr>
        <p:spPr>
          <a:xfrm>
            <a:off x="3124200" y="6248400"/>
            <a:ext cx="2895600" cy="457200"/>
          </a:xfrm>
        </p:spPr>
        <p:txBody>
          <a:bodyPr/>
          <a:lstStyle/>
          <a:p>
            <a:pPr>
              <a:defRPr/>
            </a:pPr>
            <a:r>
              <a:rPr lang="en-US" b="0" dirty="0">
                <a:solidFill>
                  <a:schemeClr val="tx1"/>
                </a:solidFill>
                <a:latin typeface="Arial" pitchFamily="34" charset="0"/>
                <a:cs typeface="+mn-cs"/>
              </a:rPr>
              <a:t>Art of Multiprocessor Programming</a:t>
            </a:r>
          </a:p>
        </p:txBody>
      </p:sp>
      <p:sp>
        <p:nvSpPr>
          <p:cNvPr id="42" name="Slide Number Placeholder 3"/>
          <p:cNvSpPr>
            <a:spLocks noGrp="1"/>
          </p:cNvSpPr>
          <p:nvPr>
            <p:ph type="sldNum" sz="quarter" idx="11"/>
          </p:nvPr>
        </p:nvSpPr>
        <p:spPr>
          <a:xfrm>
            <a:off x="6553200" y="6248400"/>
            <a:ext cx="1905000" cy="457200"/>
          </a:xfrm>
        </p:spPr>
        <p:txBody>
          <a:bodyPr/>
          <a:lstStyle/>
          <a:p>
            <a:pPr>
              <a:defRPr/>
            </a:pPr>
            <a:fld id="{D23C6134-03A1-474D-A5E2-EB85749A27C7}" type="slidenum">
              <a:rPr lang="x-none" b="0">
                <a:solidFill>
                  <a:schemeClr val="tx1"/>
                </a:solidFill>
                <a:latin typeface="Arial" pitchFamily="34" charset="0"/>
                <a:cs typeface="+mn-cs"/>
              </a:rPr>
              <a:pPr>
                <a:defRPr/>
              </a:pPr>
              <a:t>44</a:t>
            </a:fld>
            <a:endParaRPr lang="en-US" b="0" dirty="0">
              <a:solidFill>
                <a:schemeClr val="tx1"/>
              </a:solidFill>
              <a:latin typeface="Arial" pitchFamily="34" charset="0"/>
              <a:cs typeface="+mn-cs"/>
            </a:endParaRPr>
          </a:p>
        </p:txBody>
      </p:sp>
      <p:sp>
        <p:nvSpPr>
          <p:cNvPr id="32773" name="Rectangle 3"/>
          <p:cNvSpPr>
            <a:spLocks noGrp="1" noChangeArrowheads="1"/>
          </p:cNvSpPr>
          <p:nvPr>
            <p:ph type="title" idx="4294967295"/>
          </p:nvPr>
        </p:nvSpPr>
        <p:spPr/>
        <p:txBody>
          <a:bodyPr/>
          <a:lstStyle/>
          <a:p>
            <a:pPr eaLnBrk="1" hangingPunct="1"/>
            <a:r>
              <a:rPr lang="en-US"/>
              <a:t>Methods Take Time</a:t>
            </a:r>
          </a:p>
        </p:txBody>
      </p:sp>
      <p:sp>
        <p:nvSpPr>
          <p:cNvPr id="32774" name="Text Box 4"/>
          <p:cNvSpPr txBox="1">
            <a:spLocks noChangeArrowheads="1"/>
          </p:cNvSpPr>
          <p:nvPr/>
        </p:nvSpPr>
        <p:spPr bwMode="auto">
          <a:xfrm>
            <a:off x="3402220" y="5410200"/>
            <a:ext cx="766555" cy="461665"/>
          </a:xfrm>
          <a:prstGeom prst="rect">
            <a:avLst/>
          </a:prstGeom>
          <a:noFill/>
          <a:ln w="9525">
            <a:noFill/>
            <a:miter lim="800000"/>
            <a:headEnd/>
            <a:tailEnd/>
          </a:ln>
        </p:spPr>
        <p:txBody>
          <a:bodyPr wrap="none">
            <a:spAutoFit/>
          </a:bodyPr>
          <a:lstStyle/>
          <a:p>
            <a:pPr algn="r"/>
            <a:r>
              <a:rPr lang="en-US" b="0" dirty="0">
                <a:solidFill>
                  <a:schemeClr val="bg1"/>
                </a:solidFill>
                <a:latin typeface="Arial" pitchFamily="34" charset="0"/>
              </a:rPr>
              <a:t>time</a:t>
            </a:r>
          </a:p>
        </p:txBody>
      </p:sp>
      <p:sp>
        <p:nvSpPr>
          <p:cNvPr id="32776" name="AutoShape 17"/>
          <p:cNvSpPr>
            <a:spLocks noChangeArrowheads="1"/>
          </p:cNvSpPr>
          <p:nvPr/>
        </p:nvSpPr>
        <p:spPr bwMode="auto">
          <a:xfrm>
            <a:off x="2971800" y="4191000"/>
            <a:ext cx="2743200" cy="990600"/>
          </a:xfrm>
          <a:prstGeom prst="leftRightArrow">
            <a:avLst>
              <a:gd name="adj1" fmla="val 50000"/>
              <a:gd name="adj2" fmla="val 55385"/>
            </a:avLst>
          </a:prstGeom>
          <a:solidFill>
            <a:srgbClr val="FF0000"/>
          </a:solidFill>
          <a:ln w="38100">
            <a:solidFill>
              <a:schemeClr val="tx1"/>
            </a:solidFill>
            <a:miter lim="800000"/>
            <a:headEnd/>
            <a:tailEnd/>
          </a:ln>
        </p:spPr>
        <p:txBody>
          <a:bodyPr wrap="none" anchor="ctr"/>
          <a:lstStyle/>
          <a:p>
            <a:pPr algn="ctr"/>
            <a:r>
              <a:rPr lang="en-US" dirty="0">
                <a:solidFill>
                  <a:schemeClr val="bg1"/>
                </a:solidFill>
                <a:latin typeface="Arial" pitchFamily="34" charset="0"/>
              </a:rPr>
              <a:t>Method call</a:t>
            </a:r>
          </a:p>
        </p:txBody>
      </p:sp>
      <p:sp>
        <p:nvSpPr>
          <p:cNvPr id="32782" name="AutoShape 22"/>
          <p:cNvSpPr>
            <a:spLocks noChangeArrowheads="1"/>
          </p:cNvSpPr>
          <p:nvPr/>
        </p:nvSpPr>
        <p:spPr bwMode="auto">
          <a:xfrm>
            <a:off x="685800" y="2019300"/>
            <a:ext cx="2057400" cy="838200"/>
          </a:xfrm>
          <a:prstGeom prst="wedgeRoundRectCallout">
            <a:avLst>
              <a:gd name="adj1" fmla="val 59181"/>
              <a:gd name="adj2" fmla="val 131630"/>
              <a:gd name="adj3" fmla="val 16667"/>
            </a:avLst>
          </a:prstGeom>
          <a:noFill/>
          <a:ln w="38100">
            <a:solidFill>
              <a:srgbClr val="FF0000"/>
            </a:solidFill>
            <a:miter lim="800000"/>
            <a:headEnd/>
            <a:tailEnd/>
          </a:ln>
        </p:spPr>
        <p:txBody>
          <a:bodyPr anchor="ctr"/>
          <a:lstStyle/>
          <a:p>
            <a:pPr algn="ctr"/>
            <a:r>
              <a:rPr lang="en-US" sz="2800" b="0" dirty="0">
                <a:solidFill>
                  <a:srgbClr val="FFFF00"/>
                </a:solidFill>
                <a:latin typeface="Arial" pitchFamily="34" charset="0"/>
              </a:rPr>
              <a:t>invocation </a:t>
            </a:r>
            <a:r>
              <a:rPr lang="en-US" sz="2800" dirty="0">
                <a:solidFill>
                  <a:srgbClr val="FFFF00"/>
                </a:solidFill>
                <a:latin typeface="Courier New" pitchFamily="49" charset="0"/>
              </a:rPr>
              <a:t>12:00</a:t>
            </a:r>
          </a:p>
        </p:txBody>
      </p:sp>
      <p:grpSp>
        <p:nvGrpSpPr>
          <p:cNvPr id="32778" name="Group 41"/>
          <p:cNvGrpSpPr>
            <a:grpSpLocks/>
          </p:cNvGrpSpPr>
          <p:nvPr/>
        </p:nvGrpSpPr>
        <p:grpSpPr bwMode="auto">
          <a:xfrm>
            <a:off x="838200" y="5257800"/>
            <a:ext cx="7391400" cy="762000"/>
            <a:chOff x="528" y="3312"/>
            <a:chExt cx="4656" cy="480"/>
          </a:xfrm>
        </p:grpSpPr>
        <p:sp>
          <p:nvSpPr>
            <p:cNvPr id="32780" name="AutoShape 42"/>
            <p:cNvSpPr>
              <a:spLocks noChangeArrowheads="1"/>
            </p:cNvSpPr>
            <p:nvPr/>
          </p:nvSpPr>
          <p:spPr bwMode="auto">
            <a:xfrm>
              <a:off x="528" y="3312"/>
              <a:ext cx="4656" cy="480"/>
            </a:xfrm>
            <a:prstGeom prst="rightArrow">
              <a:avLst>
                <a:gd name="adj1" fmla="val 50000"/>
                <a:gd name="adj2" fmla="val 242500"/>
              </a:avLst>
            </a:prstGeom>
            <a:solidFill>
              <a:srgbClr val="0099FF"/>
            </a:solidFill>
            <a:ln w="38100">
              <a:solidFill>
                <a:srgbClr val="0099FF"/>
              </a:solidFill>
              <a:miter lim="800000"/>
              <a:headEnd/>
              <a:tailEnd/>
            </a:ln>
          </p:spPr>
          <p:txBody>
            <a:bodyPr wrap="none" anchor="ctr"/>
            <a:lstStyle/>
            <a:p>
              <a:endParaRPr lang="en-US" dirty="0">
                <a:latin typeface="Courier New" pitchFamily="49" charset="0"/>
              </a:endParaRPr>
            </a:p>
          </p:txBody>
        </p:sp>
        <p:sp>
          <p:nvSpPr>
            <p:cNvPr id="32781" name="Text Box 43"/>
            <p:cNvSpPr txBox="1">
              <a:spLocks noChangeArrowheads="1"/>
            </p:cNvSpPr>
            <p:nvPr/>
          </p:nvSpPr>
          <p:spPr bwMode="auto">
            <a:xfrm>
              <a:off x="2143" y="3408"/>
              <a:ext cx="483" cy="291"/>
            </a:xfrm>
            <a:prstGeom prst="rect">
              <a:avLst/>
            </a:prstGeom>
            <a:noFill/>
            <a:ln w="9525">
              <a:noFill/>
              <a:miter lim="800000"/>
              <a:headEnd/>
              <a:tailEnd/>
            </a:ln>
          </p:spPr>
          <p:txBody>
            <a:bodyPr wrap="none">
              <a:spAutoFit/>
            </a:bodyPr>
            <a:lstStyle/>
            <a:p>
              <a:pPr algn="r"/>
              <a:r>
                <a:rPr lang="en-US" b="0" dirty="0">
                  <a:solidFill>
                    <a:schemeClr val="bg1"/>
                  </a:solidFill>
                  <a:latin typeface="Arial" pitchFamily="34" charset="0"/>
                </a:rPr>
                <a:t>time</a:t>
              </a:r>
            </a:p>
          </p:txBody>
        </p:sp>
      </p:grpSp>
      <p:sp>
        <p:nvSpPr>
          <p:cNvPr id="32779" name="AutoShape 37"/>
          <p:cNvSpPr>
            <a:spLocks noChangeArrowheads="1"/>
          </p:cNvSpPr>
          <p:nvPr/>
        </p:nvSpPr>
        <p:spPr bwMode="auto">
          <a:xfrm>
            <a:off x="355600" y="3365500"/>
            <a:ext cx="2527300" cy="762000"/>
          </a:xfrm>
          <a:prstGeom prst="cloudCallout">
            <a:avLst>
              <a:gd name="adj1" fmla="val 29597"/>
              <a:gd name="adj2" fmla="val 72708"/>
            </a:avLst>
          </a:prstGeom>
          <a:noFill/>
          <a:ln w="38100">
            <a:solidFill>
              <a:srgbClr val="6666FF"/>
            </a:solidFill>
            <a:round/>
            <a:headEnd/>
            <a:tailEnd/>
          </a:ln>
        </p:spPr>
        <p:txBody>
          <a:bodyPr anchor="ctr"/>
          <a:lstStyle/>
          <a:p>
            <a:pPr algn="ctr"/>
            <a:r>
              <a:rPr lang="en-US" sz="2000" dirty="0" err="1">
                <a:solidFill>
                  <a:srgbClr val="FFFF00"/>
                </a:solidFill>
                <a:latin typeface="Courier New" pitchFamily="49" charset="0"/>
              </a:rPr>
              <a:t>q.enq</a:t>
            </a:r>
            <a:r>
              <a:rPr lang="en-US" sz="2000" dirty="0">
                <a:solidFill>
                  <a:srgbClr val="FFFF00"/>
                </a:solidFill>
                <a:latin typeface="Courier New" pitchFamily="49" charset="0"/>
              </a:rPr>
              <a:t>(</a:t>
            </a:r>
            <a:r>
              <a:rPr lang="en-US" sz="1000" dirty="0">
                <a:solidFill>
                  <a:srgbClr val="FFFF00"/>
                </a:solidFill>
                <a:latin typeface="Courier New" pitchFamily="49" charset="0"/>
              </a:rPr>
              <a:t>...</a:t>
            </a:r>
            <a:r>
              <a:rPr lang="en-US" sz="2000" dirty="0">
                <a:solidFill>
                  <a:srgbClr val="FFFF00"/>
                </a:solidFill>
                <a:latin typeface="Courier New" pitchFamily="49" charset="0"/>
              </a:rPr>
              <a:t>)</a:t>
            </a:r>
          </a:p>
        </p:txBody>
      </p:sp>
      <p:pic>
        <p:nvPicPr>
          <p:cNvPr id="43" name="Picture 7"/>
          <p:cNvPicPr>
            <a:picLocks noChangeAspect="1" noChangeArrowheads="1"/>
          </p:cNvPicPr>
          <p:nvPr/>
        </p:nvPicPr>
        <p:blipFill>
          <a:blip r:embed="rId3" cstate="print"/>
          <a:srcRect/>
          <a:stretch>
            <a:fillRect/>
          </a:stretch>
        </p:blipFill>
        <p:spPr bwMode="auto">
          <a:xfrm>
            <a:off x="655638" y="6157913"/>
            <a:ext cx="587375" cy="587375"/>
          </a:xfrm>
          <a:prstGeom prst="rect">
            <a:avLst/>
          </a:prstGeom>
          <a:noFill/>
          <a:ln w="9525">
            <a:noFill/>
            <a:miter lim="800000"/>
            <a:headEnd/>
            <a:tailEnd/>
          </a:ln>
        </p:spPr>
      </p:pic>
      <p:grpSp>
        <p:nvGrpSpPr>
          <p:cNvPr id="2" name="Group 5">
            <a:extLst>
              <a:ext uri="{FF2B5EF4-FFF2-40B4-BE49-F238E27FC236}">
                <a16:creationId xmlns:a16="http://schemas.microsoft.com/office/drawing/2014/main" id="{61024345-ACA8-20B1-29EF-8F62203F6186}"/>
              </a:ext>
            </a:extLst>
          </p:cNvPr>
          <p:cNvGrpSpPr>
            <a:grpSpLocks/>
          </p:cNvGrpSpPr>
          <p:nvPr/>
        </p:nvGrpSpPr>
        <p:grpSpPr bwMode="auto">
          <a:xfrm>
            <a:off x="3429000" y="3048000"/>
            <a:ext cx="1828800" cy="466725"/>
            <a:chOff x="2160" y="1920"/>
            <a:chExt cx="1152" cy="294"/>
          </a:xfrm>
        </p:grpSpPr>
        <p:grpSp>
          <p:nvGrpSpPr>
            <p:cNvPr id="3" name="Group 6">
              <a:extLst>
                <a:ext uri="{FF2B5EF4-FFF2-40B4-BE49-F238E27FC236}">
                  <a16:creationId xmlns:a16="http://schemas.microsoft.com/office/drawing/2014/main" id="{832D138F-1FBB-3174-1CCB-998AA8890058}"/>
                </a:ext>
              </a:extLst>
            </p:cNvPr>
            <p:cNvGrpSpPr>
              <a:grpSpLocks/>
            </p:cNvGrpSpPr>
            <p:nvPr/>
          </p:nvGrpSpPr>
          <p:grpSpPr bwMode="auto">
            <a:xfrm>
              <a:off x="2234" y="2012"/>
              <a:ext cx="138" cy="110"/>
              <a:chOff x="2928" y="1465"/>
              <a:chExt cx="271" cy="215"/>
            </a:xfrm>
          </p:grpSpPr>
          <p:sp>
            <p:nvSpPr>
              <p:cNvPr id="12" name="Oval 7">
                <a:extLst>
                  <a:ext uri="{FF2B5EF4-FFF2-40B4-BE49-F238E27FC236}">
                    <a16:creationId xmlns:a16="http://schemas.microsoft.com/office/drawing/2014/main" id="{E22A103D-10A2-3FD8-A023-E87A6986CAAB}"/>
                  </a:ext>
                </a:extLst>
              </p:cNvPr>
              <p:cNvSpPr>
                <a:spLocks noChangeArrowheads="1"/>
              </p:cNvSpPr>
              <p:nvPr/>
            </p:nvSpPr>
            <p:spPr bwMode="auto">
              <a:xfrm>
                <a:off x="2928" y="1465"/>
                <a:ext cx="271" cy="215"/>
              </a:xfrm>
              <a:prstGeom prst="ellipse">
                <a:avLst/>
              </a:prstGeom>
              <a:solidFill>
                <a:srgbClr val="3399FF"/>
              </a:solidFill>
              <a:ln w="38100">
                <a:solidFill>
                  <a:schemeClr val="tx1"/>
                </a:solidFill>
                <a:round/>
                <a:headEnd/>
                <a:tailEnd/>
              </a:ln>
              <a:effectLst>
                <a:glow rad="228600">
                  <a:schemeClr val="accent3">
                    <a:satMod val="175000"/>
                    <a:alpha val="40000"/>
                  </a:schemeClr>
                </a:glow>
              </a:effectLst>
            </p:spPr>
            <p:txBody>
              <a:bodyPr wrap="none" anchor="ctr"/>
              <a:lstStyle/>
              <a:p>
                <a:pPr algn="r"/>
                <a:endParaRPr lang="en-US" sz="4400" b="0" u="sng" dirty="0">
                  <a:solidFill>
                    <a:srgbClr val="0000FF"/>
                  </a:solidFill>
                  <a:latin typeface="Arial" pitchFamily="34" charset="0"/>
                </a:endParaRPr>
              </a:p>
            </p:txBody>
          </p:sp>
          <p:sp>
            <p:nvSpPr>
              <p:cNvPr id="13" name="Oval 8">
                <a:extLst>
                  <a:ext uri="{FF2B5EF4-FFF2-40B4-BE49-F238E27FC236}">
                    <a16:creationId xmlns:a16="http://schemas.microsoft.com/office/drawing/2014/main" id="{9A5E2803-C622-EBF6-0010-26BB58BD3D1F}"/>
                  </a:ext>
                </a:extLst>
              </p:cNvPr>
              <p:cNvSpPr>
                <a:spLocks noChangeArrowheads="1"/>
              </p:cNvSpPr>
              <p:nvPr/>
            </p:nvSpPr>
            <p:spPr bwMode="auto">
              <a:xfrm>
                <a:off x="3082" y="1503"/>
                <a:ext cx="71" cy="60"/>
              </a:xfrm>
              <a:prstGeom prst="ellipse">
                <a:avLst/>
              </a:prstGeom>
              <a:solidFill>
                <a:srgbClr val="00FFFF"/>
              </a:solidFill>
              <a:ln w="19050">
                <a:solidFill>
                  <a:schemeClr val="bg1"/>
                </a:solidFill>
                <a:round/>
                <a:headEnd/>
                <a:tailEnd/>
              </a:ln>
            </p:spPr>
            <p:txBody>
              <a:bodyPr wrap="none" anchor="ctr"/>
              <a:lstStyle/>
              <a:p>
                <a:endParaRPr lang="en-US" dirty="0">
                  <a:latin typeface="Courier New" pitchFamily="49" charset="0"/>
                </a:endParaRPr>
              </a:p>
            </p:txBody>
          </p:sp>
        </p:grpSp>
        <p:sp>
          <p:nvSpPr>
            <p:cNvPr id="4" name="Rectangle 9">
              <a:extLst>
                <a:ext uri="{FF2B5EF4-FFF2-40B4-BE49-F238E27FC236}">
                  <a16:creationId xmlns:a16="http://schemas.microsoft.com/office/drawing/2014/main" id="{06EEA863-3131-B687-747C-CD4730A52723}"/>
                </a:ext>
              </a:extLst>
            </p:cNvPr>
            <p:cNvSpPr>
              <a:spLocks noChangeArrowheads="1"/>
            </p:cNvSpPr>
            <p:nvPr/>
          </p:nvSpPr>
          <p:spPr bwMode="auto">
            <a:xfrm>
              <a:off x="2160" y="1920"/>
              <a:ext cx="294" cy="294"/>
            </a:xfrm>
            <a:prstGeom prst="rect">
              <a:avLst/>
            </a:prstGeom>
            <a:noFill/>
            <a:ln w="38100">
              <a:solidFill>
                <a:schemeClr val="bg1"/>
              </a:solidFill>
              <a:miter lim="800000"/>
              <a:headEnd/>
              <a:tailEnd/>
            </a:ln>
          </p:spPr>
          <p:txBody>
            <a:bodyPr wrap="none" anchor="ctr"/>
            <a:lstStyle/>
            <a:p>
              <a:endParaRPr lang="en-US" dirty="0">
                <a:latin typeface="Courier New" pitchFamily="49" charset="0"/>
              </a:endParaRPr>
            </a:p>
          </p:txBody>
        </p:sp>
        <p:sp>
          <p:nvSpPr>
            <p:cNvPr id="5" name="Rectangle 10">
              <a:extLst>
                <a:ext uri="{FF2B5EF4-FFF2-40B4-BE49-F238E27FC236}">
                  <a16:creationId xmlns:a16="http://schemas.microsoft.com/office/drawing/2014/main" id="{EA4A54C2-0170-8BFA-7016-D08D8B0E9F26}"/>
                </a:ext>
              </a:extLst>
            </p:cNvPr>
            <p:cNvSpPr>
              <a:spLocks noChangeArrowheads="1"/>
            </p:cNvSpPr>
            <p:nvPr/>
          </p:nvSpPr>
          <p:spPr bwMode="auto">
            <a:xfrm>
              <a:off x="2454" y="1920"/>
              <a:ext cx="294" cy="294"/>
            </a:xfrm>
            <a:prstGeom prst="rect">
              <a:avLst/>
            </a:prstGeom>
            <a:noFill/>
            <a:ln w="38100">
              <a:solidFill>
                <a:schemeClr val="bg1"/>
              </a:solidFill>
              <a:miter lim="800000"/>
              <a:headEnd/>
              <a:tailEnd/>
            </a:ln>
          </p:spPr>
          <p:txBody>
            <a:bodyPr wrap="none" anchor="ctr"/>
            <a:lstStyle/>
            <a:p>
              <a:endParaRPr lang="en-US" dirty="0">
                <a:latin typeface="Courier New" pitchFamily="49" charset="0"/>
              </a:endParaRPr>
            </a:p>
          </p:txBody>
        </p:sp>
        <p:sp>
          <p:nvSpPr>
            <p:cNvPr id="6" name="Rectangle 11">
              <a:extLst>
                <a:ext uri="{FF2B5EF4-FFF2-40B4-BE49-F238E27FC236}">
                  <a16:creationId xmlns:a16="http://schemas.microsoft.com/office/drawing/2014/main" id="{E69BE8E7-18BB-62FC-3EC1-3F579529C9DA}"/>
                </a:ext>
              </a:extLst>
            </p:cNvPr>
            <p:cNvSpPr>
              <a:spLocks noChangeArrowheads="1"/>
            </p:cNvSpPr>
            <p:nvPr/>
          </p:nvSpPr>
          <p:spPr bwMode="auto">
            <a:xfrm>
              <a:off x="2748" y="1920"/>
              <a:ext cx="294" cy="294"/>
            </a:xfrm>
            <a:prstGeom prst="rect">
              <a:avLst/>
            </a:prstGeom>
            <a:noFill/>
            <a:ln w="38100">
              <a:solidFill>
                <a:schemeClr val="bg1"/>
              </a:solidFill>
              <a:miter lim="800000"/>
              <a:headEnd/>
              <a:tailEnd/>
            </a:ln>
          </p:spPr>
          <p:txBody>
            <a:bodyPr wrap="none" anchor="ctr"/>
            <a:lstStyle/>
            <a:p>
              <a:endParaRPr lang="en-US" dirty="0">
                <a:latin typeface="Courier New" pitchFamily="49" charset="0"/>
              </a:endParaRPr>
            </a:p>
          </p:txBody>
        </p:sp>
        <p:sp>
          <p:nvSpPr>
            <p:cNvPr id="7" name="Line 12">
              <a:extLst>
                <a:ext uri="{FF2B5EF4-FFF2-40B4-BE49-F238E27FC236}">
                  <a16:creationId xmlns:a16="http://schemas.microsoft.com/office/drawing/2014/main" id="{457858A3-B6BA-047D-572A-4A59968A5198}"/>
                </a:ext>
              </a:extLst>
            </p:cNvPr>
            <p:cNvSpPr>
              <a:spLocks noChangeShapeType="1"/>
            </p:cNvSpPr>
            <p:nvPr/>
          </p:nvSpPr>
          <p:spPr bwMode="auto">
            <a:xfrm>
              <a:off x="3018" y="1920"/>
              <a:ext cx="294" cy="0"/>
            </a:xfrm>
            <a:prstGeom prst="line">
              <a:avLst/>
            </a:prstGeom>
            <a:noFill/>
            <a:ln w="38100">
              <a:solidFill>
                <a:schemeClr val="bg1"/>
              </a:solidFill>
              <a:round/>
              <a:headEnd/>
              <a:tailEnd/>
            </a:ln>
          </p:spPr>
          <p:txBody>
            <a:bodyPr wrap="none" anchor="ctr"/>
            <a:lstStyle/>
            <a:p>
              <a:endParaRPr lang="en-US" dirty="0">
                <a:latin typeface="Courier New" pitchFamily="49" charset="0"/>
              </a:endParaRPr>
            </a:p>
          </p:txBody>
        </p:sp>
        <p:sp>
          <p:nvSpPr>
            <p:cNvPr id="8" name="Line 13">
              <a:extLst>
                <a:ext uri="{FF2B5EF4-FFF2-40B4-BE49-F238E27FC236}">
                  <a16:creationId xmlns:a16="http://schemas.microsoft.com/office/drawing/2014/main" id="{3CDE0A68-8EBB-6ADC-39E7-2F0670E8E5DE}"/>
                </a:ext>
              </a:extLst>
            </p:cNvPr>
            <p:cNvSpPr>
              <a:spLocks noChangeShapeType="1"/>
            </p:cNvSpPr>
            <p:nvPr/>
          </p:nvSpPr>
          <p:spPr bwMode="auto">
            <a:xfrm>
              <a:off x="3018" y="2214"/>
              <a:ext cx="294" cy="0"/>
            </a:xfrm>
            <a:prstGeom prst="line">
              <a:avLst/>
            </a:prstGeom>
            <a:noFill/>
            <a:ln w="38100">
              <a:solidFill>
                <a:schemeClr val="bg1"/>
              </a:solidFill>
              <a:round/>
              <a:headEnd/>
              <a:tailEnd/>
            </a:ln>
          </p:spPr>
          <p:txBody>
            <a:bodyPr wrap="none" anchor="ctr"/>
            <a:lstStyle/>
            <a:p>
              <a:endParaRPr lang="en-US" dirty="0">
                <a:latin typeface="Courier New" pitchFamily="49" charset="0"/>
              </a:endParaRPr>
            </a:p>
          </p:txBody>
        </p:sp>
        <p:grpSp>
          <p:nvGrpSpPr>
            <p:cNvPr id="9" name="Group 14">
              <a:extLst>
                <a:ext uri="{FF2B5EF4-FFF2-40B4-BE49-F238E27FC236}">
                  <a16:creationId xmlns:a16="http://schemas.microsoft.com/office/drawing/2014/main" id="{7FA692C1-ECB8-CF47-81A7-D37BB6EAEB5E}"/>
                </a:ext>
              </a:extLst>
            </p:cNvPr>
            <p:cNvGrpSpPr>
              <a:grpSpLocks/>
            </p:cNvGrpSpPr>
            <p:nvPr/>
          </p:nvGrpSpPr>
          <p:grpSpPr bwMode="auto">
            <a:xfrm>
              <a:off x="2528" y="2012"/>
              <a:ext cx="138" cy="110"/>
              <a:chOff x="3648" y="3312"/>
              <a:chExt cx="271" cy="215"/>
            </a:xfrm>
          </p:grpSpPr>
          <p:sp>
            <p:nvSpPr>
              <p:cNvPr id="10" name="Oval 15">
                <a:extLst>
                  <a:ext uri="{FF2B5EF4-FFF2-40B4-BE49-F238E27FC236}">
                    <a16:creationId xmlns:a16="http://schemas.microsoft.com/office/drawing/2014/main" id="{0A20700F-B709-016F-71E7-6FC99C541511}"/>
                  </a:ext>
                </a:extLst>
              </p:cNvPr>
              <p:cNvSpPr>
                <a:spLocks noChangeArrowheads="1"/>
              </p:cNvSpPr>
              <p:nvPr/>
            </p:nvSpPr>
            <p:spPr bwMode="auto">
              <a:xfrm>
                <a:off x="3648" y="3312"/>
                <a:ext cx="271" cy="215"/>
              </a:xfrm>
              <a:prstGeom prst="ellipse">
                <a:avLst/>
              </a:prstGeom>
              <a:solidFill>
                <a:srgbClr val="FF0000"/>
              </a:solidFill>
              <a:ln w="38100">
                <a:solidFill>
                  <a:schemeClr val="tx1"/>
                </a:solidFill>
                <a:round/>
                <a:headEnd/>
                <a:tailEnd/>
              </a:ln>
              <a:effectLst>
                <a:glow rad="228600">
                  <a:schemeClr val="accent3">
                    <a:satMod val="175000"/>
                    <a:alpha val="40000"/>
                  </a:schemeClr>
                </a:glow>
              </a:effectLst>
            </p:spPr>
            <p:txBody>
              <a:bodyPr wrap="none" anchor="ctr"/>
              <a:lstStyle/>
              <a:p>
                <a:pPr algn="r"/>
                <a:endParaRPr lang="en-US" sz="4400" b="0" u="sng" dirty="0">
                  <a:solidFill>
                    <a:srgbClr val="0000FF"/>
                  </a:solidFill>
                  <a:latin typeface="Arial" pitchFamily="34" charset="0"/>
                </a:endParaRPr>
              </a:p>
            </p:txBody>
          </p:sp>
          <p:sp>
            <p:nvSpPr>
              <p:cNvPr id="11" name="Oval 16">
                <a:extLst>
                  <a:ext uri="{FF2B5EF4-FFF2-40B4-BE49-F238E27FC236}">
                    <a16:creationId xmlns:a16="http://schemas.microsoft.com/office/drawing/2014/main" id="{4E6A5F63-7EA5-3B98-3F9C-102ACD0BAA81}"/>
                  </a:ext>
                </a:extLst>
              </p:cNvPr>
              <p:cNvSpPr>
                <a:spLocks noChangeArrowheads="1"/>
              </p:cNvSpPr>
              <p:nvPr/>
            </p:nvSpPr>
            <p:spPr bwMode="auto">
              <a:xfrm>
                <a:off x="3802" y="3350"/>
                <a:ext cx="71" cy="60"/>
              </a:xfrm>
              <a:prstGeom prst="ellipse">
                <a:avLst/>
              </a:prstGeom>
              <a:solidFill>
                <a:srgbClr val="FF7C80"/>
              </a:solidFill>
              <a:ln w="19050">
                <a:solidFill>
                  <a:schemeClr val="bg1"/>
                </a:solidFill>
                <a:round/>
                <a:headEnd/>
                <a:tailEnd/>
              </a:ln>
            </p:spPr>
            <p:txBody>
              <a:bodyPr wrap="none" anchor="ctr"/>
              <a:lstStyle/>
              <a:p>
                <a:endParaRPr lang="en-US" dirty="0">
                  <a:latin typeface="Courier New" pitchFamily="49" charset="0"/>
                </a:endParaRPr>
              </a:p>
            </p:txBody>
          </p:sp>
        </p:grpSp>
      </p:grpSp>
      <p:sp>
        <p:nvSpPr>
          <p:cNvPr id="26" name="Freeform 24">
            <a:extLst>
              <a:ext uri="{FF2B5EF4-FFF2-40B4-BE49-F238E27FC236}">
                <a16:creationId xmlns:a16="http://schemas.microsoft.com/office/drawing/2014/main" id="{B33AA6E0-3F29-C03D-77C6-7D8992756340}"/>
              </a:ext>
            </a:extLst>
          </p:cNvPr>
          <p:cNvSpPr>
            <a:spLocks/>
          </p:cNvSpPr>
          <p:nvPr/>
        </p:nvSpPr>
        <p:spPr bwMode="auto">
          <a:xfrm>
            <a:off x="2828365" y="3505200"/>
            <a:ext cx="517712" cy="470647"/>
          </a:xfrm>
          <a:custGeom>
            <a:avLst/>
            <a:gdLst>
              <a:gd name="T0" fmla="*/ 0 w 528"/>
              <a:gd name="T1" fmla="*/ 480 h 480"/>
              <a:gd name="T2" fmla="*/ 240 w 528"/>
              <a:gd name="T3" fmla="*/ 240 h 480"/>
              <a:gd name="T4" fmla="*/ 0 w 528"/>
              <a:gd name="T5" fmla="*/ 240 h 480"/>
              <a:gd name="T6" fmla="*/ 528 w 528"/>
              <a:gd name="T7" fmla="*/ 0 h 480"/>
              <a:gd name="T8" fmla="*/ 288 w 528"/>
              <a:gd name="T9" fmla="*/ 192 h 480"/>
              <a:gd name="T10" fmla="*/ 432 w 528"/>
              <a:gd name="T11" fmla="*/ 192 h 480"/>
              <a:gd name="T12" fmla="*/ 0 w 528"/>
              <a:gd name="T13" fmla="*/ 480 h 480"/>
              <a:gd name="T14" fmla="*/ 0 60000 65536"/>
              <a:gd name="T15" fmla="*/ 0 60000 65536"/>
              <a:gd name="T16" fmla="*/ 0 60000 65536"/>
              <a:gd name="T17" fmla="*/ 0 60000 65536"/>
              <a:gd name="T18" fmla="*/ 0 60000 65536"/>
              <a:gd name="T19" fmla="*/ 0 60000 65536"/>
              <a:gd name="T20" fmla="*/ 0 60000 65536"/>
              <a:gd name="T21" fmla="*/ 0 w 528"/>
              <a:gd name="T22" fmla="*/ 0 h 480"/>
              <a:gd name="T23" fmla="*/ 528 w 528"/>
              <a:gd name="T24" fmla="*/ 480 h 480"/>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528" h="480">
                <a:moveTo>
                  <a:pt x="0" y="480"/>
                </a:moveTo>
                <a:lnTo>
                  <a:pt x="240" y="240"/>
                </a:lnTo>
                <a:lnTo>
                  <a:pt x="0" y="240"/>
                </a:lnTo>
                <a:lnTo>
                  <a:pt x="528" y="0"/>
                </a:lnTo>
                <a:lnTo>
                  <a:pt x="288" y="192"/>
                </a:lnTo>
                <a:lnTo>
                  <a:pt x="432" y="192"/>
                </a:lnTo>
                <a:lnTo>
                  <a:pt x="0" y="480"/>
                </a:lnTo>
                <a:close/>
              </a:path>
            </a:pathLst>
          </a:custGeom>
          <a:solidFill>
            <a:srgbClr val="FFFF00"/>
          </a:solidFill>
          <a:ln w="38100">
            <a:solidFill>
              <a:srgbClr val="FF0000"/>
            </a:solidFill>
            <a:round/>
            <a:headEnd/>
            <a:tailEnd/>
          </a:ln>
        </p:spPr>
        <p:txBody>
          <a:bodyPr wrap="none" anchor="ctr"/>
          <a:lstStyle/>
          <a:p>
            <a:endParaRPr lang="en-US" dirty="0">
              <a:latin typeface="Courier New" pitchFamily="49" charset="0"/>
            </a:endParaRPr>
          </a:p>
        </p:txBody>
      </p:sp>
      <p:sp>
        <p:nvSpPr>
          <p:cNvPr id="28" name="Freeform 36">
            <a:extLst>
              <a:ext uri="{FF2B5EF4-FFF2-40B4-BE49-F238E27FC236}">
                <a16:creationId xmlns:a16="http://schemas.microsoft.com/office/drawing/2014/main" id="{E371BC3B-12A6-6563-C40E-372B8BA0A96A}"/>
              </a:ext>
            </a:extLst>
          </p:cNvPr>
          <p:cNvSpPr>
            <a:spLocks/>
          </p:cNvSpPr>
          <p:nvPr/>
        </p:nvSpPr>
        <p:spPr bwMode="auto">
          <a:xfrm>
            <a:off x="3063688" y="3599329"/>
            <a:ext cx="517712" cy="470647"/>
          </a:xfrm>
          <a:custGeom>
            <a:avLst/>
            <a:gdLst>
              <a:gd name="T0" fmla="*/ 0 w 528"/>
              <a:gd name="T1" fmla="*/ 480 h 480"/>
              <a:gd name="T2" fmla="*/ 240 w 528"/>
              <a:gd name="T3" fmla="*/ 240 h 480"/>
              <a:gd name="T4" fmla="*/ 0 w 528"/>
              <a:gd name="T5" fmla="*/ 240 h 480"/>
              <a:gd name="T6" fmla="*/ 528 w 528"/>
              <a:gd name="T7" fmla="*/ 0 h 480"/>
              <a:gd name="T8" fmla="*/ 288 w 528"/>
              <a:gd name="T9" fmla="*/ 192 h 480"/>
              <a:gd name="T10" fmla="*/ 432 w 528"/>
              <a:gd name="T11" fmla="*/ 192 h 480"/>
              <a:gd name="T12" fmla="*/ 0 w 528"/>
              <a:gd name="T13" fmla="*/ 480 h 480"/>
              <a:gd name="T14" fmla="*/ 0 60000 65536"/>
              <a:gd name="T15" fmla="*/ 0 60000 65536"/>
              <a:gd name="T16" fmla="*/ 0 60000 65536"/>
              <a:gd name="T17" fmla="*/ 0 60000 65536"/>
              <a:gd name="T18" fmla="*/ 0 60000 65536"/>
              <a:gd name="T19" fmla="*/ 0 60000 65536"/>
              <a:gd name="T20" fmla="*/ 0 60000 65536"/>
              <a:gd name="T21" fmla="*/ 0 w 528"/>
              <a:gd name="T22" fmla="*/ 0 h 480"/>
              <a:gd name="T23" fmla="*/ 528 w 528"/>
              <a:gd name="T24" fmla="*/ 480 h 480"/>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528" h="480">
                <a:moveTo>
                  <a:pt x="0" y="480"/>
                </a:moveTo>
                <a:lnTo>
                  <a:pt x="240" y="240"/>
                </a:lnTo>
                <a:lnTo>
                  <a:pt x="0" y="240"/>
                </a:lnTo>
                <a:lnTo>
                  <a:pt x="528" y="0"/>
                </a:lnTo>
                <a:lnTo>
                  <a:pt x="288" y="192"/>
                </a:lnTo>
                <a:lnTo>
                  <a:pt x="432" y="192"/>
                </a:lnTo>
                <a:lnTo>
                  <a:pt x="0" y="480"/>
                </a:lnTo>
                <a:close/>
              </a:path>
            </a:pathLst>
          </a:custGeom>
          <a:solidFill>
            <a:srgbClr val="FFFF00"/>
          </a:solidFill>
          <a:ln w="38100">
            <a:solidFill>
              <a:srgbClr val="FF0000"/>
            </a:solidFill>
            <a:round/>
            <a:headEnd/>
            <a:tailEnd/>
          </a:ln>
        </p:spPr>
        <p:txBody>
          <a:bodyPr wrap="none" anchor="ctr"/>
          <a:lstStyle/>
          <a:p>
            <a:endParaRPr lang="en-US" dirty="0">
              <a:latin typeface="Courier New" pitchFamily="49" charset="0"/>
            </a:endParaRPr>
          </a:p>
        </p:txBody>
      </p:sp>
      <p:grpSp>
        <p:nvGrpSpPr>
          <p:cNvPr id="39" name="Group 18">
            <a:extLst>
              <a:ext uri="{FF2B5EF4-FFF2-40B4-BE49-F238E27FC236}">
                <a16:creationId xmlns:a16="http://schemas.microsoft.com/office/drawing/2014/main" id="{A03EE377-2691-A41E-99C4-E4A15EC25C7F}"/>
              </a:ext>
            </a:extLst>
          </p:cNvPr>
          <p:cNvGrpSpPr>
            <a:grpSpLocks/>
          </p:cNvGrpSpPr>
          <p:nvPr/>
        </p:nvGrpSpPr>
        <p:grpSpPr bwMode="auto">
          <a:xfrm>
            <a:off x="1811992" y="3652838"/>
            <a:ext cx="219075" cy="174625"/>
            <a:chOff x="2640" y="1426"/>
            <a:chExt cx="138" cy="110"/>
          </a:xfrm>
          <a:solidFill>
            <a:srgbClr val="00CC00"/>
          </a:solidFill>
          <a:effectLst>
            <a:glow rad="228600">
              <a:schemeClr val="accent3">
                <a:satMod val="175000"/>
                <a:alpha val="40000"/>
              </a:schemeClr>
            </a:glow>
          </a:effectLst>
        </p:grpSpPr>
        <p:sp>
          <p:nvSpPr>
            <p:cNvPr id="40" name="Oval 19">
              <a:extLst>
                <a:ext uri="{FF2B5EF4-FFF2-40B4-BE49-F238E27FC236}">
                  <a16:creationId xmlns:a16="http://schemas.microsoft.com/office/drawing/2014/main" id="{2C161778-7F0A-957C-66E0-FC04763CCC38}"/>
                </a:ext>
              </a:extLst>
            </p:cNvPr>
            <p:cNvSpPr>
              <a:spLocks noChangeArrowheads="1"/>
            </p:cNvSpPr>
            <p:nvPr/>
          </p:nvSpPr>
          <p:spPr bwMode="auto">
            <a:xfrm>
              <a:off x="2640" y="1426"/>
              <a:ext cx="138" cy="110"/>
            </a:xfrm>
            <a:prstGeom prst="ellipse">
              <a:avLst/>
            </a:prstGeom>
            <a:grpFill/>
            <a:ln w="38100">
              <a:solidFill>
                <a:schemeClr val="tx1"/>
              </a:solidFill>
              <a:round/>
              <a:headEnd/>
              <a:tailEnd/>
            </a:ln>
          </p:spPr>
          <p:txBody>
            <a:bodyPr wrap="none" anchor="ctr"/>
            <a:lstStyle/>
            <a:p>
              <a:pPr algn="r"/>
              <a:endParaRPr lang="en-US" sz="4400" b="0" u="sng" dirty="0">
                <a:solidFill>
                  <a:srgbClr val="0000FF"/>
                </a:solidFill>
                <a:latin typeface="Arial" pitchFamily="34" charset="0"/>
              </a:endParaRPr>
            </a:p>
          </p:txBody>
        </p:sp>
        <p:sp>
          <p:nvSpPr>
            <p:cNvPr id="44" name="Oval 20">
              <a:extLst>
                <a:ext uri="{FF2B5EF4-FFF2-40B4-BE49-F238E27FC236}">
                  <a16:creationId xmlns:a16="http://schemas.microsoft.com/office/drawing/2014/main" id="{48E2AC18-FB27-00AE-5AFC-571C19BE1B49}"/>
                </a:ext>
              </a:extLst>
            </p:cNvPr>
            <p:cNvSpPr>
              <a:spLocks noChangeArrowheads="1"/>
            </p:cNvSpPr>
            <p:nvPr/>
          </p:nvSpPr>
          <p:spPr bwMode="auto">
            <a:xfrm>
              <a:off x="2718" y="1445"/>
              <a:ext cx="37" cy="31"/>
            </a:xfrm>
            <a:prstGeom prst="ellipse">
              <a:avLst/>
            </a:prstGeom>
            <a:grpFill/>
            <a:ln w="19050">
              <a:solidFill>
                <a:schemeClr val="tx1"/>
              </a:solidFill>
              <a:round/>
              <a:headEnd/>
              <a:tailEnd/>
            </a:ln>
          </p:spPr>
          <p:txBody>
            <a:bodyPr wrap="none" anchor="ctr"/>
            <a:lstStyle/>
            <a:p>
              <a:endParaRPr lang="en-US" dirty="0">
                <a:latin typeface="Courier New" pitchFamily="49" charset="0"/>
              </a:endParaRPr>
            </a:p>
          </p:txBody>
        </p:sp>
      </p:grpSp>
      <p:grpSp>
        <p:nvGrpSpPr>
          <p:cNvPr id="14" name="Group 25">
            <a:extLst>
              <a:ext uri="{FF2B5EF4-FFF2-40B4-BE49-F238E27FC236}">
                <a16:creationId xmlns:a16="http://schemas.microsoft.com/office/drawing/2014/main" id="{D9884DA6-7CA2-670C-42C8-BFFC09B042E0}"/>
              </a:ext>
            </a:extLst>
          </p:cNvPr>
          <p:cNvGrpSpPr>
            <a:grpSpLocks/>
          </p:cNvGrpSpPr>
          <p:nvPr/>
        </p:nvGrpSpPr>
        <p:grpSpPr bwMode="auto">
          <a:xfrm>
            <a:off x="1981200" y="4022912"/>
            <a:ext cx="1035424" cy="1082488"/>
            <a:chOff x="3312" y="2640"/>
            <a:chExt cx="1056" cy="1104"/>
          </a:xfrm>
          <a:effectLst>
            <a:glow rad="228600">
              <a:schemeClr val="accent3">
                <a:satMod val="175000"/>
                <a:alpha val="40000"/>
              </a:schemeClr>
            </a:glow>
          </a:effectLst>
        </p:grpSpPr>
        <p:sp>
          <p:nvSpPr>
            <p:cNvPr id="15" name="Freeform 26">
              <a:extLst>
                <a:ext uri="{FF2B5EF4-FFF2-40B4-BE49-F238E27FC236}">
                  <a16:creationId xmlns:a16="http://schemas.microsoft.com/office/drawing/2014/main" id="{D9147155-1644-EF6F-8FA8-0AFDF715381E}"/>
                </a:ext>
              </a:extLst>
            </p:cNvPr>
            <p:cNvSpPr>
              <a:spLocks/>
            </p:cNvSpPr>
            <p:nvPr/>
          </p:nvSpPr>
          <p:spPr bwMode="auto">
            <a:xfrm>
              <a:off x="3792" y="2640"/>
              <a:ext cx="336" cy="432"/>
            </a:xfrm>
            <a:custGeom>
              <a:avLst/>
              <a:gdLst>
                <a:gd name="T0" fmla="*/ 0 w 336"/>
                <a:gd name="T1" fmla="*/ 432 h 432"/>
                <a:gd name="T2" fmla="*/ 96 w 336"/>
                <a:gd name="T3" fmla="*/ 384 h 432"/>
                <a:gd name="T4" fmla="*/ 96 w 336"/>
                <a:gd name="T5" fmla="*/ 192 h 432"/>
                <a:gd name="T6" fmla="*/ 336 w 336"/>
                <a:gd name="T7" fmla="*/ 0 h 432"/>
                <a:gd name="T8" fmla="*/ 0 w 336"/>
                <a:gd name="T9" fmla="*/ 144 h 432"/>
                <a:gd name="T10" fmla="*/ 0 w 336"/>
                <a:gd name="T11" fmla="*/ 432 h 432"/>
                <a:gd name="T12" fmla="*/ 0 60000 65536"/>
                <a:gd name="T13" fmla="*/ 0 60000 65536"/>
                <a:gd name="T14" fmla="*/ 0 60000 65536"/>
                <a:gd name="T15" fmla="*/ 0 60000 65536"/>
                <a:gd name="T16" fmla="*/ 0 60000 65536"/>
                <a:gd name="T17" fmla="*/ 0 60000 65536"/>
                <a:gd name="T18" fmla="*/ 0 w 336"/>
                <a:gd name="T19" fmla="*/ 0 h 432"/>
                <a:gd name="T20" fmla="*/ 336 w 336"/>
                <a:gd name="T21" fmla="*/ 432 h 432"/>
              </a:gdLst>
              <a:ahLst/>
              <a:cxnLst>
                <a:cxn ang="T12">
                  <a:pos x="T0" y="T1"/>
                </a:cxn>
                <a:cxn ang="T13">
                  <a:pos x="T2" y="T3"/>
                </a:cxn>
                <a:cxn ang="T14">
                  <a:pos x="T4" y="T5"/>
                </a:cxn>
                <a:cxn ang="T15">
                  <a:pos x="T6" y="T7"/>
                </a:cxn>
                <a:cxn ang="T16">
                  <a:pos x="T8" y="T9"/>
                </a:cxn>
                <a:cxn ang="T17">
                  <a:pos x="T10" y="T11"/>
                </a:cxn>
              </a:cxnLst>
              <a:rect l="T18" t="T19" r="T20" b="T21"/>
              <a:pathLst>
                <a:path w="336" h="432">
                  <a:moveTo>
                    <a:pt x="0" y="432"/>
                  </a:moveTo>
                  <a:lnTo>
                    <a:pt x="96" y="384"/>
                  </a:lnTo>
                  <a:lnTo>
                    <a:pt x="96" y="192"/>
                  </a:lnTo>
                  <a:lnTo>
                    <a:pt x="336" y="0"/>
                  </a:lnTo>
                  <a:lnTo>
                    <a:pt x="0" y="144"/>
                  </a:lnTo>
                  <a:lnTo>
                    <a:pt x="0" y="432"/>
                  </a:lnTo>
                  <a:close/>
                </a:path>
              </a:pathLst>
            </a:custGeom>
            <a:solidFill>
              <a:schemeClr val="tx1"/>
            </a:solidFill>
            <a:ln w="9525">
              <a:solidFill>
                <a:schemeClr val="tx1"/>
              </a:solidFill>
              <a:round/>
              <a:headEnd/>
              <a:tailEnd/>
            </a:ln>
          </p:spPr>
          <p:txBody>
            <a:bodyPr wrap="none" anchor="ctr"/>
            <a:lstStyle/>
            <a:p>
              <a:endParaRPr lang="en-US" dirty="0">
                <a:latin typeface="Courier New" pitchFamily="49" charset="0"/>
              </a:endParaRPr>
            </a:p>
          </p:txBody>
        </p:sp>
        <p:grpSp>
          <p:nvGrpSpPr>
            <p:cNvPr id="16" name="Group 27">
              <a:extLst>
                <a:ext uri="{FF2B5EF4-FFF2-40B4-BE49-F238E27FC236}">
                  <a16:creationId xmlns:a16="http://schemas.microsoft.com/office/drawing/2014/main" id="{88825D2D-D598-4337-3DA5-6930E8D92A73}"/>
                </a:ext>
              </a:extLst>
            </p:cNvPr>
            <p:cNvGrpSpPr>
              <a:grpSpLocks/>
            </p:cNvGrpSpPr>
            <p:nvPr/>
          </p:nvGrpSpPr>
          <p:grpSpPr bwMode="auto">
            <a:xfrm>
              <a:off x="3312" y="2928"/>
              <a:ext cx="837" cy="816"/>
              <a:chOff x="3312" y="2928"/>
              <a:chExt cx="837" cy="816"/>
            </a:xfrm>
          </p:grpSpPr>
          <p:sp>
            <p:nvSpPr>
              <p:cNvPr id="18" name="Freeform 28">
                <a:extLst>
                  <a:ext uri="{FF2B5EF4-FFF2-40B4-BE49-F238E27FC236}">
                    <a16:creationId xmlns:a16="http://schemas.microsoft.com/office/drawing/2014/main" id="{9F4B7C7A-0B63-FAC1-8B0F-E0158BA4AF71}"/>
                  </a:ext>
                </a:extLst>
              </p:cNvPr>
              <p:cNvSpPr>
                <a:spLocks/>
              </p:cNvSpPr>
              <p:nvPr/>
            </p:nvSpPr>
            <p:spPr bwMode="auto">
              <a:xfrm flipH="1">
                <a:off x="3312" y="3168"/>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Courier New" pitchFamily="49" charset="0"/>
                </a:endParaRPr>
              </a:p>
            </p:txBody>
          </p:sp>
          <p:sp>
            <p:nvSpPr>
              <p:cNvPr id="19" name="Freeform 29">
                <a:extLst>
                  <a:ext uri="{FF2B5EF4-FFF2-40B4-BE49-F238E27FC236}">
                    <a16:creationId xmlns:a16="http://schemas.microsoft.com/office/drawing/2014/main" id="{687AB151-6B74-191B-45D4-E58DF760AD1A}"/>
                  </a:ext>
                </a:extLst>
              </p:cNvPr>
              <p:cNvSpPr>
                <a:spLocks/>
              </p:cNvSpPr>
              <p:nvPr/>
            </p:nvSpPr>
            <p:spPr bwMode="auto">
              <a:xfrm flipH="1">
                <a:off x="3520" y="3024"/>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Courier New" pitchFamily="49" charset="0"/>
                </a:endParaRPr>
              </a:p>
            </p:txBody>
          </p:sp>
          <p:sp>
            <p:nvSpPr>
              <p:cNvPr id="20" name="Freeform 30">
                <a:extLst>
                  <a:ext uri="{FF2B5EF4-FFF2-40B4-BE49-F238E27FC236}">
                    <a16:creationId xmlns:a16="http://schemas.microsoft.com/office/drawing/2014/main" id="{FC8C7466-6F68-322F-FB31-CA100B7A6F13}"/>
                  </a:ext>
                </a:extLst>
              </p:cNvPr>
              <p:cNvSpPr>
                <a:spLocks/>
              </p:cNvSpPr>
              <p:nvPr/>
            </p:nvSpPr>
            <p:spPr bwMode="auto">
              <a:xfrm flipH="1">
                <a:off x="3360" y="2928"/>
                <a:ext cx="789" cy="535"/>
              </a:xfrm>
              <a:custGeom>
                <a:avLst/>
                <a:gdLst>
                  <a:gd name="T0" fmla="*/ 261 w 789"/>
                  <a:gd name="T1" fmla="*/ 0 h 535"/>
                  <a:gd name="T2" fmla="*/ 789 w 789"/>
                  <a:gd name="T3" fmla="*/ 336 h 535"/>
                  <a:gd name="T4" fmla="*/ 494 w 789"/>
                  <a:gd name="T5" fmla="*/ 535 h 535"/>
                  <a:gd name="T6" fmla="*/ 0 w 789"/>
                  <a:gd name="T7" fmla="*/ 96 h 535"/>
                  <a:gd name="T8" fmla="*/ 261 w 789"/>
                  <a:gd name="T9" fmla="*/ 0 h 535"/>
                  <a:gd name="T10" fmla="*/ 0 60000 65536"/>
                  <a:gd name="T11" fmla="*/ 0 60000 65536"/>
                  <a:gd name="T12" fmla="*/ 0 60000 65536"/>
                  <a:gd name="T13" fmla="*/ 0 60000 65536"/>
                  <a:gd name="T14" fmla="*/ 0 60000 65536"/>
                  <a:gd name="T15" fmla="*/ 0 w 789"/>
                  <a:gd name="T16" fmla="*/ 0 h 535"/>
                  <a:gd name="T17" fmla="*/ 789 w 789"/>
                  <a:gd name="T18" fmla="*/ 535 h 535"/>
                </a:gdLst>
                <a:ahLst/>
                <a:cxnLst>
                  <a:cxn ang="T10">
                    <a:pos x="T0" y="T1"/>
                  </a:cxn>
                  <a:cxn ang="T11">
                    <a:pos x="T2" y="T3"/>
                  </a:cxn>
                  <a:cxn ang="T12">
                    <a:pos x="T4" y="T5"/>
                  </a:cxn>
                  <a:cxn ang="T13">
                    <a:pos x="T6" y="T7"/>
                  </a:cxn>
                  <a:cxn ang="T14">
                    <a:pos x="T8" y="T9"/>
                  </a:cxn>
                </a:cxnLst>
                <a:rect l="T15" t="T16" r="T17" b="T18"/>
                <a:pathLst>
                  <a:path w="789" h="535">
                    <a:moveTo>
                      <a:pt x="261" y="0"/>
                    </a:moveTo>
                    <a:lnTo>
                      <a:pt x="789" y="336"/>
                    </a:lnTo>
                    <a:lnTo>
                      <a:pt x="494" y="535"/>
                    </a:lnTo>
                    <a:lnTo>
                      <a:pt x="0" y="96"/>
                    </a:lnTo>
                    <a:lnTo>
                      <a:pt x="261" y="0"/>
                    </a:lnTo>
                    <a:close/>
                  </a:path>
                </a:pathLst>
              </a:custGeom>
              <a:solidFill>
                <a:srgbClr val="0000FF"/>
              </a:solidFill>
              <a:ln w="38100">
                <a:solidFill>
                  <a:schemeClr val="tx1"/>
                </a:solidFill>
                <a:round/>
                <a:headEnd/>
                <a:tailEnd/>
              </a:ln>
            </p:spPr>
            <p:txBody>
              <a:bodyPr wrap="none" anchor="ctr"/>
              <a:lstStyle/>
              <a:p>
                <a:endParaRPr lang="en-US" dirty="0">
                  <a:latin typeface="Courier New" pitchFamily="49" charset="0"/>
                </a:endParaRPr>
              </a:p>
            </p:txBody>
          </p:sp>
          <p:sp>
            <p:nvSpPr>
              <p:cNvPr id="21" name="Freeform 31">
                <a:extLst>
                  <a:ext uri="{FF2B5EF4-FFF2-40B4-BE49-F238E27FC236}">
                    <a16:creationId xmlns:a16="http://schemas.microsoft.com/office/drawing/2014/main" id="{21BF6B8F-550D-B76B-2E13-75D352CA128C}"/>
                  </a:ext>
                </a:extLst>
              </p:cNvPr>
              <p:cNvSpPr>
                <a:spLocks/>
              </p:cNvSpPr>
              <p:nvPr/>
            </p:nvSpPr>
            <p:spPr bwMode="auto">
              <a:xfrm flipH="1">
                <a:off x="3648" y="3024"/>
                <a:ext cx="491" cy="567"/>
              </a:xfrm>
              <a:custGeom>
                <a:avLst/>
                <a:gdLst>
                  <a:gd name="T0" fmla="*/ 11 w 491"/>
                  <a:gd name="T1" fmla="*/ 0 h 567"/>
                  <a:gd name="T2" fmla="*/ 491 w 491"/>
                  <a:gd name="T3" fmla="*/ 432 h 567"/>
                  <a:gd name="T4" fmla="*/ 484 w 491"/>
                  <a:gd name="T5" fmla="*/ 567 h 567"/>
                  <a:gd name="T6" fmla="*/ 0 w 491"/>
                  <a:gd name="T7" fmla="*/ 119 h 567"/>
                  <a:gd name="T8" fmla="*/ 11 w 491"/>
                  <a:gd name="T9" fmla="*/ 0 h 567"/>
                  <a:gd name="T10" fmla="*/ 0 60000 65536"/>
                  <a:gd name="T11" fmla="*/ 0 60000 65536"/>
                  <a:gd name="T12" fmla="*/ 0 60000 65536"/>
                  <a:gd name="T13" fmla="*/ 0 60000 65536"/>
                  <a:gd name="T14" fmla="*/ 0 60000 65536"/>
                  <a:gd name="T15" fmla="*/ 0 w 491"/>
                  <a:gd name="T16" fmla="*/ 0 h 567"/>
                  <a:gd name="T17" fmla="*/ 491 w 491"/>
                  <a:gd name="T18" fmla="*/ 567 h 567"/>
                </a:gdLst>
                <a:ahLst/>
                <a:cxnLst>
                  <a:cxn ang="T10">
                    <a:pos x="T0" y="T1"/>
                  </a:cxn>
                  <a:cxn ang="T11">
                    <a:pos x="T2" y="T3"/>
                  </a:cxn>
                  <a:cxn ang="T12">
                    <a:pos x="T4" y="T5"/>
                  </a:cxn>
                  <a:cxn ang="T13">
                    <a:pos x="T6" y="T7"/>
                  </a:cxn>
                  <a:cxn ang="T14">
                    <a:pos x="T8" y="T9"/>
                  </a:cxn>
                </a:cxnLst>
                <a:rect l="T15" t="T16" r="T17" b="T18"/>
                <a:pathLst>
                  <a:path w="491" h="567">
                    <a:moveTo>
                      <a:pt x="11" y="0"/>
                    </a:moveTo>
                    <a:lnTo>
                      <a:pt x="491" y="432"/>
                    </a:lnTo>
                    <a:lnTo>
                      <a:pt x="484" y="567"/>
                    </a:lnTo>
                    <a:lnTo>
                      <a:pt x="0" y="119"/>
                    </a:lnTo>
                    <a:lnTo>
                      <a:pt x="11" y="0"/>
                    </a:lnTo>
                    <a:close/>
                  </a:path>
                </a:pathLst>
              </a:custGeom>
              <a:solidFill>
                <a:srgbClr val="0000FF"/>
              </a:solidFill>
              <a:ln w="38100">
                <a:solidFill>
                  <a:schemeClr val="tx1"/>
                </a:solidFill>
                <a:round/>
                <a:headEnd/>
                <a:tailEnd/>
              </a:ln>
            </p:spPr>
            <p:txBody>
              <a:bodyPr wrap="none" anchor="ctr"/>
              <a:lstStyle/>
              <a:p>
                <a:endParaRPr lang="en-US" dirty="0">
                  <a:latin typeface="Courier New" pitchFamily="49" charset="0"/>
                </a:endParaRPr>
              </a:p>
            </p:txBody>
          </p:sp>
          <p:sp>
            <p:nvSpPr>
              <p:cNvPr id="22" name="Freeform 32">
                <a:extLst>
                  <a:ext uri="{FF2B5EF4-FFF2-40B4-BE49-F238E27FC236}">
                    <a16:creationId xmlns:a16="http://schemas.microsoft.com/office/drawing/2014/main" id="{F831667E-C968-A051-3BD5-49613657BC01}"/>
                  </a:ext>
                </a:extLst>
              </p:cNvPr>
              <p:cNvSpPr>
                <a:spLocks/>
              </p:cNvSpPr>
              <p:nvPr/>
            </p:nvSpPr>
            <p:spPr bwMode="auto">
              <a:xfrm flipH="1">
                <a:off x="3360" y="3264"/>
                <a:ext cx="304" cy="327"/>
              </a:xfrm>
              <a:custGeom>
                <a:avLst/>
                <a:gdLst>
                  <a:gd name="T0" fmla="*/ 304 w 304"/>
                  <a:gd name="T1" fmla="*/ 0 h 327"/>
                  <a:gd name="T2" fmla="*/ 304 w 304"/>
                  <a:gd name="T3" fmla="*/ 96 h 327"/>
                  <a:gd name="T4" fmla="*/ 0 w 304"/>
                  <a:gd name="T5" fmla="*/ 327 h 327"/>
                  <a:gd name="T6" fmla="*/ 18 w 304"/>
                  <a:gd name="T7" fmla="*/ 181 h 327"/>
                  <a:gd name="T8" fmla="*/ 304 w 304"/>
                  <a:gd name="T9" fmla="*/ 0 h 327"/>
                  <a:gd name="T10" fmla="*/ 0 60000 65536"/>
                  <a:gd name="T11" fmla="*/ 0 60000 65536"/>
                  <a:gd name="T12" fmla="*/ 0 60000 65536"/>
                  <a:gd name="T13" fmla="*/ 0 60000 65536"/>
                  <a:gd name="T14" fmla="*/ 0 60000 65536"/>
                  <a:gd name="T15" fmla="*/ 0 w 304"/>
                  <a:gd name="T16" fmla="*/ 0 h 327"/>
                  <a:gd name="T17" fmla="*/ 304 w 304"/>
                  <a:gd name="T18" fmla="*/ 327 h 327"/>
                </a:gdLst>
                <a:ahLst/>
                <a:cxnLst>
                  <a:cxn ang="T10">
                    <a:pos x="T0" y="T1"/>
                  </a:cxn>
                  <a:cxn ang="T11">
                    <a:pos x="T2" y="T3"/>
                  </a:cxn>
                  <a:cxn ang="T12">
                    <a:pos x="T4" y="T5"/>
                  </a:cxn>
                  <a:cxn ang="T13">
                    <a:pos x="T6" y="T7"/>
                  </a:cxn>
                  <a:cxn ang="T14">
                    <a:pos x="T8" y="T9"/>
                  </a:cxn>
                </a:cxnLst>
                <a:rect l="T15" t="T16" r="T17" b="T18"/>
                <a:pathLst>
                  <a:path w="304" h="327">
                    <a:moveTo>
                      <a:pt x="304" y="0"/>
                    </a:moveTo>
                    <a:lnTo>
                      <a:pt x="304" y="96"/>
                    </a:lnTo>
                    <a:lnTo>
                      <a:pt x="0" y="327"/>
                    </a:lnTo>
                    <a:lnTo>
                      <a:pt x="18" y="181"/>
                    </a:lnTo>
                    <a:lnTo>
                      <a:pt x="304" y="0"/>
                    </a:lnTo>
                    <a:close/>
                  </a:path>
                </a:pathLst>
              </a:custGeom>
              <a:solidFill>
                <a:srgbClr val="0000FF"/>
              </a:solidFill>
              <a:ln w="38100">
                <a:solidFill>
                  <a:schemeClr val="tx1"/>
                </a:solidFill>
                <a:round/>
                <a:headEnd/>
                <a:tailEnd/>
              </a:ln>
            </p:spPr>
            <p:txBody>
              <a:bodyPr wrap="none" anchor="ctr"/>
              <a:lstStyle/>
              <a:p>
                <a:endParaRPr lang="en-US" dirty="0">
                  <a:latin typeface="Courier New" pitchFamily="49" charset="0"/>
                </a:endParaRPr>
              </a:p>
            </p:txBody>
          </p:sp>
          <p:sp>
            <p:nvSpPr>
              <p:cNvPr id="23" name="Freeform 33">
                <a:extLst>
                  <a:ext uri="{FF2B5EF4-FFF2-40B4-BE49-F238E27FC236}">
                    <a16:creationId xmlns:a16="http://schemas.microsoft.com/office/drawing/2014/main" id="{49CAA060-3975-D934-675A-46A8FB7BF4B6}"/>
                  </a:ext>
                </a:extLst>
              </p:cNvPr>
              <p:cNvSpPr>
                <a:spLocks/>
              </p:cNvSpPr>
              <p:nvPr/>
            </p:nvSpPr>
            <p:spPr bwMode="auto">
              <a:xfrm flipH="1">
                <a:off x="3648" y="3408"/>
                <a:ext cx="240" cy="336"/>
              </a:xfrm>
              <a:custGeom>
                <a:avLst/>
                <a:gdLst>
                  <a:gd name="T0" fmla="*/ 7 w 336"/>
                  <a:gd name="T1" fmla="*/ 0 h 432"/>
                  <a:gd name="T2" fmla="*/ 11 w 336"/>
                  <a:gd name="T3" fmla="*/ 7 h 432"/>
                  <a:gd name="T4" fmla="*/ 3 w 336"/>
                  <a:gd name="T5" fmla="*/ 12 h 432"/>
                  <a:gd name="T6" fmla="*/ 3 w 336"/>
                  <a:gd name="T7" fmla="*/ 35 h 432"/>
                  <a:gd name="T8" fmla="*/ 0 w 336"/>
                  <a:gd name="T9" fmla="*/ 27 h 432"/>
                  <a:gd name="T10" fmla="*/ 0 w 336"/>
                  <a:gd name="T11" fmla="*/ 4 h 432"/>
                  <a:gd name="T12" fmla="*/ 7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Courier New" pitchFamily="49" charset="0"/>
                </a:endParaRPr>
              </a:p>
            </p:txBody>
          </p:sp>
          <p:sp>
            <p:nvSpPr>
              <p:cNvPr id="24" name="Freeform 34">
                <a:extLst>
                  <a:ext uri="{FF2B5EF4-FFF2-40B4-BE49-F238E27FC236}">
                    <a16:creationId xmlns:a16="http://schemas.microsoft.com/office/drawing/2014/main" id="{EB9249BB-32A3-71FB-5372-AB1E7DAEC93E}"/>
                  </a:ext>
                </a:extLst>
              </p:cNvPr>
              <p:cNvSpPr>
                <a:spLocks/>
              </p:cNvSpPr>
              <p:nvPr/>
            </p:nvSpPr>
            <p:spPr bwMode="auto">
              <a:xfrm flipH="1">
                <a:off x="3840" y="3264"/>
                <a:ext cx="240" cy="288"/>
              </a:xfrm>
              <a:custGeom>
                <a:avLst/>
                <a:gdLst>
                  <a:gd name="T0" fmla="*/ 7 w 336"/>
                  <a:gd name="T1" fmla="*/ 0 h 432"/>
                  <a:gd name="T2" fmla="*/ 11 w 336"/>
                  <a:gd name="T3" fmla="*/ 2 h 432"/>
                  <a:gd name="T4" fmla="*/ 3 w 336"/>
                  <a:gd name="T5" fmla="*/ 3 h 432"/>
                  <a:gd name="T6" fmla="*/ 3 w 336"/>
                  <a:gd name="T7" fmla="*/ 7 h 432"/>
                  <a:gd name="T8" fmla="*/ 0 w 336"/>
                  <a:gd name="T9" fmla="*/ 6 h 432"/>
                  <a:gd name="T10" fmla="*/ 0 w 336"/>
                  <a:gd name="T11" fmla="*/ 1 h 432"/>
                  <a:gd name="T12" fmla="*/ 7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Courier New" pitchFamily="49" charset="0"/>
                </a:endParaRPr>
              </a:p>
            </p:txBody>
          </p:sp>
        </p:grpSp>
        <p:sp>
          <p:nvSpPr>
            <p:cNvPr id="17" name="Freeform 35">
              <a:extLst>
                <a:ext uri="{FF2B5EF4-FFF2-40B4-BE49-F238E27FC236}">
                  <a16:creationId xmlns:a16="http://schemas.microsoft.com/office/drawing/2014/main" id="{6D4ED1D6-8482-B300-48A1-84763A51E456}"/>
                </a:ext>
              </a:extLst>
            </p:cNvPr>
            <p:cNvSpPr>
              <a:spLocks/>
            </p:cNvSpPr>
            <p:nvPr/>
          </p:nvSpPr>
          <p:spPr bwMode="auto">
            <a:xfrm>
              <a:off x="4032" y="2736"/>
              <a:ext cx="336" cy="432"/>
            </a:xfrm>
            <a:custGeom>
              <a:avLst/>
              <a:gdLst>
                <a:gd name="T0" fmla="*/ 0 w 336"/>
                <a:gd name="T1" fmla="*/ 432 h 432"/>
                <a:gd name="T2" fmla="*/ 96 w 336"/>
                <a:gd name="T3" fmla="*/ 384 h 432"/>
                <a:gd name="T4" fmla="*/ 96 w 336"/>
                <a:gd name="T5" fmla="*/ 192 h 432"/>
                <a:gd name="T6" fmla="*/ 336 w 336"/>
                <a:gd name="T7" fmla="*/ 0 h 432"/>
                <a:gd name="T8" fmla="*/ 0 w 336"/>
                <a:gd name="T9" fmla="*/ 144 h 432"/>
                <a:gd name="T10" fmla="*/ 0 w 336"/>
                <a:gd name="T11" fmla="*/ 432 h 432"/>
                <a:gd name="T12" fmla="*/ 0 60000 65536"/>
                <a:gd name="T13" fmla="*/ 0 60000 65536"/>
                <a:gd name="T14" fmla="*/ 0 60000 65536"/>
                <a:gd name="T15" fmla="*/ 0 60000 65536"/>
                <a:gd name="T16" fmla="*/ 0 60000 65536"/>
                <a:gd name="T17" fmla="*/ 0 60000 65536"/>
                <a:gd name="T18" fmla="*/ 0 w 336"/>
                <a:gd name="T19" fmla="*/ 0 h 432"/>
                <a:gd name="T20" fmla="*/ 336 w 336"/>
                <a:gd name="T21" fmla="*/ 432 h 432"/>
              </a:gdLst>
              <a:ahLst/>
              <a:cxnLst>
                <a:cxn ang="T12">
                  <a:pos x="T0" y="T1"/>
                </a:cxn>
                <a:cxn ang="T13">
                  <a:pos x="T2" y="T3"/>
                </a:cxn>
                <a:cxn ang="T14">
                  <a:pos x="T4" y="T5"/>
                </a:cxn>
                <a:cxn ang="T15">
                  <a:pos x="T6" y="T7"/>
                </a:cxn>
                <a:cxn ang="T16">
                  <a:pos x="T8" y="T9"/>
                </a:cxn>
                <a:cxn ang="T17">
                  <a:pos x="T10" y="T11"/>
                </a:cxn>
              </a:cxnLst>
              <a:rect l="T18" t="T19" r="T20" b="T21"/>
              <a:pathLst>
                <a:path w="336" h="432">
                  <a:moveTo>
                    <a:pt x="0" y="432"/>
                  </a:moveTo>
                  <a:lnTo>
                    <a:pt x="96" y="384"/>
                  </a:lnTo>
                  <a:lnTo>
                    <a:pt x="96" y="192"/>
                  </a:lnTo>
                  <a:lnTo>
                    <a:pt x="336" y="0"/>
                  </a:lnTo>
                  <a:lnTo>
                    <a:pt x="0" y="144"/>
                  </a:lnTo>
                  <a:lnTo>
                    <a:pt x="0" y="432"/>
                  </a:lnTo>
                  <a:close/>
                </a:path>
              </a:pathLst>
            </a:custGeom>
            <a:solidFill>
              <a:schemeClr val="tx1"/>
            </a:solidFill>
            <a:ln w="9525">
              <a:solidFill>
                <a:schemeClr val="tx1"/>
              </a:solidFill>
              <a:round/>
              <a:headEnd/>
              <a:tailEnd/>
            </a:ln>
          </p:spPr>
          <p:txBody>
            <a:bodyPr wrap="none" anchor="ctr"/>
            <a:lstStyle/>
            <a:p>
              <a:endParaRPr lang="en-US" dirty="0">
                <a:latin typeface="Courier New" pitchFamily="49" charset="0"/>
              </a:endParaRPr>
            </a:p>
          </p:txBody>
        </p:sp>
      </p:gr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4" name="Footer Placeholder 2"/>
          <p:cNvSpPr>
            <a:spLocks noGrp="1"/>
          </p:cNvSpPr>
          <p:nvPr>
            <p:ph type="ftr" sz="quarter" idx="10"/>
          </p:nvPr>
        </p:nvSpPr>
        <p:spPr>
          <a:xfrm>
            <a:off x="3124200" y="6248400"/>
            <a:ext cx="2895600" cy="457200"/>
          </a:xfrm>
        </p:spPr>
        <p:txBody>
          <a:bodyPr/>
          <a:lstStyle/>
          <a:p>
            <a:pPr>
              <a:defRPr/>
            </a:pPr>
            <a:r>
              <a:rPr lang="en-US" b="0" dirty="0">
                <a:latin typeface="Arial" pitchFamily="34" charset="0"/>
                <a:cs typeface="+mn-cs"/>
              </a:rPr>
              <a:t>Art of Multiprocessor Programming</a:t>
            </a:r>
          </a:p>
        </p:txBody>
      </p:sp>
      <p:sp>
        <p:nvSpPr>
          <p:cNvPr id="45" name="Slide Number Placeholder 3"/>
          <p:cNvSpPr>
            <a:spLocks noGrp="1"/>
          </p:cNvSpPr>
          <p:nvPr>
            <p:ph type="sldNum" sz="quarter" idx="11"/>
          </p:nvPr>
        </p:nvSpPr>
        <p:spPr>
          <a:xfrm>
            <a:off x="6553200" y="6248400"/>
            <a:ext cx="1905000" cy="457200"/>
          </a:xfrm>
        </p:spPr>
        <p:txBody>
          <a:bodyPr/>
          <a:lstStyle/>
          <a:p>
            <a:pPr>
              <a:defRPr/>
            </a:pPr>
            <a:fld id="{67A9EC9F-B9CC-4544-A28B-71986F50AF62}" type="slidenum">
              <a:rPr lang="x-none" b="0">
                <a:latin typeface="Arial" pitchFamily="34" charset="0"/>
                <a:cs typeface="+mn-cs"/>
              </a:rPr>
              <a:pPr>
                <a:defRPr/>
              </a:pPr>
              <a:t>45</a:t>
            </a:fld>
            <a:endParaRPr lang="en-US" b="0" dirty="0">
              <a:latin typeface="Arial" pitchFamily="34" charset="0"/>
              <a:cs typeface="+mn-cs"/>
            </a:endParaRPr>
          </a:p>
        </p:txBody>
      </p:sp>
      <p:sp>
        <p:nvSpPr>
          <p:cNvPr id="33797" name="Rectangle 3"/>
          <p:cNvSpPr>
            <a:spLocks noGrp="1" noChangeArrowheads="1"/>
          </p:cNvSpPr>
          <p:nvPr>
            <p:ph type="title" idx="4294967295"/>
          </p:nvPr>
        </p:nvSpPr>
        <p:spPr/>
        <p:txBody>
          <a:bodyPr/>
          <a:lstStyle/>
          <a:p>
            <a:pPr eaLnBrk="1" hangingPunct="1"/>
            <a:r>
              <a:rPr lang="en-US"/>
              <a:t>Methods Take Time</a:t>
            </a:r>
          </a:p>
        </p:txBody>
      </p:sp>
      <p:sp>
        <p:nvSpPr>
          <p:cNvPr id="33798" name="Text Box 4"/>
          <p:cNvSpPr txBox="1">
            <a:spLocks noChangeArrowheads="1"/>
          </p:cNvSpPr>
          <p:nvPr/>
        </p:nvSpPr>
        <p:spPr bwMode="auto">
          <a:xfrm>
            <a:off x="3402220" y="5410200"/>
            <a:ext cx="766555" cy="461665"/>
          </a:xfrm>
          <a:prstGeom prst="rect">
            <a:avLst/>
          </a:prstGeom>
          <a:noFill/>
          <a:ln w="9525">
            <a:noFill/>
            <a:miter lim="800000"/>
            <a:headEnd/>
            <a:tailEnd/>
          </a:ln>
        </p:spPr>
        <p:txBody>
          <a:bodyPr wrap="none">
            <a:spAutoFit/>
          </a:bodyPr>
          <a:lstStyle/>
          <a:p>
            <a:pPr algn="r"/>
            <a:r>
              <a:rPr lang="en-US" b="0" dirty="0">
                <a:solidFill>
                  <a:schemeClr val="bg1"/>
                </a:solidFill>
                <a:latin typeface="Arial" pitchFamily="34" charset="0"/>
              </a:rPr>
              <a:t>time</a:t>
            </a:r>
          </a:p>
        </p:txBody>
      </p:sp>
      <p:sp>
        <p:nvSpPr>
          <p:cNvPr id="33800" name="AutoShape 17"/>
          <p:cNvSpPr>
            <a:spLocks noChangeArrowheads="1"/>
          </p:cNvSpPr>
          <p:nvPr/>
        </p:nvSpPr>
        <p:spPr bwMode="auto">
          <a:xfrm>
            <a:off x="2971800" y="4191000"/>
            <a:ext cx="2743200" cy="990600"/>
          </a:xfrm>
          <a:prstGeom prst="leftRightArrow">
            <a:avLst>
              <a:gd name="adj1" fmla="val 50000"/>
              <a:gd name="adj2" fmla="val 55385"/>
            </a:avLst>
          </a:prstGeom>
          <a:solidFill>
            <a:srgbClr val="FF0000"/>
          </a:solidFill>
          <a:ln w="38100">
            <a:solidFill>
              <a:schemeClr val="tx1"/>
            </a:solidFill>
            <a:miter lim="800000"/>
            <a:headEnd/>
            <a:tailEnd/>
          </a:ln>
        </p:spPr>
        <p:txBody>
          <a:bodyPr wrap="none" anchor="ctr"/>
          <a:lstStyle/>
          <a:p>
            <a:pPr algn="ctr"/>
            <a:r>
              <a:rPr lang="en-US" dirty="0">
                <a:solidFill>
                  <a:schemeClr val="bg1"/>
                </a:solidFill>
                <a:latin typeface="Arial" pitchFamily="34" charset="0"/>
              </a:rPr>
              <a:t>Method call</a:t>
            </a:r>
          </a:p>
        </p:txBody>
      </p:sp>
      <p:grpSp>
        <p:nvGrpSpPr>
          <p:cNvPr id="33801" name="Group 18"/>
          <p:cNvGrpSpPr>
            <a:grpSpLocks/>
          </p:cNvGrpSpPr>
          <p:nvPr/>
        </p:nvGrpSpPr>
        <p:grpSpPr bwMode="auto">
          <a:xfrm>
            <a:off x="4495800" y="3200400"/>
            <a:ext cx="219075" cy="174625"/>
            <a:chOff x="2640" y="1426"/>
            <a:chExt cx="138" cy="110"/>
          </a:xfrm>
          <a:solidFill>
            <a:srgbClr val="00CC00"/>
          </a:solidFill>
          <a:effectLst>
            <a:glow rad="228600">
              <a:schemeClr val="accent3">
                <a:satMod val="175000"/>
                <a:alpha val="40000"/>
              </a:schemeClr>
            </a:glow>
          </a:effectLst>
        </p:grpSpPr>
        <p:sp>
          <p:nvSpPr>
            <p:cNvPr id="33825" name="Oval 19"/>
            <p:cNvSpPr>
              <a:spLocks noChangeArrowheads="1"/>
            </p:cNvSpPr>
            <p:nvPr/>
          </p:nvSpPr>
          <p:spPr bwMode="auto">
            <a:xfrm>
              <a:off x="2640" y="1426"/>
              <a:ext cx="138" cy="110"/>
            </a:xfrm>
            <a:prstGeom prst="ellipse">
              <a:avLst/>
            </a:prstGeom>
            <a:grpFill/>
            <a:ln w="38100">
              <a:solidFill>
                <a:schemeClr val="tx1"/>
              </a:solidFill>
              <a:round/>
              <a:headEnd/>
              <a:tailEnd/>
            </a:ln>
          </p:spPr>
          <p:txBody>
            <a:bodyPr wrap="none" anchor="ctr"/>
            <a:lstStyle/>
            <a:p>
              <a:pPr algn="r"/>
              <a:endParaRPr lang="en-US" sz="4400" b="0" u="sng" dirty="0">
                <a:solidFill>
                  <a:srgbClr val="0000FF"/>
                </a:solidFill>
                <a:latin typeface="Arial" pitchFamily="34" charset="0"/>
              </a:endParaRPr>
            </a:p>
          </p:txBody>
        </p:sp>
        <p:sp>
          <p:nvSpPr>
            <p:cNvPr id="33826" name="Oval 20"/>
            <p:cNvSpPr>
              <a:spLocks noChangeArrowheads="1"/>
            </p:cNvSpPr>
            <p:nvPr/>
          </p:nvSpPr>
          <p:spPr bwMode="auto">
            <a:xfrm>
              <a:off x="2718" y="1445"/>
              <a:ext cx="37" cy="31"/>
            </a:xfrm>
            <a:prstGeom prst="ellipse">
              <a:avLst/>
            </a:prstGeom>
            <a:grpFill/>
            <a:ln w="19050">
              <a:solidFill>
                <a:schemeClr val="tx1"/>
              </a:solidFill>
              <a:round/>
              <a:headEnd/>
              <a:tailEnd/>
            </a:ln>
          </p:spPr>
          <p:txBody>
            <a:bodyPr wrap="none" anchor="ctr"/>
            <a:lstStyle/>
            <a:p>
              <a:endParaRPr lang="en-US" dirty="0">
                <a:latin typeface="Courier New" pitchFamily="49" charset="0"/>
              </a:endParaRPr>
            </a:p>
          </p:txBody>
        </p:sp>
      </p:grpSp>
      <p:sp>
        <p:nvSpPr>
          <p:cNvPr id="33807" name="AutoShape 22"/>
          <p:cNvSpPr>
            <a:spLocks noChangeArrowheads="1"/>
          </p:cNvSpPr>
          <p:nvPr/>
        </p:nvSpPr>
        <p:spPr bwMode="auto">
          <a:xfrm>
            <a:off x="609600" y="2019300"/>
            <a:ext cx="2057400" cy="838200"/>
          </a:xfrm>
          <a:prstGeom prst="wedgeRoundRectCallout">
            <a:avLst>
              <a:gd name="adj1" fmla="val 59181"/>
              <a:gd name="adj2" fmla="val 131630"/>
              <a:gd name="adj3" fmla="val 16667"/>
            </a:avLst>
          </a:prstGeom>
          <a:noFill/>
          <a:ln w="38100">
            <a:solidFill>
              <a:srgbClr val="FF0000"/>
            </a:solidFill>
            <a:miter lim="800000"/>
            <a:headEnd/>
            <a:tailEnd/>
          </a:ln>
        </p:spPr>
        <p:txBody>
          <a:bodyPr anchor="ctr"/>
          <a:lstStyle/>
          <a:p>
            <a:pPr algn="ctr"/>
            <a:r>
              <a:rPr lang="en-US" sz="2800" b="0" dirty="0">
                <a:solidFill>
                  <a:srgbClr val="FFFF00"/>
                </a:solidFill>
                <a:latin typeface="Arial" pitchFamily="34" charset="0"/>
              </a:rPr>
              <a:t>invocation </a:t>
            </a:r>
            <a:r>
              <a:rPr lang="en-US" sz="2800" dirty="0">
                <a:solidFill>
                  <a:srgbClr val="FFFF00"/>
                </a:solidFill>
                <a:latin typeface="Courier New" pitchFamily="49" charset="0"/>
              </a:rPr>
              <a:t>12:00</a:t>
            </a:r>
          </a:p>
        </p:txBody>
      </p:sp>
      <p:grpSp>
        <p:nvGrpSpPr>
          <p:cNvPr id="33803" name="Group 41"/>
          <p:cNvGrpSpPr>
            <a:grpSpLocks/>
          </p:cNvGrpSpPr>
          <p:nvPr/>
        </p:nvGrpSpPr>
        <p:grpSpPr bwMode="auto">
          <a:xfrm>
            <a:off x="838200" y="5257800"/>
            <a:ext cx="7391400" cy="762000"/>
            <a:chOff x="528" y="3312"/>
            <a:chExt cx="4656" cy="480"/>
          </a:xfrm>
        </p:grpSpPr>
        <p:sp>
          <p:nvSpPr>
            <p:cNvPr id="33805" name="AutoShape 42"/>
            <p:cNvSpPr>
              <a:spLocks noChangeArrowheads="1"/>
            </p:cNvSpPr>
            <p:nvPr/>
          </p:nvSpPr>
          <p:spPr bwMode="auto">
            <a:xfrm>
              <a:off x="528" y="3312"/>
              <a:ext cx="4656" cy="480"/>
            </a:xfrm>
            <a:prstGeom prst="rightArrow">
              <a:avLst>
                <a:gd name="adj1" fmla="val 50000"/>
                <a:gd name="adj2" fmla="val 242500"/>
              </a:avLst>
            </a:prstGeom>
            <a:solidFill>
              <a:srgbClr val="0099FF"/>
            </a:solidFill>
            <a:ln w="38100">
              <a:solidFill>
                <a:srgbClr val="0099FF"/>
              </a:solidFill>
              <a:miter lim="800000"/>
              <a:headEnd/>
              <a:tailEnd/>
            </a:ln>
          </p:spPr>
          <p:txBody>
            <a:bodyPr wrap="none" anchor="ctr"/>
            <a:lstStyle/>
            <a:p>
              <a:endParaRPr lang="en-US" dirty="0">
                <a:latin typeface="Courier New" pitchFamily="49" charset="0"/>
              </a:endParaRPr>
            </a:p>
          </p:txBody>
        </p:sp>
        <p:sp>
          <p:nvSpPr>
            <p:cNvPr id="33806" name="Text Box 43"/>
            <p:cNvSpPr txBox="1">
              <a:spLocks noChangeArrowheads="1"/>
            </p:cNvSpPr>
            <p:nvPr/>
          </p:nvSpPr>
          <p:spPr bwMode="auto">
            <a:xfrm>
              <a:off x="2143" y="3408"/>
              <a:ext cx="483" cy="291"/>
            </a:xfrm>
            <a:prstGeom prst="rect">
              <a:avLst/>
            </a:prstGeom>
            <a:noFill/>
            <a:ln w="9525">
              <a:noFill/>
              <a:miter lim="800000"/>
              <a:headEnd/>
              <a:tailEnd/>
            </a:ln>
          </p:spPr>
          <p:txBody>
            <a:bodyPr wrap="none">
              <a:spAutoFit/>
            </a:bodyPr>
            <a:lstStyle/>
            <a:p>
              <a:pPr algn="r"/>
              <a:r>
                <a:rPr lang="en-US" b="0" dirty="0">
                  <a:solidFill>
                    <a:schemeClr val="bg1"/>
                  </a:solidFill>
                  <a:latin typeface="Arial" pitchFamily="34" charset="0"/>
                </a:rPr>
                <a:t>time</a:t>
              </a:r>
            </a:p>
          </p:txBody>
        </p:sp>
      </p:grpSp>
      <p:sp>
        <p:nvSpPr>
          <p:cNvPr id="33804" name="AutoShape 37"/>
          <p:cNvSpPr>
            <a:spLocks noChangeArrowheads="1"/>
          </p:cNvSpPr>
          <p:nvPr/>
        </p:nvSpPr>
        <p:spPr bwMode="auto">
          <a:xfrm>
            <a:off x="355600" y="3365500"/>
            <a:ext cx="2527300" cy="762000"/>
          </a:xfrm>
          <a:prstGeom prst="cloudCallout">
            <a:avLst>
              <a:gd name="adj1" fmla="val 29597"/>
              <a:gd name="adj2" fmla="val 72708"/>
            </a:avLst>
          </a:prstGeom>
          <a:noFill/>
          <a:ln w="38100">
            <a:solidFill>
              <a:srgbClr val="6666FF"/>
            </a:solidFill>
            <a:round/>
            <a:headEnd/>
            <a:tailEnd/>
          </a:ln>
        </p:spPr>
        <p:txBody>
          <a:bodyPr anchor="ctr"/>
          <a:lstStyle/>
          <a:p>
            <a:pPr algn="ctr"/>
            <a:r>
              <a:rPr lang="en-US" sz="2000" dirty="0" err="1">
                <a:solidFill>
                  <a:srgbClr val="FFFF00"/>
                </a:solidFill>
                <a:latin typeface="Courier New" pitchFamily="49" charset="0"/>
              </a:rPr>
              <a:t>q.enq</a:t>
            </a:r>
            <a:r>
              <a:rPr lang="en-US" sz="2000" dirty="0">
                <a:solidFill>
                  <a:srgbClr val="FFFF00"/>
                </a:solidFill>
                <a:latin typeface="Courier New" pitchFamily="49" charset="0"/>
              </a:rPr>
              <a:t>(</a:t>
            </a:r>
            <a:r>
              <a:rPr lang="en-US" sz="1000" dirty="0">
                <a:solidFill>
                  <a:srgbClr val="FFFF00"/>
                </a:solidFill>
                <a:latin typeface="Courier New" pitchFamily="49" charset="0"/>
              </a:rPr>
              <a:t>   </a:t>
            </a:r>
            <a:r>
              <a:rPr lang="en-US" sz="2000" dirty="0">
                <a:solidFill>
                  <a:srgbClr val="FFFF00"/>
                </a:solidFill>
                <a:latin typeface="Courier New" pitchFamily="49" charset="0"/>
              </a:rPr>
              <a:t>)</a:t>
            </a:r>
          </a:p>
        </p:txBody>
      </p:sp>
      <p:pic>
        <p:nvPicPr>
          <p:cNvPr id="46" name="Picture 7"/>
          <p:cNvPicPr>
            <a:picLocks noChangeAspect="1" noChangeArrowheads="1"/>
          </p:cNvPicPr>
          <p:nvPr/>
        </p:nvPicPr>
        <p:blipFill>
          <a:blip r:embed="rId3" cstate="print"/>
          <a:srcRect/>
          <a:stretch>
            <a:fillRect/>
          </a:stretch>
        </p:blipFill>
        <p:spPr bwMode="auto">
          <a:xfrm>
            <a:off x="655638" y="6157913"/>
            <a:ext cx="587375" cy="587375"/>
          </a:xfrm>
          <a:prstGeom prst="rect">
            <a:avLst/>
          </a:prstGeom>
          <a:noFill/>
          <a:ln w="9525">
            <a:noFill/>
            <a:miter lim="800000"/>
            <a:headEnd/>
            <a:tailEnd/>
          </a:ln>
        </p:spPr>
      </p:pic>
      <p:grpSp>
        <p:nvGrpSpPr>
          <p:cNvPr id="2" name="Group 5">
            <a:extLst>
              <a:ext uri="{FF2B5EF4-FFF2-40B4-BE49-F238E27FC236}">
                <a16:creationId xmlns:a16="http://schemas.microsoft.com/office/drawing/2014/main" id="{2B94B6D4-3E38-88B8-F2E3-812D1634834C}"/>
              </a:ext>
            </a:extLst>
          </p:cNvPr>
          <p:cNvGrpSpPr>
            <a:grpSpLocks/>
          </p:cNvGrpSpPr>
          <p:nvPr/>
        </p:nvGrpSpPr>
        <p:grpSpPr bwMode="auto">
          <a:xfrm>
            <a:off x="3429000" y="3048000"/>
            <a:ext cx="1828800" cy="466725"/>
            <a:chOff x="2160" y="1920"/>
            <a:chExt cx="1152" cy="294"/>
          </a:xfrm>
          <a:effectLst/>
        </p:grpSpPr>
        <p:grpSp>
          <p:nvGrpSpPr>
            <p:cNvPr id="3" name="Group 6">
              <a:extLst>
                <a:ext uri="{FF2B5EF4-FFF2-40B4-BE49-F238E27FC236}">
                  <a16:creationId xmlns:a16="http://schemas.microsoft.com/office/drawing/2014/main" id="{2598C611-969A-85BF-C6C8-D749BF45462B}"/>
                </a:ext>
              </a:extLst>
            </p:cNvPr>
            <p:cNvGrpSpPr>
              <a:grpSpLocks/>
            </p:cNvGrpSpPr>
            <p:nvPr/>
          </p:nvGrpSpPr>
          <p:grpSpPr bwMode="auto">
            <a:xfrm>
              <a:off x="2234" y="2012"/>
              <a:ext cx="138" cy="110"/>
              <a:chOff x="2928" y="1465"/>
              <a:chExt cx="271" cy="215"/>
            </a:xfrm>
          </p:grpSpPr>
          <p:sp>
            <p:nvSpPr>
              <p:cNvPr id="12" name="Oval 7">
                <a:extLst>
                  <a:ext uri="{FF2B5EF4-FFF2-40B4-BE49-F238E27FC236}">
                    <a16:creationId xmlns:a16="http://schemas.microsoft.com/office/drawing/2014/main" id="{C9FC27EB-3757-9CFB-4500-0A0F3B7C3ED4}"/>
                  </a:ext>
                </a:extLst>
              </p:cNvPr>
              <p:cNvSpPr>
                <a:spLocks noChangeArrowheads="1"/>
              </p:cNvSpPr>
              <p:nvPr/>
            </p:nvSpPr>
            <p:spPr bwMode="auto">
              <a:xfrm>
                <a:off x="2928" y="1465"/>
                <a:ext cx="271" cy="215"/>
              </a:xfrm>
              <a:prstGeom prst="ellipse">
                <a:avLst/>
              </a:prstGeom>
              <a:solidFill>
                <a:srgbClr val="3399FF"/>
              </a:solidFill>
              <a:ln w="38100">
                <a:solidFill>
                  <a:schemeClr val="tx1"/>
                </a:solidFill>
                <a:round/>
                <a:headEnd/>
                <a:tailEnd/>
              </a:ln>
              <a:effectLst>
                <a:glow rad="228600">
                  <a:schemeClr val="accent3">
                    <a:satMod val="175000"/>
                    <a:alpha val="40000"/>
                  </a:schemeClr>
                </a:glow>
              </a:effectLst>
            </p:spPr>
            <p:txBody>
              <a:bodyPr wrap="none" anchor="ctr"/>
              <a:lstStyle/>
              <a:p>
                <a:pPr algn="r"/>
                <a:endParaRPr lang="en-US" sz="4400" b="0" u="sng" dirty="0">
                  <a:solidFill>
                    <a:srgbClr val="0000FF"/>
                  </a:solidFill>
                  <a:latin typeface="Arial" pitchFamily="34" charset="0"/>
                </a:endParaRPr>
              </a:p>
            </p:txBody>
          </p:sp>
          <p:sp>
            <p:nvSpPr>
              <p:cNvPr id="13" name="Oval 8">
                <a:extLst>
                  <a:ext uri="{FF2B5EF4-FFF2-40B4-BE49-F238E27FC236}">
                    <a16:creationId xmlns:a16="http://schemas.microsoft.com/office/drawing/2014/main" id="{8D7844B8-08FC-D1A3-328B-62F5FDBB5F58}"/>
                  </a:ext>
                </a:extLst>
              </p:cNvPr>
              <p:cNvSpPr>
                <a:spLocks noChangeArrowheads="1"/>
              </p:cNvSpPr>
              <p:nvPr/>
            </p:nvSpPr>
            <p:spPr bwMode="auto">
              <a:xfrm>
                <a:off x="3082" y="1503"/>
                <a:ext cx="71" cy="60"/>
              </a:xfrm>
              <a:prstGeom prst="ellipse">
                <a:avLst/>
              </a:prstGeom>
              <a:solidFill>
                <a:srgbClr val="00FFFF"/>
              </a:solidFill>
              <a:ln w="19050">
                <a:solidFill>
                  <a:schemeClr val="bg1"/>
                </a:solidFill>
                <a:round/>
                <a:headEnd/>
                <a:tailEnd/>
              </a:ln>
            </p:spPr>
            <p:txBody>
              <a:bodyPr wrap="none" anchor="ctr"/>
              <a:lstStyle/>
              <a:p>
                <a:endParaRPr lang="en-US" dirty="0">
                  <a:latin typeface="Courier New" pitchFamily="49" charset="0"/>
                </a:endParaRPr>
              </a:p>
            </p:txBody>
          </p:sp>
        </p:grpSp>
        <p:sp>
          <p:nvSpPr>
            <p:cNvPr id="4" name="Rectangle 9">
              <a:extLst>
                <a:ext uri="{FF2B5EF4-FFF2-40B4-BE49-F238E27FC236}">
                  <a16:creationId xmlns:a16="http://schemas.microsoft.com/office/drawing/2014/main" id="{210FEE34-44C2-A756-1A38-5EF1F94681E8}"/>
                </a:ext>
              </a:extLst>
            </p:cNvPr>
            <p:cNvSpPr>
              <a:spLocks noChangeArrowheads="1"/>
            </p:cNvSpPr>
            <p:nvPr/>
          </p:nvSpPr>
          <p:spPr bwMode="auto">
            <a:xfrm>
              <a:off x="2160" y="1920"/>
              <a:ext cx="294" cy="294"/>
            </a:xfrm>
            <a:prstGeom prst="rect">
              <a:avLst/>
            </a:prstGeom>
            <a:noFill/>
            <a:ln w="38100">
              <a:solidFill>
                <a:schemeClr val="bg1"/>
              </a:solidFill>
              <a:miter lim="800000"/>
              <a:headEnd/>
              <a:tailEnd/>
            </a:ln>
          </p:spPr>
          <p:txBody>
            <a:bodyPr wrap="none" anchor="ctr"/>
            <a:lstStyle/>
            <a:p>
              <a:endParaRPr lang="en-US" dirty="0">
                <a:latin typeface="Courier New" pitchFamily="49" charset="0"/>
              </a:endParaRPr>
            </a:p>
          </p:txBody>
        </p:sp>
        <p:sp>
          <p:nvSpPr>
            <p:cNvPr id="5" name="Rectangle 10">
              <a:extLst>
                <a:ext uri="{FF2B5EF4-FFF2-40B4-BE49-F238E27FC236}">
                  <a16:creationId xmlns:a16="http://schemas.microsoft.com/office/drawing/2014/main" id="{3C208571-4F5C-25E7-EBB9-DD4F6AC82CC2}"/>
                </a:ext>
              </a:extLst>
            </p:cNvPr>
            <p:cNvSpPr>
              <a:spLocks noChangeArrowheads="1"/>
            </p:cNvSpPr>
            <p:nvPr/>
          </p:nvSpPr>
          <p:spPr bwMode="auto">
            <a:xfrm>
              <a:off x="2454" y="1920"/>
              <a:ext cx="294" cy="294"/>
            </a:xfrm>
            <a:prstGeom prst="rect">
              <a:avLst/>
            </a:prstGeom>
            <a:noFill/>
            <a:ln w="38100">
              <a:solidFill>
                <a:schemeClr val="bg1"/>
              </a:solidFill>
              <a:miter lim="800000"/>
              <a:headEnd/>
              <a:tailEnd/>
            </a:ln>
          </p:spPr>
          <p:txBody>
            <a:bodyPr wrap="none" anchor="ctr"/>
            <a:lstStyle/>
            <a:p>
              <a:endParaRPr lang="en-US" dirty="0">
                <a:latin typeface="Courier New" pitchFamily="49" charset="0"/>
              </a:endParaRPr>
            </a:p>
          </p:txBody>
        </p:sp>
        <p:sp>
          <p:nvSpPr>
            <p:cNvPr id="6" name="Rectangle 11">
              <a:extLst>
                <a:ext uri="{FF2B5EF4-FFF2-40B4-BE49-F238E27FC236}">
                  <a16:creationId xmlns:a16="http://schemas.microsoft.com/office/drawing/2014/main" id="{ECB44B0C-93B5-4CA1-5EFC-EE11E50AFA24}"/>
                </a:ext>
              </a:extLst>
            </p:cNvPr>
            <p:cNvSpPr>
              <a:spLocks noChangeArrowheads="1"/>
            </p:cNvSpPr>
            <p:nvPr/>
          </p:nvSpPr>
          <p:spPr bwMode="auto">
            <a:xfrm>
              <a:off x="2748" y="1920"/>
              <a:ext cx="294" cy="294"/>
            </a:xfrm>
            <a:prstGeom prst="rect">
              <a:avLst/>
            </a:prstGeom>
            <a:noFill/>
            <a:ln w="38100">
              <a:solidFill>
                <a:schemeClr val="bg1"/>
              </a:solidFill>
              <a:miter lim="800000"/>
              <a:headEnd/>
              <a:tailEnd/>
            </a:ln>
          </p:spPr>
          <p:txBody>
            <a:bodyPr wrap="none" anchor="ctr"/>
            <a:lstStyle/>
            <a:p>
              <a:endParaRPr lang="en-US" dirty="0">
                <a:latin typeface="Courier New" pitchFamily="49" charset="0"/>
              </a:endParaRPr>
            </a:p>
          </p:txBody>
        </p:sp>
        <p:sp>
          <p:nvSpPr>
            <p:cNvPr id="7" name="Line 12">
              <a:extLst>
                <a:ext uri="{FF2B5EF4-FFF2-40B4-BE49-F238E27FC236}">
                  <a16:creationId xmlns:a16="http://schemas.microsoft.com/office/drawing/2014/main" id="{43BA47C9-3EED-F0B4-96E8-80AA5CDFF312}"/>
                </a:ext>
              </a:extLst>
            </p:cNvPr>
            <p:cNvSpPr>
              <a:spLocks noChangeShapeType="1"/>
            </p:cNvSpPr>
            <p:nvPr/>
          </p:nvSpPr>
          <p:spPr bwMode="auto">
            <a:xfrm>
              <a:off x="3018" y="1920"/>
              <a:ext cx="294" cy="0"/>
            </a:xfrm>
            <a:prstGeom prst="line">
              <a:avLst/>
            </a:prstGeom>
            <a:noFill/>
            <a:ln w="38100">
              <a:solidFill>
                <a:schemeClr val="bg1"/>
              </a:solidFill>
              <a:round/>
              <a:headEnd/>
              <a:tailEnd/>
            </a:ln>
          </p:spPr>
          <p:txBody>
            <a:bodyPr wrap="none" anchor="ctr"/>
            <a:lstStyle/>
            <a:p>
              <a:endParaRPr lang="en-US" dirty="0">
                <a:latin typeface="Courier New" pitchFamily="49" charset="0"/>
              </a:endParaRPr>
            </a:p>
          </p:txBody>
        </p:sp>
        <p:sp>
          <p:nvSpPr>
            <p:cNvPr id="8" name="Line 13">
              <a:extLst>
                <a:ext uri="{FF2B5EF4-FFF2-40B4-BE49-F238E27FC236}">
                  <a16:creationId xmlns:a16="http://schemas.microsoft.com/office/drawing/2014/main" id="{61C9F719-CE74-F711-318D-C4566AC62630}"/>
                </a:ext>
              </a:extLst>
            </p:cNvPr>
            <p:cNvSpPr>
              <a:spLocks noChangeShapeType="1"/>
            </p:cNvSpPr>
            <p:nvPr/>
          </p:nvSpPr>
          <p:spPr bwMode="auto">
            <a:xfrm>
              <a:off x="3018" y="2214"/>
              <a:ext cx="294" cy="0"/>
            </a:xfrm>
            <a:prstGeom prst="line">
              <a:avLst/>
            </a:prstGeom>
            <a:noFill/>
            <a:ln w="38100">
              <a:solidFill>
                <a:schemeClr val="bg1"/>
              </a:solidFill>
              <a:round/>
              <a:headEnd/>
              <a:tailEnd/>
            </a:ln>
          </p:spPr>
          <p:txBody>
            <a:bodyPr wrap="none" anchor="ctr"/>
            <a:lstStyle/>
            <a:p>
              <a:endParaRPr lang="en-US" dirty="0">
                <a:latin typeface="Courier New" pitchFamily="49" charset="0"/>
              </a:endParaRPr>
            </a:p>
          </p:txBody>
        </p:sp>
        <p:grpSp>
          <p:nvGrpSpPr>
            <p:cNvPr id="9" name="Group 14">
              <a:extLst>
                <a:ext uri="{FF2B5EF4-FFF2-40B4-BE49-F238E27FC236}">
                  <a16:creationId xmlns:a16="http://schemas.microsoft.com/office/drawing/2014/main" id="{7F95BB32-4675-1A6F-F168-4A4B18E4E2F2}"/>
                </a:ext>
              </a:extLst>
            </p:cNvPr>
            <p:cNvGrpSpPr>
              <a:grpSpLocks/>
            </p:cNvGrpSpPr>
            <p:nvPr/>
          </p:nvGrpSpPr>
          <p:grpSpPr bwMode="auto">
            <a:xfrm>
              <a:off x="2528" y="2012"/>
              <a:ext cx="138" cy="110"/>
              <a:chOff x="3648" y="3312"/>
              <a:chExt cx="271" cy="215"/>
            </a:xfrm>
          </p:grpSpPr>
          <p:sp>
            <p:nvSpPr>
              <p:cNvPr id="10" name="Oval 15">
                <a:extLst>
                  <a:ext uri="{FF2B5EF4-FFF2-40B4-BE49-F238E27FC236}">
                    <a16:creationId xmlns:a16="http://schemas.microsoft.com/office/drawing/2014/main" id="{845D0A8D-67F8-441F-7B96-D2581DC70A13}"/>
                  </a:ext>
                </a:extLst>
              </p:cNvPr>
              <p:cNvSpPr>
                <a:spLocks noChangeArrowheads="1"/>
              </p:cNvSpPr>
              <p:nvPr/>
            </p:nvSpPr>
            <p:spPr bwMode="auto">
              <a:xfrm>
                <a:off x="3648" y="3312"/>
                <a:ext cx="271" cy="215"/>
              </a:xfrm>
              <a:prstGeom prst="ellipse">
                <a:avLst/>
              </a:prstGeom>
              <a:solidFill>
                <a:srgbClr val="FF0000"/>
              </a:solidFill>
              <a:ln w="38100">
                <a:solidFill>
                  <a:schemeClr val="tx1"/>
                </a:solidFill>
                <a:round/>
                <a:headEnd/>
                <a:tailEnd/>
              </a:ln>
              <a:effectLst>
                <a:glow rad="228600">
                  <a:schemeClr val="accent3">
                    <a:satMod val="175000"/>
                    <a:alpha val="40000"/>
                  </a:schemeClr>
                </a:glow>
              </a:effectLst>
            </p:spPr>
            <p:txBody>
              <a:bodyPr wrap="none" anchor="ctr"/>
              <a:lstStyle/>
              <a:p>
                <a:pPr algn="r"/>
                <a:endParaRPr lang="en-US" sz="4400" b="0" u="sng" dirty="0">
                  <a:solidFill>
                    <a:srgbClr val="0000FF"/>
                  </a:solidFill>
                  <a:latin typeface="Arial" pitchFamily="34" charset="0"/>
                </a:endParaRPr>
              </a:p>
            </p:txBody>
          </p:sp>
          <p:sp>
            <p:nvSpPr>
              <p:cNvPr id="11" name="Oval 16">
                <a:extLst>
                  <a:ext uri="{FF2B5EF4-FFF2-40B4-BE49-F238E27FC236}">
                    <a16:creationId xmlns:a16="http://schemas.microsoft.com/office/drawing/2014/main" id="{FDE4524C-423C-4024-68CF-BFA9046D6D83}"/>
                  </a:ext>
                </a:extLst>
              </p:cNvPr>
              <p:cNvSpPr>
                <a:spLocks noChangeArrowheads="1"/>
              </p:cNvSpPr>
              <p:nvPr/>
            </p:nvSpPr>
            <p:spPr bwMode="auto">
              <a:xfrm>
                <a:off x="3802" y="3350"/>
                <a:ext cx="71" cy="60"/>
              </a:xfrm>
              <a:prstGeom prst="ellipse">
                <a:avLst/>
              </a:prstGeom>
              <a:solidFill>
                <a:srgbClr val="FF7C80"/>
              </a:solidFill>
              <a:ln w="19050">
                <a:solidFill>
                  <a:schemeClr val="bg1"/>
                </a:solidFill>
                <a:round/>
                <a:headEnd/>
                <a:tailEnd/>
              </a:ln>
            </p:spPr>
            <p:txBody>
              <a:bodyPr wrap="none" anchor="ctr"/>
              <a:lstStyle/>
              <a:p>
                <a:endParaRPr lang="en-US" dirty="0">
                  <a:latin typeface="Courier New" pitchFamily="49" charset="0"/>
                </a:endParaRPr>
              </a:p>
            </p:txBody>
          </p:sp>
        </p:grpSp>
      </p:grpSp>
      <p:sp>
        <p:nvSpPr>
          <p:cNvPr id="15" name="Freeform 24">
            <a:extLst>
              <a:ext uri="{FF2B5EF4-FFF2-40B4-BE49-F238E27FC236}">
                <a16:creationId xmlns:a16="http://schemas.microsoft.com/office/drawing/2014/main" id="{804DDF9B-9C28-BC46-9CBA-DA650937D94C}"/>
              </a:ext>
            </a:extLst>
          </p:cNvPr>
          <p:cNvSpPr>
            <a:spLocks/>
          </p:cNvSpPr>
          <p:nvPr/>
        </p:nvSpPr>
        <p:spPr bwMode="auto">
          <a:xfrm>
            <a:off x="2828365" y="3505200"/>
            <a:ext cx="517712" cy="470647"/>
          </a:xfrm>
          <a:custGeom>
            <a:avLst/>
            <a:gdLst>
              <a:gd name="T0" fmla="*/ 0 w 528"/>
              <a:gd name="T1" fmla="*/ 480 h 480"/>
              <a:gd name="T2" fmla="*/ 240 w 528"/>
              <a:gd name="T3" fmla="*/ 240 h 480"/>
              <a:gd name="T4" fmla="*/ 0 w 528"/>
              <a:gd name="T5" fmla="*/ 240 h 480"/>
              <a:gd name="T6" fmla="*/ 528 w 528"/>
              <a:gd name="T7" fmla="*/ 0 h 480"/>
              <a:gd name="T8" fmla="*/ 288 w 528"/>
              <a:gd name="T9" fmla="*/ 192 h 480"/>
              <a:gd name="T10" fmla="*/ 432 w 528"/>
              <a:gd name="T11" fmla="*/ 192 h 480"/>
              <a:gd name="T12" fmla="*/ 0 w 528"/>
              <a:gd name="T13" fmla="*/ 480 h 480"/>
              <a:gd name="T14" fmla="*/ 0 60000 65536"/>
              <a:gd name="T15" fmla="*/ 0 60000 65536"/>
              <a:gd name="T16" fmla="*/ 0 60000 65536"/>
              <a:gd name="T17" fmla="*/ 0 60000 65536"/>
              <a:gd name="T18" fmla="*/ 0 60000 65536"/>
              <a:gd name="T19" fmla="*/ 0 60000 65536"/>
              <a:gd name="T20" fmla="*/ 0 60000 65536"/>
              <a:gd name="T21" fmla="*/ 0 w 528"/>
              <a:gd name="T22" fmla="*/ 0 h 480"/>
              <a:gd name="T23" fmla="*/ 528 w 528"/>
              <a:gd name="T24" fmla="*/ 480 h 480"/>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528" h="480">
                <a:moveTo>
                  <a:pt x="0" y="480"/>
                </a:moveTo>
                <a:lnTo>
                  <a:pt x="240" y="240"/>
                </a:lnTo>
                <a:lnTo>
                  <a:pt x="0" y="240"/>
                </a:lnTo>
                <a:lnTo>
                  <a:pt x="528" y="0"/>
                </a:lnTo>
                <a:lnTo>
                  <a:pt x="288" y="192"/>
                </a:lnTo>
                <a:lnTo>
                  <a:pt x="432" y="192"/>
                </a:lnTo>
                <a:lnTo>
                  <a:pt x="0" y="480"/>
                </a:lnTo>
                <a:close/>
              </a:path>
            </a:pathLst>
          </a:custGeom>
          <a:solidFill>
            <a:srgbClr val="FFFF00"/>
          </a:solidFill>
          <a:ln w="38100">
            <a:solidFill>
              <a:srgbClr val="FF0000"/>
            </a:solidFill>
            <a:round/>
            <a:headEnd/>
            <a:tailEnd/>
          </a:ln>
        </p:spPr>
        <p:txBody>
          <a:bodyPr wrap="none" anchor="ctr"/>
          <a:lstStyle/>
          <a:p>
            <a:endParaRPr lang="en-US" dirty="0">
              <a:latin typeface="Courier New" pitchFamily="49" charset="0"/>
            </a:endParaRPr>
          </a:p>
        </p:txBody>
      </p:sp>
      <p:sp>
        <p:nvSpPr>
          <p:cNvPr id="17" name="Freeform 36">
            <a:extLst>
              <a:ext uri="{FF2B5EF4-FFF2-40B4-BE49-F238E27FC236}">
                <a16:creationId xmlns:a16="http://schemas.microsoft.com/office/drawing/2014/main" id="{15C4ED69-1FAC-E869-FADF-B4A217A8AF59}"/>
              </a:ext>
            </a:extLst>
          </p:cNvPr>
          <p:cNvSpPr>
            <a:spLocks/>
          </p:cNvSpPr>
          <p:nvPr/>
        </p:nvSpPr>
        <p:spPr bwMode="auto">
          <a:xfrm>
            <a:off x="3063688" y="3599329"/>
            <a:ext cx="517712" cy="470647"/>
          </a:xfrm>
          <a:custGeom>
            <a:avLst/>
            <a:gdLst>
              <a:gd name="T0" fmla="*/ 0 w 528"/>
              <a:gd name="T1" fmla="*/ 480 h 480"/>
              <a:gd name="T2" fmla="*/ 240 w 528"/>
              <a:gd name="T3" fmla="*/ 240 h 480"/>
              <a:gd name="T4" fmla="*/ 0 w 528"/>
              <a:gd name="T5" fmla="*/ 240 h 480"/>
              <a:gd name="T6" fmla="*/ 528 w 528"/>
              <a:gd name="T7" fmla="*/ 0 h 480"/>
              <a:gd name="T8" fmla="*/ 288 w 528"/>
              <a:gd name="T9" fmla="*/ 192 h 480"/>
              <a:gd name="T10" fmla="*/ 432 w 528"/>
              <a:gd name="T11" fmla="*/ 192 h 480"/>
              <a:gd name="T12" fmla="*/ 0 w 528"/>
              <a:gd name="T13" fmla="*/ 480 h 480"/>
              <a:gd name="T14" fmla="*/ 0 60000 65536"/>
              <a:gd name="T15" fmla="*/ 0 60000 65536"/>
              <a:gd name="T16" fmla="*/ 0 60000 65536"/>
              <a:gd name="T17" fmla="*/ 0 60000 65536"/>
              <a:gd name="T18" fmla="*/ 0 60000 65536"/>
              <a:gd name="T19" fmla="*/ 0 60000 65536"/>
              <a:gd name="T20" fmla="*/ 0 60000 65536"/>
              <a:gd name="T21" fmla="*/ 0 w 528"/>
              <a:gd name="T22" fmla="*/ 0 h 480"/>
              <a:gd name="T23" fmla="*/ 528 w 528"/>
              <a:gd name="T24" fmla="*/ 480 h 480"/>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528" h="480">
                <a:moveTo>
                  <a:pt x="0" y="480"/>
                </a:moveTo>
                <a:lnTo>
                  <a:pt x="240" y="240"/>
                </a:lnTo>
                <a:lnTo>
                  <a:pt x="0" y="240"/>
                </a:lnTo>
                <a:lnTo>
                  <a:pt x="528" y="0"/>
                </a:lnTo>
                <a:lnTo>
                  <a:pt x="288" y="192"/>
                </a:lnTo>
                <a:lnTo>
                  <a:pt x="432" y="192"/>
                </a:lnTo>
                <a:lnTo>
                  <a:pt x="0" y="480"/>
                </a:lnTo>
                <a:close/>
              </a:path>
            </a:pathLst>
          </a:custGeom>
          <a:solidFill>
            <a:srgbClr val="FFFF00"/>
          </a:solidFill>
          <a:ln w="38100">
            <a:solidFill>
              <a:srgbClr val="FF0000"/>
            </a:solidFill>
            <a:round/>
            <a:headEnd/>
            <a:tailEnd/>
          </a:ln>
        </p:spPr>
        <p:txBody>
          <a:bodyPr wrap="none" anchor="ctr"/>
          <a:lstStyle/>
          <a:p>
            <a:endParaRPr lang="en-US" dirty="0">
              <a:latin typeface="Courier New" pitchFamily="49" charset="0"/>
            </a:endParaRPr>
          </a:p>
        </p:txBody>
      </p:sp>
      <p:grpSp>
        <p:nvGrpSpPr>
          <p:cNvPr id="28" name="Group 18">
            <a:extLst>
              <a:ext uri="{FF2B5EF4-FFF2-40B4-BE49-F238E27FC236}">
                <a16:creationId xmlns:a16="http://schemas.microsoft.com/office/drawing/2014/main" id="{FD953B34-2745-7CD4-7528-9CC1E57B196A}"/>
              </a:ext>
            </a:extLst>
          </p:cNvPr>
          <p:cNvGrpSpPr>
            <a:grpSpLocks/>
          </p:cNvGrpSpPr>
          <p:nvPr/>
        </p:nvGrpSpPr>
        <p:grpSpPr bwMode="auto">
          <a:xfrm>
            <a:off x="1808389" y="3653210"/>
            <a:ext cx="219075" cy="174625"/>
            <a:chOff x="2640" y="1426"/>
            <a:chExt cx="138" cy="110"/>
          </a:xfrm>
          <a:solidFill>
            <a:srgbClr val="00CC00"/>
          </a:solidFill>
          <a:effectLst>
            <a:glow rad="228600">
              <a:schemeClr val="accent3">
                <a:satMod val="175000"/>
                <a:alpha val="40000"/>
              </a:schemeClr>
            </a:glow>
          </a:effectLst>
        </p:grpSpPr>
        <p:sp>
          <p:nvSpPr>
            <p:cNvPr id="29" name="Oval 19">
              <a:extLst>
                <a:ext uri="{FF2B5EF4-FFF2-40B4-BE49-F238E27FC236}">
                  <a16:creationId xmlns:a16="http://schemas.microsoft.com/office/drawing/2014/main" id="{F8F6336B-F17F-86EA-4503-285AF711D5A2}"/>
                </a:ext>
              </a:extLst>
            </p:cNvPr>
            <p:cNvSpPr>
              <a:spLocks noChangeArrowheads="1"/>
            </p:cNvSpPr>
            <p:nvPr/>
          </p:nvSpPr>
          <p:spPr bwMode="auto">
            <a:xfrm>
              <a:off x="2640" y="1426"/>
              <a:ext cx="138" cy="110"/>
            </a:xfrm>
            <a:prstGeom prst="ellipse">
              <a:avLst/>
            </a:prstGeom>
            <a:grpFill/>
            <a:ln w="38100">
              <a:solidFill>
                <a:schemeClr val="tx1"/>
              </a:solidFill>
              <a:round/>
              <a:headEnd/>
              <a:tailEnd/>
            </a:ln>
          </p:spPr>
          <p:txBody>
            <a:bodyPr wrap="none" anchor="ctr"/>
            <a:lstStyle/>
            <a:p>
              <a:pPr algn="r"/>
              <a:endParaRPr lang="en-US" sz="4400" b="0" u="sng" dirty="0">
                <a:solidFill>
                  <a:srgbClr val="0000FF"/>
                </a:solidFill>
                <a:latin typeface="Arial" pitchFamily="34" charset="0"/>
              </a:endParaRPr>
            </a:p>
          </p:txBody>
        </p:sp>
        <p:sp>
          <p:nvSpPr>
            <p:cNvPr id="30" name="Oval 20">
              <a:extLst>
                <a:ext uri="{FF2B5EF4-FFF2-40B4-BE49-F238E27FC236}">
                  <a16:creationId xmlns:a16="http://schemas.microsoft.com/office/drawing/2014/main" id="{97AC46AC-6137-F02D-06E3-9FFCF068EF1F}"/>
                </a:ext>
              </a:extLst>
            </p:cNvPr>
            <p:cNvSpPr>
              <a:spLocks noChangeArrowheads="1"/>
            </p:cNvSpPr>
            <p:nvPr/>
          </p:nvSpPr>
          <p:spPr bwMode="auto">
            <a:xfrm>
              <a:off x="2718" y="1445"/>
              <a:ext cx="37" cy="31"/>
            </a:xfrm>
            <a:prstGeom prst="ellipse">
              <a:avLst/>
            </a:prstGeom>
            <a:grpFill/>
            <a:ln w="19050">
              <a:solidFill>
                <a:schemeClr val="tx1"/>
              </a:solidFill>
              <a:round/>
              <a:headEnd/>
              <a:tailEnd/>
            </a:ln>
          </p:spPr>
          <p:txBody>
            <a:bodyPr wrap="none" anchor="ctr"/>
            <a:lstStyle/>
            <a:p>
              <a:endParaRPr lang="en-US" dirty="0">
                <a:latin typeface="Courier New" pitchFamily="49" charset="0"/>
              </a:endParaRPr>
            </a:p>
          </p:txBody>
        </p:sp>
      </p:grpSp>
      <p:grpSp>
        <p:nvGrpSpPr>
          <p:cNvPr id="47" name="Group 25">
            <a:extLst>
              <a:ext uri="{FF2B5EF4-FFF2-40B4-BE49-F238E27FC236}">
                <a16:creationId xmlns:a16="http://schemas.microsoft.com/office/drawing/2014/main" id="{E18D8C0F-DE4D-4D16-8B12-BB540065A03B}"/>
              </a:ext>
            </a:extLst>
          </p:cNvPr>
          <p:cNvGrpSpPr>
            <a:grpSpLocks/>
          </p:cNvGrpSpPr>
          <p:nvPr/>
        </p:nvGrpSpPr>
        <p:grpSpPr bwMode="auto">
          <a:xfrm>
            <a:off x="1981200" y="4022912"/>
            <a:ext cx="1035424" cy="1082488"/>
            <a:chOff x="3312" y="2640"/>
            <a:chExt cx="1056" cy="1104"/>
          </a:xfrm>
          <a:effectLst>
            <a:glow rad="228600">
              <a:schemeClr val="accent3">
                <a:satMod val="175000"/>
                <a:alpha val="40000"/>
              </a:schemeClr>
            </a:glow>
          </a:effectLst>
        </p:grpSpPr>
        <p:sp>
          <p:nvSpPr>
            <p:cNvPr id="48" name="Freeform 26">
              <a:extLst>
                <a:ext uri="{FF2B5EF4-FFF2-40B4-BE49-F238E27FC236}">
                  <a16:creationId xmlns:a16="http://schemas.microsoft.com/office/drawing/2014/main" id="{30C80464-A925-4973-BBE2-28A6DF018C3A}"/>
                </a:ext>
              </a:extLst>
            </p:cNvPr>
            <p:cNvSpPr>
              <a:spLocks/>
            </p:cNvSpPr>
            <p:nvPr/>
          </p:nvSpPr>
          <p:spPr bwMode="auto">
            <a:xfrm>
              <a:off x="3792" y="2640"/>
              <a:ext cx="336" cy="432"/>
            </a:xfrm>
            <a:custGeom>
              <a:avLst/>
              <a:gdLst>
                <a:gd name="T0" fmla="*/ 0 w 336"/>
                <a:gd name="T1" fmla="*/ 432 h 432"/>
                <a:gd name="T2" fmla="*/ 96 w 336"/>
                <a:gd name="T3" fmla="*/ 384 h 432"/>
                <a:gd name="T4" fmla="*/ 96 w 336"/>
                <a:gd name="T5" fmla="*/ 192 h 432"/>
                <a:gd name="T6" fmla="*/ 336 w 336"/>
                <a:gd name="T7" fmla="*/ 0 h 432"/>
                <a:gd name="T8" fmla="*/ 0 w 336"/>
                <a:gd name="T9" fmla="*/ 144 h 432"/>
                <a:gd name="T10" fmla="*/ 0 w 336"/>
                <a:gd name="T11" fmla="*/ 432 h 432"/>
                <a:gd name="T12" fmla="*/ 0 60000 65536"/>
                <a:gd name="T13" fmla="*/ 0 60000 65536"/>
                <a:gd name="T14" fmla="*/ 0 60000 65536"/>
                <a:gd name="T15" fmla="*/ 0 60000 65536"/>
                <a:gd name="T16" fmla="*/ 0 60000 65536"/>
                <a:gd name="T17" fmla="*/ 0 60000 65536"/>
                <a:gd name="T18" fmla="*/ 0 w 336"/>
                <a:gd name="T19" fmla="*/ 0 h 432"/>
                <a:gd name="T20" fmla="*/ 336 w 336"/>
                <a:gd name="T21" fmla="*/ 432 h 432"/>
              </a:gdLst>
              <a:ahLst/>
              <a:cxnLst>
                <a:cxn ang="T12">
                  <a:pos x="T0" y="T1"/>
                </a:cxn>
                <a:cxn ang="T13">
                  <a:pos x="T2" y="T3"/>
                </a:cxn>
                <a:cxn ang="T14">
                  <a:pos x="T4" y="T5"/>
                </a:cxn>
                <a:cxn ang="T15">
                  <a:pos x="T6" y="T7"/>
                </a:cxn>
                <a:cxn ang="T16">
                  <a:pos x="T8" y="T9"/>
                </a:cxn>
                <a:cxn ang="T17">
                  <a:pos x="T10" y="T11"/>
                </a:cxn>
              </a:cxnLst>
              <a:rect l="T18" t="T19" r="T20" b="T21"/>
              <a:pathLst>
                <a:path w="336" h="432">
                  <a:moveTo>
                    <a:pt x="0" y="432"/>
                  </a:moveTo>
                  <a:lnTo>
                    <a:pt x="96" y="384"/>
                  </a:lnTo>
                  <a:lnTo>
                    <a:pt x="96" y="192"/>
                  </a:lnTo>
                  <a:lnTo>
                    <a:pt x="336" y="0"/>
                  </a:lnTo>
                  <a:lnTo>
                    <a:pt x="0" y="144"/>
                  </a:lnTo>
                  <a:lnTo>
                    <a:pt x="0" y="432"/>
                  </a:lnTo>
                  <a:close/>
                </a:path>
              </a:pathLst>
            </a:custGeom>
            <a:solidFill>
              <a:schemeClr val="tx1"/>
            </a:solidFill>
            <a:ln w="9525">
              <a:solidFill>
                <a:schemeClr val="tx1"/>
              </a:solidFill>
              <a:round/>
              <a:headEnd/>
              <a:tailEnd/>
            </a:ln>
          </p:spPr>
          <p:txBody>
            <a:bodyPr wrap="none" anchor="ctr"/>
            <a:lstStyle/>
            <a:p>
              <a:endParaRPr lang="en-US" dirty="0">
                <a:latin typeface="Courier New" pitchFamily="49" charset="0"/>
              </a:endParaRPr>
            </a:p>
          </p:txBody>
        </p:sp>
        <p:grpSp>
          <p:nvGrpSpPr>
            <p:cNvPr id="49" name="Group 27">
              <a:extLst>
                <a:ext uri="{FF2B5EF4-FFF2-40B4-BE49-F238E27FC236}">
                  <a16:creationId xmlns:a16="http://schemas.microsoft.com/office/drawing/2014/main" id="{56567388-F248-44AB-BCB6-3C838ACA7B29}"/>
                </a:ext>
              </a:extLst>
            </p:cNvPr>
            <p:cNvGrpSpPr>
              <a:grpSpLocks/>
            </p:cNvGrpSpPr>
            <p:nvPr/>
          </p:nvGrpSpPr>
          <p:grpSpPr bwMode="auto">
            <a:xfrm>
              <a:off x="3312" y="2928"/>
              <a:ext cx="837" cy="816"/>
              <a:chOff x="3312" y="2928"/>
              <a:chExt cx="837" cy="816"/>
            </a:xfrm>
          </p:grpSpPr>
          <p:sp>
            <p:nvSpPr>
              <p:cNvPr id="51" name="Freeform 28">
                <a:extLst>
                  <a:ext uri="{FF2B5EF4-FFF2-40B4-BE49-F238E27FC236}">
                    <a16:creationId xmlns:a16="http://schemas.microsoft.com/office/drawing/2014/main" id="{5503DA6D-ACBB-43E9-BFAD-C97C1403829B}"/>
                  </a:ext>
                </a:extLst>
              </p:cNvPr>
              <p:cNvSpPr>
                <a:spLocks/>
              </p:cNvSpPr>
              <p:nvPr/>
            </p:nvSpPr>
            <p:spPr bwMode="auto">
              <a:xfrm flipH="1">
                <a:off x="3312" y="3168"/>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Courier New" pitchFamily="49" charset="0"/>
                </a:endParaRPr>
              </a:p>
            </p:txBody>
          </p:sp>
          <p:sp>
            <p:nvSpPr>
              <p:cNvPr id="52" name="Freeform 29">
                <a:extLst>
                  <a:ext uri="{FF2B5EF4-FFF2-40B4-BE49-F238E27FC236}">
                    <a16:creationId xmlns:a16="http://schemas.microsoft.com/office/drawing/2014/main" id="{39451F58-DBFA-4265-8863-97C5467B8271}"/>
                  </a:ext>
                </a:extLst>
              </p:cNvPr>
              <p:cNvSpPr>
                <a:spLocks/>
              </p:cNvSpPr>
              <p:nvPr/>
            </p:nvSpPr>
            <p:spPr bwMode="auto">
              <a:xfrm flipH="1">
                <a:off x="3520" y="3024"/>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Courier New" pitchFamily="49" charset="0"/>
                </a:endParaRPr>
              </a:p>
            </p:txBody>
          </p:sp>
          <p:sp>
            <p:nvSpPr>
              <p:cNvPr id="53" name="Freeform 30">
                <a:extLst>
                  <a:ext uri="{FF2B5EF4-FFF2-40B4-BE49-F238E27FC236}">
                    <a16:creationId xmlns:a16="http://schemas.microsoft.com/office/drawing/2014/main" id="{6022BC47-023A-4481-8B82-A3BC21E7826C}"/>
                  </a:ext>
                </a:extLst>
              </p:cNvPr>
              <p:cNvSpPr>
                <a:spLocks/>
              </p:cNvSpPr>
              <p:nvPr/>
            </p:nvSpPr>
            <p:spPr bwMode="auto">
              <a:xfrm flipH="1">
                <a:off x="3360" y="2928"/>
                <a:ext cx="789" cy="535"/>
              </a:xfrm>
              <a:custGeom>
                <a:avLst/>
                <a:gdLst>
                  <a:gd name="T0" fmla="*/ 261 w 789"/>
                  <a:gd name="T1" fmla="*/ 0 h 535"/>
                  <a:gd name="T2" fmla="*/ 789 w 789"/>
                  <a:gd name="T3" fmla="*/ 336 h 535"/>
                  <a:gd name="T4" fmla="*/ 494 w 789"/>
                  <a:gd name="T5" fmla="*/ 535 h 535"/>
                  <a:gd name="T6" fmla="*/ 0 w 789"/>
                  <a:gd name="T7" fmla="*/ 96 h 535"/>
                  <a:gd name="T8" fmla="*/ 261 w 789"/>
                  <a:gd name="T9" fmla="*/ 0 h 535"/>
                  <a:gd name="T10" fmla="*/ 0 60000 65536"/>
                  <a:gd name="T11" fmla="*/ 0 60000 65536"/>
                  <a:gd name="T12" fmla="*/ 0 60000 65536"/>
                  <a:gd name="T13" fmla="*/ 0 60000 65536"/>
                  <a:gd name="T14" fmla="*/ 0 60000 65536"/>
                  <a:gd name="T15" fmla="*/ 0 w 789"/>
                  <a:gd name="T16" fmla="*/ 0 h 535"/>
                  <a:gd name="T17" fmla="*/ 789 w 789"/>
                  <a:gd name="T18" fmla="*/ 535 h 535"/>
                </a:gdLst>
                <a:ahLst/>
                <a:cxnLst>
                  <a:cxn ang="T10">
                    <a:pos x="T0" y="T1"/>
                  </a:cxn>
                  <a:cxn ang="T11">
                    <a:pos x="T2" y="T3"/>
                  </a:cxn>
                  <a:cxn ang="T12">
                    <a:pos x="T4" y="T5"/>
                  </a:cxn>
                  <a:cxn ang="T13">
                    <a:pos x="T6" y="T7"/>
                  </a:cxn>
                  <a:cxn ang="T14">
                    <a:pos x="T8" y="T9"/>
                  </a:cxn>
                </a:cxnLst>
                <a:rect l="T15" t="T16" r="T17" b="T18"/>
                <a:pathLst>
                  <a:path w="789" h="535">
                    <a:moveTo>
                      <a:pt x="261" y="0"/>
                    </a:moveTo>
                    <a:lnTo>
                      <a:pt x="789" y="336"/>
                    </a:lnTo>
                    <a:lnTo>
                      <a:pt x="494" y="535"/>
                    </a:lnTo>
                    <a:lnTo>
                      <a:pt x="0" y="96"/>
                    </a:lnTo>
                    <a:lnTo>
                      <a:pt x="261" y="0"/>
                    </a:lnTo>
                    <a:close/>
                  </a:path>
                </a:pathLst>
              </a:custGeom>
              <a:solidFill>
                <a:srgbClr val="0000FF"/>
              </a:solidFill>
              <a:ln w="38100">
                <a:solidFill>
                  <a:schemeClr val="tx1"/>
                </a:solidFill>
                <a:round/>
                <a:headEnd/>
                <a:tailEnd/>
              </a:ln>
            </p:spPr>
            <p:txBody>
              <a:bodyPr wrap="none" anchor="ctr"/>
              <a:lstStyle/>
              <a:p>
                <a:endParaRPr lang="en-US" dirty="0">
                  <a:latin typeface="Courier New" pitchFamily="49" charset="0"/>
                </a:endParaRPr>
              </a:p>
            </p:txBody>
          </p:sp>
          <p:sp>
            <p:nvSpPr>
              <p:cNvPr id="54" name="Freeform 31">
                <a:extLst>
                  <a:ext uri="{FF2B5EF4-FFF2-40B4-BE49-F238E27FC236}">
                    <a16:creationId xmlns:a16="http://schemas.microsoft.com/office/drawing/2014/main" id="{717A10EA-7D7C-42BA-B2D4-D88698CA06E8}"/>
                  </a:ext>
                </a:extLst>
              </p:cNvPr>
              <p:cNvSpPr>
                <a:spLocks/>
              </p:cNvSpPr>
              <p:nvPr/>
            </p:nvSpPr>
            <p:spPr bwMode="auto">
              <a:xfrm flipH="1">
                <a:off x="3648" y="3024"/>
                <a:ext cx="491" cy="567"/>
              </a:xfrm>
              <a:custGeom>
                <a:avLst/>
                <a:gdLst>
                  <a:gd name="T0" fmla="*/ 11 w 491"/>
                  <a:gd name="T1" fmla="*/ 0 h 567"/>
                  <a:gd name="T2" fmla="*/ 491 w 491"/>
                  <a:gd name="T3" fmla="*/ 432 h 567"/>
                  <a:gd name="T4" fmla="*/ 484 w 491"/>
                  <a:gd name="T5" fmla="*/ 567 h 567"/>
                  <a:gd name="T6" fmla="*/ 0 w 491"/>
                  <a:gd name="T7" fmla="*/ 119 h 567"/>
                  <a:gd name="T8" fmla="*/ 11 w 491"/>
                  <a:gd name="T9" fmla="*/ 0 h 567"/>
                  <a:gd name="T10" fmla="*/ 0 60000 65536"/>
                  <a:gd name="T11" fmla="*/ 0 60000 65536"/>
                  <a:gd name="T12" fmla="*/ 0 60000 65536"/>
                  <a:gd name="T13" fmla="*/ 0 60000 65536"/>
                  <a:gd name="T14" fmla="*/ 0 60000 65536"/>
                  <a:gd name="T15" fmla="*/ 0 w 491"/>
                  <a:gd name="T16" fmla="*/ 0 h 567"/>
                  <a:gd name="T17" fmla="*/ 491 w 491"/>
                  <a:gd name="T18" fmla="*/ 567 h 567"/>
                </a:gdLst>
                <a:ahLst/>
                <a:cxnLst>
                  <a:cxn ang="T10">
                    <a:pos x="T0" y="T1"/>
                  </a:cxn>
                  <a:cxn ang="T11">
                    <a:pos x="T2" y="T3"/>
                  </a:cxn>
                  <a:cxn ang="T12">
                    <a:pos x="T4" y="T5"/>
                  </a:cxn>
                  <a:cxn ang="T13">
                    <a:pos x="T6" y="T7"/>
                  </a:cxn>
                  <a:cxn ang="T14">
                    <a:pos x="T8" y="T9"/>
                  </a:cxn>
                </a:cxnLst>
                <a:rect l="T15" t="T16" r="T17" b="T18"/>
                <a:pathLst>
                  <a:path w="491" h="567">
                    <a:moveTo>
                      <a:pt x="11" y="0"/>
                    </a:moveTo>
                    <a:lnTo>
                      <a:pt x="491" y="432"/>
                    </a:lnTo>
                    <a:lnTo>
                      <a:pt x="484" y="567"/>
                    </a:lnTo>
                    <a:lnTo>
                      <a:pt x="0" y="119"/>
                    </a:lnTo>
                    <a:lnTo>
                      <a:pt x="11" y="0"/>
                    </a:lnTo>
                    <a:close/>
                  </a:path>
                </a:pathLst>
              </a:custGeom>
              <a:solidFill>
                <a:srgbClr val="0000FF"/>
              </a:solidFill>
              <a:ln w="38100">
                <a:solidFill>
                  <a:schemeClr val="tx1"/>
                </a:solidFill>
                <a:round/>
                <a:headEnd/>
                <a:tailEnd/>
              </a:ln>
            </p:spPr>
            <p:txBody>
              <a:bodyPr wrap="none" anchor="ctr"/>
              <a:lstStyle/>
              <a:p>
                <a:endParaRPr lang="en-US" dirty="0">
                  <a:latin typeface="Courier New" pitchFamily="49" charset="0"/>
                </a:endParaRPr>
              </a:p>
            </p:txBody>
          </p:sp>
          <p:sp>
            <p:nvSpPr>
              <p:cNvPr id="55" name="Freeform 32">
                <a:extLst>
                  <a:ext uri="{FF2B5EF4-FFF2-40B4-BE49-F238E27FC236}">
                    <a16:creationId xmlns:a16="http://schemas.microsoft.com/office/drawing/2014/main" id="{E8736B2C-D5ED-4EEA-8FFF-1E224AFA3041}"/>
                  </a:ext>
                </a:extLst>
              </p:cNvPr>
              <p:cNvSpPr>
                <a:spLocks/>
              </p:cNvSpPr>
              <p:nvPr/>
            </p:nvSpPr>
            <p:spPr bwMode="auto">
              <a:xfrm flipH="1">
                <a:off x="3360" y="3264"/>
                <a:ext cx="304" cy="327"/>
              </a:xfrm>
              <a:custGeom>
                <a:avLst/>
                <a:gdLst>
                  <a:gd name="T0" fmla="*/ 304 w 304"/>
                  <a:gd name="T1" fmla="*/ 0 h 327"/>
                  <a:gd name="T2" fmla="*/ 304 w 304"/>
                  <a:gd name="T3" fmla="*/ 96 h 327"/>
                  <a:gd name="T4" fmla="*/ 0 w 304"/>
                  <a:gd name="T5" fmla="*/ 327 h 327"/>
                  <a:gd name="T6" fmla="*/ 18 w 304"/>
                  <a:gd name="T7" fmla="*/ 181 h 327"/>
                  <a:gd name="T8" fmla="*/ 304 w 304"/>
                  <a:gd name="T9" fmla="*/ 0 h 327"/>
                  <a:gd name="T10" fmla="*/ 0 60000 65536"/>
                  <a:gd name="T11" fmla="*/ 0 60000 65536"/>
                  <a:gd name="T12" fmla="*/ 0 60000 65536"/>
                  <a:gd name="T13" fmla="*/ 0 60000 65536"/>
                  <a:gd name="T14" fmla="*/ 0 60000 65536"/>
                  <a:gd name="T15" fmla="*/ 0 w 304"/>
                  <a:gd name="T16" fmla="*/ 0 h 327"/>
                  <a:gd name="T17" fmla="*/ 304 w 304"/>
                  <a:gd name="T18" fmla="*/ 327 h 327"/>
                </a:gdLst>
                <a:ahLst/>
                <a:cxnLst>
                  <a:cxn ang="T10">
                    <a:pos x="T0" y="T1"/>
                  </a:cxn>
                  <a:cxn ang="T11">
                    <a:pos x="T2" y="T3"/>
                  </a:cxn>
                  <a:cxn ang="T12">
                    <a:pos x="T4" y="T5"/>
                  </a:cxn>
                  <a:cxn ang="T13">
                    <a:pos x="T6" y="T7"/>
                  </a:cxn>
                  <a:cxn ang="T14">
                    <a:pos x="T8" y="T9"/>
                  </a:cxn>
                </a:cxnLst>
                <a:rect l="T15" t="T16" r="T17" b="T18"/>
                <a:pathLst>
                  <a:path w="304" h="327">
                    <a:moveTo>
                      <a:pt x="304" y="0"/>
                    </a:moveTo>
                    <a:lnTo>
                      <a:pt x="304" y="96"/>
                    </a:lnTo>
                    <a:lnTo>
                      <a:pt x="0" y="327"/>
                    </a:lnTo>
                    <a:lnTo>
                      <a:pt x="18" y="181"/>
                    </a:lnTo>
                    <a:lnTo>
                      <a:pt x="304" y="0"/>
                    </a:lnTo>
                    <a:close/>
                  </a:path>
                </a:pathLst>
              </a:custGeom>
              <a:solidFill>
                <a:srgbClr val="0000FF"/>
              </a:solidFill>
              <a:ln w="38100">
                <a:solidFill>
                  <a:schemeClr val="tx1"/>
                </a:solidFill>
                <a:round/>
                <a:headEnd/>
                <a:tailEnd/>
              </a:ln>
            </p:spPr>
            <p:txBody>
              <a:bodyPr wrap="none" anchor="ctr"/>
              <a:lstStyle/>
              <a:p>
                <a:endParaRPr lang="en-US" dirty="0">
                  <a:latin typeface="Courier New" pitchFamily="49" charset="0"/>
                </a:endParaRPr>
              </a:p>
            </p:txBody>
          </p:sp>
          <p:sp>
            <p:nvSpPr>
              <p:cNvPr id="56" name="Freeform 33">
                <a:extLst>
                  <a:ext uri="{FF2B5EF4-FFF2-40B4-BE49-F238E27FC236}">
                    <a16:creationId xmlns:a16="http://schemas.microsoft.com/office/drawing/2014/main" id="{F05E7669-825D-4286-BE5E-59294318F55D}"/>
                  </a:ext>
                </a:extLst>
              </p:cNvPr>
              <p:cNvSpPr>
                <a:spLocks/>
              </p:cNvSpPr>
              <p:nvPr/>
            </p:nvSpPr>
            <p:spPr bwMode="auto">
              <a:xfrm flipH="1">
                <a:off x="3648" y="3408"/>
                <a:ext cx="240" cy="336"/>
              </a:xfrm>
              <a:custGeom>
                <a:avLst/>
                <a:gdLst>
                  <a:gd name="T0" fmla="*/ 7 w 336"/>
                  <a:gd name="T1" fmla="*/ 0 h 432"/>
                  <a:gd name="T2" fmla="*/ 11 w 336"/>
                  <a:gd name="T3" fmla="*/ 7 h 432"/>
                  <a:gd name="T4" fmla="*/ 3 w 336"/>
                  <a:gd name="T5" fmla="*/ 12 h 432"/>
                  <a:gd name="T6" fmla="*/ 3 w 336"/>
                  <a:gd name="T7" fmla="*/ 35 h 432"/>
                  <a:gd name="T8" fmla="*/ 0 w 336"/>
                  <a:gd name="T9" fmla="*/ 27 h 432"/>
                  <a:gd name="T10" fmla="*/ 0 w 336"/>
                  <a:gd name="T11" fmla="*/ 4 h 432"/>
                  <a:gd name="T12" fmla="*/ 7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Courier New" pitchFamily="49" charset="0"/>
                </a:endParaRPr>
              </a:p>
            </p:txBody>
          </p:sp>
          <p:sp>
            <p:nvSpPr>
              <p:cNvPr id="57" name="Freeform 34">
                <a:extLst>
                  <a:ext uri="{FF2B5EF4-FFF2-40B4-BE49-F238E27FC236}">
                    <a16:creationId xmlns:a16="http://schemas.microsoft.com/office/drawing/2014/main" id="{B6404943-9AD0-4F42-95A2-0D9C17A30D0E}"/>
                  </a:ext>
                </a:extLst>
              </p:cNvPr>
              <p:cNvSpPr>
                <a:spLocks/>
              </p:cNvSpPr>
              <p:nvPr/>
            </p:nvSpPr>
            <p:spPr bwMode="auto">
              <a:xfrm flipH="1">
                <a:off x="3840" y="3264"/>
                <a:ext cx="240" cy="288"/>
              </a:xfrm>
              <a:custGeom>
                <a:avLst/>
                <a:gdLst>
                  <a:gd name="T0" fmla="*/ 7 w 336"/>
                  <a:gd name="T1" fmla="*/ 0 h 432"/>
                  <a:gd name="T2" fmla="*/ 11 w 336"/>
                  <a:gd name="T3" fmla="*/ 2 h 432"/>
                  <a:gd name="T4" fmla="*/ 3 w 336"/>
                  <a:gd name="T5" fmla="*/ 3 h 432"/>
                  <a:gd name="T6" fmla="*/ 3 w 336"/>
                  <a:gd name="T7" fmla="*/ 7 h 432"/>
                  <a:gd name="T8" fmla="*/ 0 w 336"/>
                  <a:gd name="T9" fmla="*/ 6 h 432"/>
                  <a:gd name="T10" fmla="*/ 0 w 336"/>
                  <a:gd name="T11" fmla="*/ 1 h 432"/>
                  <a:gd name="T12" fmla="*/ 7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Courier New" pitchFamily="49" charset="0"/>
                </a:endParaRPr>
              </a:p>
            </p:txBody>
          </p:sp>
        </p:grpSp>
        <p:sp>
          <p:nvSpPr>
            <p:cNvPr id="50" name="Freeform 35">
              <a:extLst>
                <a:ext uri="{FF2B5EF4-FFF2-40B4-BE49-F238E27FC236}">
                  <a16:creationId xmlns:a16="http://schemas.microsoft.com/office/drawing/2014/main" id="{527148F3-BA2E-41D6-B696-74963C64608B}"/>
                </a:ext>
              </a:extLst>
            </p:cNvPr>
            <p:cNvSpPr>
              <a:spLocks/>
            </p:cNvSpPr>
            <p:nvPr/>
          </p:nvSpPr>
          <p:spPr bwMode="auto">
            <a:xfrm>
              <a:off x="4032" y="2736"/>
              <a:ext cx="336" cy="432"/>
            </a:xfrm>
            <a:custGeom>
              <a:avLst/>
              <a:gdLst>
                <a:gd name="T0" fmla="*/ 0 w 336"/>
                <a:gd name="T1" fmla="*/ 432 h 432"/>
                <a:gd name="T2" fmla="*/ 96 w 336"/>
                <a:gd name="T3" fmla="*/ 384 h 432"/>
                <a:gd name="T4" fmla="*/ 96 w 336"/>
                <a:gd name="T5" fmla="*/ 192 h 432"/>
                <a:gd name="T6" fmla="*/ 336 w 336"/>
                <a:gd name="T7" fmla="*/ 0 h 432"/>
                <a:gd name="T8" fmla="*/ 0 w 336"/>
                <a:gd name="T9" fmla="*/ 144 h 432"/>
                <a:gd name="T10" fmla="*/ 0 w 336"/>
                <a:gd name="T11" fmla="*/ 432 h 432"/>
                <a:gd name="T12" fmla="*/ 0 60000 65536"/>
                <a:gd name="T13" fmla="*/ 0 60000 65536"/>
                <a:gd name="T14" fmla="*/ 0 60000 65536"/>
                <a:gd name="T15" fmla="*/ 0 60000 65536"/>
                <a:gd name="T16" fmla="*/ 0 60000 65536"/>
                <a:gd name="T17" fmla="*/ 0 60000 65536"/>
                <a:gd name="T18" fmla="*/ 0 w 336"/>
                <a:gd name="T19" fmla="*/ 0 h 432"/>
                <a:gd name="T20" fmla="*/ 336 w 336"/>
                <a:gd name="T21" fmla="*/ 432 h 432"/>
              </a:gdLst>
              <a:ahLst/>
              <a:cxnLst>
                <a:cxn ang="T12">
                  <a:pos x="T0" y="T1"/>
                </a:cxn>
                <a:cxn ang="T13">
                  <a:pos x="T2" y="T3"/>
                </a:cxn>
                <a:cxn ang="T14">
                  <a:pos x="T4" y="T5"/>
                </a:cxn>
                <a:cxn ang="T15">
                  <a:pos x="T6" y="T7"/>
                </a:cxn>
                <a:cxn ang="T16">
                  <a:pos x="T8" y="T9"/>
                </a:cxn>
                <a:cxn ang="T17">
                  <a:pos x="T10" y="T11"/>
                </a:cxn>
              </a:cxnLst>
              <a:rect l="T18" t="T19" r="T20" b="T21"/>
              <a:pathLst>
                <a:path w="336" h="432">
                  <a:moveTo>
                    <a:pt x="0" y="432"/>
                  </a:moveTo>
                  <a:lnTo>
                    <a:pt x="96" y="384"/>
                  </a:lnTo>
                  <a:lnTo>
                    <a:pt x="96" y="192"/>
                  </a:lnTo>
                  <a:lnTo>
                    <a:pt x="336" y="0"/>
                  </a:lnTo>
                  <a:lnTo>
                    <a:pt x="0" y="144"/>
                  </a:lnTo>
                  <a:lnTo>
                    <a:pt x="0" y="432"/>
                  </a:lnTo>
                  <a:close/>
                </a:path>
              </a:pathLst>
            </a:custGeom>
            <a:solidFill>
              <a:schemeClr val="tx1"/>
            </a:solidFill>
            <a:ln w="9525">
              <a:solidFill>
                <a:schemeClr val="tx1"/>
              </a:solidFill>
              <a:round/>
              <a:headEnd/>
              <a:tailEnd/>
            </a:ln>
          </p:spPr>
          <p:txBody>
            <a:bodyPr wrap="none" anchor="ctr"/>
            <a:lstStyle/>
            <a:p>
              <a:endParaRPr lang="en-US" dirty="0">
                <a:latin typeface="Courier New" pitchFamily="49" charset="0"/>
              </a:endParaRPr>
            </a:p>
          </p:txBody>
        </p:sp>
      </p:gr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8" name="Footer Placeholder 2"/>
          <p:cNvSpPr>
            <a:spLocks noGrp="1"/>
          </p:cNvSpPr>
          <p:nvPr>
            <p:ph type="ftr" sz="quarter" idx="10"/>
          </p:nvPr>
        </p:nvSpPr>
        <p:spPr>
          <a:xfrm>
            <a:off x="3124200" y="6248400"/>
            <a:ext cx="2895600" cy="457200"/>
          </a:xfrm>
        </p:spPr>
        <p:txBody>
          <a:bodyPr/>
          <a:lstStyle/>
          <a:p>
            <a:pPr>
              <a:defRPr/>
            </a:pPr>
            <a:r>
              <a:rPr lang="en-US" b="0" dirty="0">
                <a:latin typeface="Arial" pitchFamily="34" charset="0"/>
                <a:cs typeface="+mn-cs"/>
              </a:rPr>
              <a:t>Art of Multiprocessor Programming</a:t>
            </a:r>
          </a:p>
        </p:txBody>
      </p:sp>
      <p:sp>
        <p:nvSpPr>
          <p:cNvPr id="59" name="Slide Number Placeholder 3"/>
          <p:cNvSpPr>
            <a:spLocks noGrp="1"/>
          </p:cNvSpPr>
          <p:nvPr>
            <p:ph type="sldNum" sz="quarter" idx="11"/>
          </p:nvPr>
        </p:nvSpPr>
        <p:spPr>
          <a:xfrm>
            <a:off x="6553200" y="6248400"/>
            <a:ext cx="1905000" cy="457200"/>
          </a:xfrm>
        </p:spPr>
        <p:txBody>
          <a:bodyPr/>
          <a:lstStyle/>
          <a:p>
            <a:pPr>
              <a:defRPr/>
            </a:pPr>
            <a:fld id="{8509B3E8-8E1E-438B-AB4C-2C89159B36E4}" type="slidenum">
              <a:rPr lang="x-none" b="0">
                <a:latin typeface="Arial" pitchFamily="34" charset="0"/>
                <a:cs typeface="+mn-cs"/>
              </a:rPr>
              <a:pPr>
                <a:defRPr/>
              </a:pPr>
              <a:t>46</a:t>
            </a:fld>
            <a:endParaRPr lang="en-US" b="0" dirty="0">
              <a:latin typeface="Arial" pitchFamily="34" charset="0"/>
              <a:cs typeface="+mn-cs"/>
            </a:endParaRPr>
          </a:p>
        </p:txBody>
      </p:sp>
      <p:sp>
        <p:nvSpPr>
          <p:cNvPr id="34821" name="Rectangle 3"/>
          <p:cNvSpPr>
            <a:spLocks noGrp="1" noChangeArrowheads="1"/>
          </p:cNvSpPr>
          <p:nvPr>
            <p:ph type="title" idx="4294967295"/>
          </p:nvPr>
        </p:nvSpPr>
        <p:spPr/>
        <p:txBody>
          <a:bodyPr/>
          <a:lstStyle/>
          <a:p>
            <a:pPr eaLnBrk="1" hangingPunct="1"/>
            <a:r>
              <a:rPr lang="en-US"/>
              <a:t>Methods Take Time</a:t>
            </a:r>
          </a:p>
        </p:txBody>
      </p:sp>
      <p:sp>
        <p:nvSpPr>
          <p:cNvPr id="34822" name="Text Box 4"/>
          <p:cNvSpPr txBox="1">
            <a:spLocks noChangeArrowheads="1"/>
          </p:cNvSpPr>
          <p:nvPr/>
        </p:nvSpPr>
        <p:spPr bwMode="auto">
          <a:xfrm>
            <a:off x="3402220" y="5410200"/>
            <a:ext cx="766555" cy="461665"/>
          </a:xfrm>
          <a:prstGeom prst="rect">
            <a:avLst/>
          </a:prstGeom>
          <a:noFill/>
          <a:ln w="9525">
            <a:noFill/>
            <a:miter lim="800000"/>
            <a:headEnd/>
            <a:tailEnd/>
          </a:ln>
        </p:spPr>
        <p:txBody>
          <a:bodyPr wrap="none">
            <a:spAutoFit/>
          </a:bodyPr>
          <a:lstStyle/>
          <a:p>
            <a:pPr algn="r"/>
            <a:r>
              <a:rPr lang="en-US" b="0" dirty="0">
                <a:solidFill>
                  <a:schemeClr val="bg1"/>
                </a:solidFill>
                <a:latin typeface="Arial" pitchFamily="34" charset="0"/>
              </a:rPr>
              <a:t>time</a:t>
            </a:r>
          </a:p>
        </p:txBody>
      </p:sp>
      <p:sp>
        <p:nvSpPr>
          <p:cNvPr id="34824" name="AutoShape 17"/>
          <p:cNvSpPr>
            <a:spLocks noChangeArrowheads="1"/>
          </p:cNvSpPr>
          <p:nvPr/>
        </p:nvSpPr>
        <p:spPr bwMode="auto">
          <a:xfrm>
            <a:off x="2971800" y="4191000"/>
            <a:ext cx="2743200" cy="990600"/>
          </a:xfrm>
          <a:prstGeom prst="leftRightArrow">
            <a:avLst>
              <a:gd name="adj1" fmla="val 50000"/>
              <a:gd name="adj2" fmla="val 55385"/>
            </a:avLst>
          </a:prstGeom>
          <a:solidFill>
            <a:srgbClr val="FF0000"/>
          </a:solidFill>
          <a:ln w="38100">
            <a:solidFill>
              <a:schemeClr val="tx1"/>
            </a:solidFill>
            <a:miter lim="800000"/>
            <a:headEnd/>
            <a:tailEnd/>
          </a:ln>
        </p:spPr>
        <p:txBody>
          <a:bodyPr wrap="none" anchor="ctr"/>
          <a:lstStyle/>
          <a:p>
            <a:pPr algn="ctr"/>
            <a:r>
              <a:rPr lang="en-US" dirty="0">
                <a:solidFill>
                  <a:schemeClr val="bg1"/>
                </a:solidFill>
                <a:latin typeface="Arial" pitchFamily="34" charset="0"/>
              </a:rPr>
              <a:t>Method call</a:t>
            </a:r>
          </a:p>
        </p:txBody>
      </p:sp>
      <p:grpSp>
        <p:nvGrpSpPr>
          <p:cNvPr id="34825" name="Group 18"/>
          <p:cNvGrpSpPr>
            <a:grpSpLocks/>
          </p:cNvGrpSpPr>
          <p:nvPr/>
        </p:nvGrpSpPr>
        <p:grpSpPr bwMode="auto">
          <a:xfrm>
            <a:off x="4495800" y="3200400"/>
            <a:ext cx="219075" cy="174625"/>
            <a:chOff x="2640" y="1426"/>
            <a:chExt cx="138" cy="110"/>
          </a:xfrm>
        </p:grpSpPr>
        <p:sp>
          <p:nvSpPr>
            <p:cNvPr id="34863" name="Oval 19"/>
            <p:cNvSpPr>
              <a:spLocks noChangeArrowheads="1"/>
            </p:cNvSpPr>
            <p:nvPr/>
          </p:nvSpPr>
          <p:spPr bwMode="auto">
            <a:xfrm>
              <a:off x="2640" y="1426"/>
              <a:ext cx="138" cy="110"/>
            </a:xfrm>
            <a:prstGeom prst="ellipse">
              <a:avLst/>
            </a:prstGeom>
            <a:solidFill>
              <a:schemeClr val="accent1"/>
            </a:solidFill>
            <a:ln w="38100">
              <a:solidFill>
                <a:schemeClr val="tx1"/>
              </a:solidFill>
              <a:round/>
              <a:headEnd/>
              <a:tailEnd/>
            </a:ln>
          </p:spPr>
          <p:txBody>
            <a:bodyPr wrap="none" anchor="ctr"/>
            <a:lstStyle/>
            <a:p>
              <a:pPr algn="r"/>
              <a:endParaRPr lang="en-US" sz="4400" b="0" u="sng" dirty="0">
                <a:solidFill>
                  <a:srgbClr val="0000FF"/>
                </a:solidFill>
                <a:latin typeface="Arial" pitchFamily="34" charset="0"/>
              </a:endParaRPr>
            </a:p>
          </p:txBody>
        </p:sp>
        <p:sp>
          <p:nvSpPr>
            <p:cNvPr id="34864" name="Oval 20"/>
            <p:cNvSpPr>
              <a:spLocks noChangeArrowheads="1"/>
            </p:cNvSpPr>
            <p:nvPr/>
          </p:nvSpPr>
          <p:spPr bwMode="auto">
            <a:xfrm>
              <a:off x="2718" y="1445"/>
              <a:ext cx="37" cy="31"/>
            </a:xfrm>
            <a:prstGeom prst="ellipse">
              <a:avLst/>
            </a:prstGeom>
            <a:solidFill>
              <a:schemeClr val="folHlink"/>
            </a:solidFill>
            <a:ln w="19050">
              <a:solidFill>
                <a:schemeClr val="tx1"/>
              </a:solidFill>
              <a:round/>
              <a:headEnd/>
              <a:tailEnd/>
            </a:ln>
          </p:spPr>
          <p:txBody>
            <a:bodyPr wrap="none" anchor="ctr"/>
            <a:lstStyle/>
            <a:p>
              <a:endParaRPr lang="en-US" dirty="0">
                <a:latin typeface="Courier New" pitchFamily="49" charset="0"/>
              </a:endParaRPr>
            </a:p>
          </p:txBody>
        </p:sp>
      </p:grpSp>
      <p:sp>
        <p:nvSpPr>
          <p:cNvPr id="34845" name="AutoShape 22"/>
          <p:cNvSpPr>
            <a:spLocks noChangeArrowheads="1"/>
          </p:cNvSpPr>
          <p:nvPr/>
        </p:nvSpPr>
        <p:spPr bwMode="auto">
          <a:xfrm>
            <a:off x="685800" y="2019300"/>
            <a:ext cx="2057400" cy="838200"/>
          </a:xfrm>
          <a:prstGeom prst="wedgeRoundRectCallout">
            <a:avLst>
              <a:gd name="adj1" fmla="val 59181"/>
              <a:gd name="adj2" fmla="val 131630"/>
              <a:gd name="adj3" fmla="val 16667"/>
            </a:avLst>
          </a:prstGeom>
          <a:noFill/>
          <a:ln w="38100">
            <a:solidFill>
              <a:srgbClr val="FF0000"/>
            </a:solidFill>
            <a:miter lim="800000"/>
            <a:headEnd/>
            <a:tailEnd/>
          </a:ln>
        </p:spPr>
        <p:txBody>
          <a:bodyPr anchor="ctr"/>
          <a:lstStyle/>
          <a:p>
            <a:pPr algn="ctr"/>
            <a:r>
              <a:rPr lang="en-US" sz="2800" b="0" dirty="0">
                <a:solidFill>
                  <a:srgbClr val="FFFF00"/>
                </a:solidFill>
                <a:latin typeface="Arial" pitchFamily="34" charset="0"/>
              </a:rPr>
              <a:t>invocation </a:t>
            </a:r>
            <a:r>
              <a:rPr lang="en-US" sz="2800" dirty="0">
                <a:solidFill>
                  <a:srgbClr val="FFFF00"/>
                </a:solidFill>
                <a:latin typeface="Courier New" pitchFamily="49" charset="0"/>
              </a:rPr>
              <a:t>12:00</a:t>
            </a:r>
          </a:p>
        </p:txBody>
      </p:sp>
      <p:grpSp>
        <p:nvGrpSpPr>
          <p:cNvPr id="34827" name="Group 41"/>
          <p:cNvGrpSpPr>
            <a:grpSpLocks/>
          </p:cNvGrpSpPr>
          <p:nvPr/>
        </p:nvGrpSpPr>
        <p:grpSpPr bwMode="auto">
          <a:xfrm>
            <a:off x="838200" y="5257800"/>
            <a:ext cx="7391400" cy="762000"/>
            <a:chOff x="528" y="3312"/>
            <a:chExt cx="4656" cy="480"/>
          </a:xfrm>
        </p:grpSpPr>
        <p:sp>
          <p:nvSpPr>
            <p:cNvPr id="34843" name="AutoShape 42"/>
            <p:cNvSpPr>
              <a:spLocks noChangeArrowheads="1"/>
            </p:cNvSpPr>
            <p:nvPr/>
          </p:nvSpPr>
          <p:spPr bwMode="auto">
            <a:xfrm>
              <a:off x="528" y="3312"/>
              <a:ext cx="4656" cy="480"/>
            </a:xfrm>
            <a:prstGeom prst="rightArrow">
              <a:avLst>
                <a:gd name="adj1" fmla="val 50000"/>
                <a:gd name="adj2" fmla="val 242500"/>
              </a:avLst>
            </a:prstGeom>
            <a:solidFill>
              <a:srgbClr val="0099FF"/>
            </a:solidFill>
            <a:ln w="38100">
              <a:solidFill>
                <a:srgbClr val="0099FF"/>
              </a:solidFill>
              <a:miter lim="800000"/>
              <a:headEnd/>
              <a:tailEnd/>
            </a:ln>
          </p:spPr>
          <p:txBody>
            <a:bodyPr wrap="none" anchor="ctr"/>
            <a:lstStyle/>
            <a:p>
              <a:endParaRPr lang="en-US" dirty="0">
                <a:latin typeface="Courier New" pitchFamily="49" charset="0"/>
              </a:endParaRPr>
            </a:p>
          </p:txBody>
        </p:sp>
        <p:sp>
          <p:nvSpPr>
            <p:cNvPr id="34844" name="Text Box 43"/>
            <p:cNvSpPr txBox="1">
              <a:spLocks noChangeArrowheads="1"/>
            </p:cNvSpPr>
            <p:nvPr/>
          </p:nvSpPr>
          <p:spPr bwMode="auto">
            <a:xfrm>
              <a:off x="2143" y="3408"/>
              <a:ext cx="483" cy="291"/>
            </a:xfrm>
            <a:prstGeom prst="rect">
              <a:avLst/>
            </a:prstGeom>
            <a:noFill/>
            <a:ln w="9525">
              <a:noFill/>
              <a:miter lim="800000"/>
              <a:headEnd/>
              <a:tailEnd/>
            </a:ln>
          </p:spPr>
          <p:txBody>
            <a:bodyPr wrap="none">
              <a:spAutoFit/>
            </a:bodyPr>
            <a:lstStyle/>
            <a:p>
              <a:pPr algn="r"/>
              <a:r>
                <a:rPr lang="en-US" b="0" dirty="0">
                  <a:solidFill>
                    <a:schemeClr val="bg1"/>
                  </a:solidFill>
                  <a:latin typeface="Arial" pitchFamily="34" charset="0"/>
                </a:rPr>
                <a:t>time</a:t>
              </a:r>
            </a:p>
          </p:txBody>
        </p:sp>
      </p:grpSp>
      <p:sp>
        <p:nvSpPr>
          <p:cNvPr id="34831" name="AutoShape 55"/>
          <p:cNvSpPr>
            <a:spLocks noChangeArrowheads="1"/>
          </p:cNvSpPr>
          <p:nvPr/>
        </p:nvSpPr>
        <p:spPr bwMode="auto">
          <a:xfrm>
            <a:off x="6591300" y="3390900"/>
            <a:ext cx="1447800" cy="762000"/>
          </a:xfrm>
          <a:prstGeom prst="cloudCallout">
            <a:avLst>
              <a:gd name="adj1" fmla="val -44736"/>
              <a:gd name="adj2" fmla="val 70000"/>
            </a:avLst>
          </a:prstGeom>
          <a:noFill/>
          <a:ln w="38100">
            <a:solidFill>
              <a:srgbClr val="6666FF"/>
            </a:solidFill>
            <a:round/>
            <a:headEnd/>
            <a:tailEnd/>
          </a:ln>
        </p:spPr>
        <p:txBody>
          <a:bodyPr anchor="ctr"/>
          <a:lstStyle/>
          <a:p>
            <a:pPr algn="ctr"/>
            <a:r>
              <a:rPr lang="en-US" dirty="0">
                <a:solidFill>
                  <a:srgbClr val="FFFF00"/>
                </a:solidFill>
                <a:latin typeface="Courier New" pitchFamily="49" charset="0"/>
              </a:rPr>
              <a:t>void</a:t>
            </a:r>
          </a:p>
        </p:txBody>
      </p:sp>
      <p:sp>
        <p:nvSpPr>
          <p:cNvPr id="34832" name="Freeform 56"/>
          <p:cNvSpPr>
            <a:spLocks/>
          </p:cNvSpPr>
          <p:nvPr/>
        </p:nvSpPr>
        <p:spPr bwMode="auto">
          <a:xfrm flipH="1">
            <a:off x="5476394" y="3452019"/>
            <a:ext cx="517525" cy="471488"/>
          </a:xfrm>
          <a:custGeom>
            <a:avLst/>
            <a:gdLst>
              <a:gd name="T0" fmla="*/ 0 w 528"/>
              <a:gd name="T1" fmla="*/ 4 h 480"/>
              <a:gd name="T2" fmla="*/ 2 w 528"/>
              <a:gd name="T3" fmla="*/ 2 h 480"/>
              <a:gd name="T4" fmla="*/ 0 w 528"/>
              <a:gd name="T5" fmla="*/ 2 h 480"/>
              <a:gd name="T6" fmla="*/ 4 w 528"/>
              <a:gd name="T7" fmla="*/ 0 h 480"/>
              <a:gd name="T8" fmla="*/ 2 w 528"/>
              <a:gd name="T9" fmla="*/ 1 h 480"/>
              <a:gd name="T10" fmla="*/ 4 w 528"/>
              <a:gd name="T11" fmla="*/ 1 h 480"/>
              <a:gd name="T12" fmla="*/ 0 w 528"/>
              <a:gd name="T13" fmla="*/ 4 h 480"/>
              <a:gd name="T14" fmla="*/ 0 60000 65536"/>
              <a:gd name="T15" fmla="*/ 0 60000 65536"/>
              <a:gd name="T16" fmla="*/ 0 60000 65536"/>
              <a:gd name="T17" fmla="*/ 0 60000 65536"/>
              <a:gd name="T18" fmla="*/ 0 60000 65536"/>
              <a:gd name="T19" fmla="*/ 0 60000 65536"/>
              <a:gd name="T20" fmla="*/ 0 60000 65536"/>
              <a:gd name="T21" fmla="*/ 0 w 528"/>
              <a:gd name="T22" fmla="*/ 0 h 480"/>
              <a:gd name="T23" fmla="*/ 528 w 528"/>
              <a:gd name="T24" fmla="*/ 480 h 480"/>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528" h="480">
                <a:moveTo>
                  <a:pt x="0" y="480"/>
                </a:moveTo>
                <a:lnTo>
                  <a:pt x="240" y="240"/>
                </a:lnTo>
                <a:lnTo>
                  <a:pt x="0" y="240"/>
                </a:lnTo>
                <a:lnTo>
                  <a:pt x="528" y="0"/>
                </a:lnTo>
                <a:lnTo>
                  <a:pt x="288" y="192"/>
                </a:lnTo>
                <a:lnTo>
                  <a:pt x="432" y="192"/>
                </a:lnTo>
                <a:lnTo>
                  <a:pt x="0" y="480"/>
                </a:lnTo>
                <a:close/>
              </a:path>
            </a:pathLst>
          </a:custGeom>
          <a:solidFill>
            <a:srgbClr val="FFFF00"/>
          </a:solidFill>
          <a:ln w="38100">
            <a:solidFill>
              <a:srgbClr val="FF0000"/>
            </a:solidFill>
            <a:round/>
            <a:headEnd/>
            <a:tailEnd/>
          </a:ln>
        </p:spPr>
        <p:txBody>
          <a:bodyPr wrap="none" anchor="ctr"/>
          <a:lstStyle/>
          <a:p>
            <a:endParaRPr lang="en-US" dirty="0">
              <a:latin typeface="Courier New" pitchFamily="49" charset="0"/>
            </a:endParaRPr>
          </a:p>
        </p:txBody>
      </p:sp>
      <p:sp>
        <p:nvSpPr>
          <p:cNvPr id="34833" name="AutoShape 57"/>
          <p:cNvSpPr>
            <a:spLocks noChangeArrowheads="1"/>
          </p:cNvSpPr>
          <p:nvPr/>
        </p:nvSpPr>
        <p:spPr bwMode="auto">
          <a:xfrm>
            <a:off x="5334000" y="2057400"/>
            <a:ext cx="1981200" cy="838200"/>
          </a:xfrm>
          <a:prstGeom prst="wedgeRoundRectCallout">
            <a:avLst>
              <a:gd name="adj1" fmla="val -35886"/>
              <a:gd name="adj2" fmla="val 111145"/>
              <a:gd name="adj3" fmla="val 16667"/>
            </a:avLst>
          </a:prstGeom>
          <a:noFill/>
          <a:ln w="38100">
            <a:solidFill>
              <a:srgbClr val="FF0000"/>
            </a:solidFill>
            <a:miter lim="800000"/>
            <a:headEnd/>
            <a:tailEnd/>
          </a:ln>
        </p:spPr>
        <p:txBody>
          <a:bodyPr anchor="ctr"/>
          <a:lstStyle/>
          <a:p>
            <a:pPr algn="ctr"/>
            <a:r>
              <a:rPr lang="en-US" sz="2800" b="0" dirty="0">
                <a:solidFill>
                  <a:srgbClr val="FFFF00"/>
                </a:solidFill>
                <a:latin typeface="Arial" pitchFamily="34" charset="0"/>
              </a:rPr>
              <a:t>response </a:t>
            </a:r>
            <a:r>
              <a:rPr lang="en-US" sz="2800" dirty="0">
                <a:solidFill>
                  <a:srgbClr val="FFFF00"/>
                </a:solidFill>
                <a:latin typeface="Courier New" pitchFamily="49" charset="0"/>
              </a:rPr>
              <a:t>12:01</a:t>
            </a:r>
          </a:p>
        </p:txBody>
      </p:sp>
      <p:sp>
        <p:nvSpPr>
          <p:cNvPr id="34829" name="AutoShape 37"/>
          <p:cNvSpPr>
            <a:spLocks noChangeArrowheads="1"/>
          </p:cNvSpPr>
          <p:nvPr/>
        </p:nvSpPr>
        <p:spPr bwMode="auto">
          <a:xfrm>
            <a:off x="355600" y="3365500"/>
            <a:ext cx="2527300" cy="762000"/>
          </a:xfrm>
          <a:prstGeom prst="cloudCallout">
            <a:avLst>
              <a:gd name="adj1" fmla="val 29597"/>
              <a:gd name="adj2" fmla="val 72708"/>
            </a:avLst>
          </a:prstGeom>
          <a:noFill/>
          <a:ln w="38100">
            <a:solidFill>
              <a:srgbClr val="6666FF"/>
            </a:solidFill>
            <a:round/>
            <a:headEnd/>
            <a:tailEnd/>
          </a:ln>
        </p:spPr>
        <p:txBody>
          <a:bodyPr anchor="ctr"/>
          <a:lstStyle/>
          <a:p>
            <a:pPr algn="ctr"/>
            <a:r>
              <a:rPr lang="en-US" sz="2000" dirty="0" err="1">
                <a:solidFill>
                  <a:srgbClr val="FFFF00"/>
                </a:solidFill>
                <a:latin typeface="Courier New" pitchFamily="49" charset="0"/>
              </a:rPr>
              <a:t>q.enq</a:t>
            </a:r>
            <a:r>
              <a:rPr lang="en-US" sz="2000" dirty="0">
                <a:solidFill>
                  <a:srgbClr val="FFFF00"/>
                </a:solidFill>
                <a:latin typeface="Courier New" pitchFamily="49" charset="0"/>
              </a:rPr>
              <a:t>(</a:t>
            </a:r>
            <a:r>
              <a:rPr lang="en-US" sz="1000" dirty="0">
                <a:solidFill>
                  <a:srgbClr val="FFFF00"/>
                </a:solidFill>
                <a:latin typeface="Courier New" pitchFamily="49" charset="0"/>
              </a:rPr>
              <a:t>...</a:t>
            </a:r>
            <a:r>
              <a:rPr lang="en-US" sz="2000" dirty="0">
                <a:solidFill>
                  <a:srgbClr val="FFFF00"/>
                </a:solidFill>
                <a:latin typeface="Courier New" pitchFamily="49" charset="0"/>
              </a:rPr>
              <a:t>)</a:t>
            </a:r>
          </a:p>
        </p:txBody>
      </p:sp>
      <p:pic>
        <p:nvPicPr>
          <p:cNvPr id="60" name="Picture 7"/>
          <p:cNvPicPr>
            <a:picLocks noChangeAspect="1" noChangeArrowheads="1"/>
          </p:cNvPicPr>
          <p:nvPr/>
        </p:nvPicPr>
        <p:blipFill>
          <a:blip r:embed="rId3" cstate="print"/>
          <a:srcRect/>
          <a:stretch>
            <a:fillRect/>
          </a:stretch>
        </p:blipFill>
        <p:spPr bwMode="auto">
          <a:xfrm>
            <a:off x="655638" y="6157913"/>
            <a:ext cx="587375" cy="587375"/>
          </a:xfrm>
          <a:prstGeom prst="rect">
            <a:avLst/>
          </a:prstGeom>
          <a:noFill/>
          <a:ln w="9525">
            <a:noFill/>
            <a:miter lim="800000"/>
            <a:headEnd/>
            <a:tailEnd/>
          </a:ln>
        </p:spPr>
      </p:pic>
      <p:sp>
        <p:nvSpPr>
          <p:cNvPr id="3" name="Freeform 24">
            <a:extLst>
              <a:ext uri="{FF2B5EF4-FFF2-40B4-BE49-F238E27FC236}">
                <a16:creationId xmlns:a16="http://schemas.microsoft.com/office/drawing/2014/main" id="{8E1AE926-5D86-0838-174C-CA6B59FF3950}"/>
              </a:ext>
            </a:extLst>
          </p:cNvPr>
          <p:cNvSpPr>
            <a:spLocks/>
          </p:cNvSpPr>
          <p:nvPr/>
        </p:nvSpPr>
        <p:spPr bwMode="auto">
          <a:xfrm>
            <a:off x="2828365" y="3505200"/>
            <a:ext cx="517712" cy="470647"/>
          </a:xfrm>
          <a:custGeom>
            <a:avLst/>
            <a:gdLst>
              <a:gd name="T0" fmla="*/ 0 w 528"/>
              <a:gd name="T1" fmla="*/ 480 h 480"/>
              <a:gd name="T2" fmla="*/ 240 w 528"/>
              <a:gd name="T3" fmla="*/ 240 h 480"/>
              <a:gd name="T4" fmla="*/ 0 w 528"/>
              <a:gd name="T5" fmla="*/ 240 h 480"/>
              <a:gd name="T6" fmla="*/ 528 w 528"/>
              <a:gd name="T7" fmla="*/ 0 h 480"/>
              <a:gd name="T8" fmla="*/ 288 w 528"/>
              <a:gd name="T9" fmla="*/ 192 h 480"/>
              <a:gd name="T10" fmla="*/ 432 w 528"/>
              <a:gd name="T11" fmla="*/ 192 h 480"/>
              <a:gd name="T12" fmla="*/ 0 w 528"/>
              <a:gd name="T13" fmla="*/ 480 h 480"/>
              <a:gd name="T14" fmla="*/ 0 60000 65536"/>
              <a:gd name="T15" fmla="*/ 0 60000 65536"/>
              <a:gd name="T16" fmla="*/ 0 60000 65536"/>
              <a:gd name="T17" fmla="*/ 0 60000 65536"/>
              <a:gd name="T18" fmla="*/ 0 60000 65536"/>
              <a:gd name="T19" fmla="*/ 0 60000 65536"/>
              <a:gd name="T20" fmla="*/ 0 60000 65536"/>
              <a:gd name="T21" fmla="*/ 0 w 528"/>
              <a:gd name="T22" fmla="*/ 0 h 480"/>
              <a:gd name="T23" fmla="*/ 528 w 528"/>
              <a:gd name="T24" fmla="*/ 480 h 480"/>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528" h="480">
                <a:moveTo>
                  <a:pt x="0" y="480"/>
                </a:moveTo>
                <a:lnTo>
                  <a:pt x="240" y="240"/>
                </a:lnTo>
                <a:lnTo>
                  <a:pt x="0" y="240"/>
                </a:lnTo>
                <a:lnTo>
                  <a:pt x="528" y="0"/>
                </a:lnTo>
                <a:lnTo>
                  <a:pt x="288" y="192"/>
                </a:lnTo>
                <a:lnTo>
                  <a:pt x="432" y="192"/>
                </a:lnTo>
                <a:lnTo>
                  <a:pt x="0" y="480"/>
                </a:lnTo>
                <a:close/>
              </a:path>
            </a:pathLst>
          </a:custGeom>
          <a:solidFill>
            <a:srgbClr val="FFFF00"/>
          </a:solidFill>
          <a:ln w="38100">
            <a:solidFill>
              <a:srgbClr val="FF0000"/>
            </a:solidFill>
            <a:round/>
            <a:headEnd/>
            <a:tailEnd/>
          </a:ln>
        </p:spPr>
        <p:txBody>
          <a:bodyPr wrap="none" anchor="ctr"/>
          <a:lstStyle/>
          <a:p>
            <a:endParaRPr lang="en-US" dirty="0">
              <a:latin typeface="Courier New" pitchFamily="49" charset="0"/>
            </a:endParaRPr>
          </a:p>
        </p:txBody>
      </p:sp>
      <p:sp>
        <p:nvSpPr>
          <p:cNvPr id="5" name="Freeform 36">
            <a:extLst>
              <a:ext uri="{FF2B5EF4-FFF2-40B4-BE49-F238E27FC236}">
                <a16:creationId xmlns:a16="http://schemas.microsoft.com/office/drawing/2014/main" id="{871CB74A-2BBB-023C-8550-FC12C8A9C46B}"/>
              </a:ext>
            </a:extLst>
          </p:cNvPr>
          <p:cNvSpPr>
            <a:spLocks/>
          </p:cNvSpPr>
          <p:nvPr/>
        </p:nvSpPr>
        <p:spPr bwMode="auto">
          <a:xfrm>
            <a:off x="3063688" y="3599329"/>
            <a:ext cx="517712" cy="470647"/>
          </a:xfrm>
          <a:custGeom>
            <a:avLst/>
            <a:gdLst>
              <a:gd name="T0" fmla="*/ 0 w 528"/>
              <a:gd name="T1" fmla="*/ 480 h 480"/>
              <a:gd name="T2" fmla="*/ 240 w 528"/>
              <a:gd name="T3" fmla="*/ 240 h 480"/>
              <a:gd name="T4" fmla="*/ 0 w 528"/>
              <a:gd name="T5" fmla="*/ 240 h 480"/>
              <a:gd name="T6" fmla="*/ 528 w 528"/>
              <a:gd name="T7" fmla="*/ 0 h 480"/>
              <a:gd name="T8" fmla="*/ 288 w 528"/>
              <a:gd name="T9" fmla="*/ 192 h 480"/>
              <a:gd name="T10" fmla="*/ 432 w 528"/>
              <a:gd name="T11" fmla="*/ 192 h 480"/>
              <a:gd name="T12" fmla="*/ 0 w 528"/>
              <a:gd name="T13" fmla="*/ 480 h 480"/>
              <a:gd name="T14" fmla="*/ 0 60000 65536"/>
              <a:gd name="T15" fmla="*/ 0 60000 65536"/>
              <a:gd name="T16" fmla="*/ 0 60000 65536"/>
              <a:gd name="T17" fmla="*/ 0 60000 65536"/>
              <a:gd name="T18" fmla="*/ 0 60000 65536"/>
              <a:gd name="T19" fmla="*/ 0 60000 65536"/>
              <a:gd name="T20" fmla="*/ 0 60000 65536"/>
              <a:gd name="T21" fmla="*/ 0 w 528"/>
              <a:gd name="T22" fmla="*/ 0 h 480"/>
              <a:gd name="T23" fmla="*/ 528 w 528"/>
              <a:gd name="T24" fmla="*/ 480 h 480"/>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528" h="480">
                <a:moveTo>
                  <a:pt x="0" y="480"/>
                </a:moveTo>
                <a:lnTo>
                  <a:pt x="240" y="240"/>
                </a:lnTo>
                <a:lnTo>
                  <a:pt x="0" y="240"/>
                </a:lnTo>
                <a:lnTo>
                  <a:pt x="528" y="0"/>
                </a:lnTo>
                <a:lnTo>
                  <a:pt x="288" y="192"/>
                </a:lnTo>
                <a:lnTo>
                  <a:pt x="432" y="192"/>
                </a:lnTo>
                <a:lnTo>
                  <a:pt x="0" y="480"/>
                </a:lnTo>
                <a:close/>
              </a:path>
            </a:pathLst>
          </a:custGeom>
          <a:solidFill>
            <a:srgbClr val="FFFF00"/>
          </a:solidFill>
          <a:ln w="38100">
            <a:solidFill>
              <a:srgbClr val="FF0000"/>
            </a:solidFill>
            <a:round/>
            <a:headEnd/>
            <a:tailEnd/>
          </a:ln>
        </p:spPr>
        <p:txBody>
          <a:bodyPr wrap="none" anchor="ctr"/>
          <a:lstStyle/>
          <a:p>
            <a:endParaRPr lang="en-US" dirty="0">
              <a:latin typeface="Courier New" pitchFamily="49" charset="0"/>
            </a:endParaRPr>
          </a:p>
        </p:txBody>
      </p:sp>
      <p:grpSp>
        <p:nvGrpSpPr>
          <p:cNvPr id="18" name="Group 25">
            <a:extLst>
              <a:ext uri="{FF2B5EF4-FFF2-40B4-BE49-F238E27FC236}">
                <a16:creationId xmlns:a16="http://schemas.microsoft.com/office/drawing/2014/main" id="{5F991DC7-1F7D-6B1D-457E-0D7A91E72D2E}"/>
              </a:ext>
            </a:extLst>
          </p:cNvPr>
          <p:cNvGrpSpPr>
            <a:grpSpLocks/>
          </p:cNvGrpSpPr>
          <p:nvPr/>
        </p:nvGrpSpPr>
        <p:grpSpPr bwMode="auto">
          <a:xfrm flipH="1">
            <a:off x="5830794" y="4045023"/>
            <a:ext cx="1035424" cy="1082488"/>
            <a:chOff x="3312" y="2640"/>
            <a:chExt cx="1056" cy="1104"/>
          </a:xfrm>
          <a:effectLst>
            <a:glow rad="139700">
              <a:schemeClr val="accent3">
                <a:satMod val="175000"/>
                <a:alpha val="40000"/>
              </a:schemeClr>
            </a:glow>
          </a:effectLst>
        </p:grpSpPr>
        <p:sp>
          <p:nvSpPr>
            <p:cNvPr id="20" name="Freeform 26">
              <a:extLst>
                <a:ext uri="{FF2B5EF4-FFF2-40B4-BE49-F238E27FC236}">
                  <a16:creationId xmlns:a16="http://schemas.microsoft.com/office/drawing/2014/main" id="{15BC8213-496B-D28A-0F82-40E4E8304C61}"/>
                </a:ext>
              </a:extLst>
            </p:cNvPr>
            <p:cNvSpPr>
              <a:spLocks/>
            </p:cNvSpPr>
            <p:nvPr/>
          </p:nvSpPr>
          <p:spPr bwMode="auto">
            <a:xfrm>
              <a:off x="3792" y="2640"/>
              <a:ext cx="336" cy="432"/>
            </a:xfrm>
            <a:custGeom>
              <a:avLst/>
              <a:gdLst>
                <a:gd name="T0" fmla="*/ 0 w 336"/>
                <a:gd name="T1" fmla="*/ 432 h 432"/>
                <a:gd name="T2" fmla="*/ 96 w 336"/>
                <a:gd name="T3" fmla="*/ 384 h 432"/>
                <a:gd name="T4" fmla="*/ 96 w 336"/>
                <a:gd name="T5" fmla="*/ 192 h 432"/>
                <a:gd name="T6" fmla="*/ 336 w 336"/>
                <a:gd name="T7" fmla="*/ 0 h 432"/>
                <a:gd name="T8" fmla="*/ 0 w 336"/>
                <a:gd name="T9" fmla="*/ 144 h 432"/>
                <a:gd name="T10" fmla="*/ 0 w 336"/>
                <a:gd name="T11" fmla="*/ 432 h 432"/>
                <a:gd name="T12" fmla="*/ 0 60000 65536"/>
                <a:gd name="T13" fmla="*/ 0 60000 65536"/>
                <a:gd name="T14" fmla="*/ 0 60000 65536"/>
                <a:gd name="T15" fmla="*/ 0 60000 65536"/>
                <a:gd name="T16" fmla="*/ 0 60000 65536"/>
                <a:gd name="T17" fmla="*/ 0 60000 65536"/>
                <a:gd name="T18" fmla="*/ 0 w 336"/>
                <a:gd name="T19" fmla="*/ 0 h 432"/>
                <a:gd name="T20" fmla="*/ 336 w 336"/>
                <a:gd name="T21" fmla="*/ 432 h 432"/>
              </a:gdLst>
              <a:ahLst/>
              <a:cxnLst>
                <a:cxn ang="T12">
                  <a:pos x="T0" y="T1"/>
                </a:cxn>
                <a:cxn ang="T13">
                  <a:pos x="T2" y="T3"/>
                </a:cxn>
                <a:cxn ang="T14">
                  <a:pos x="T4" y="T5"/>
                </a:cxn>
                <a:cxn ang="T15">
                  <a:pos x="T6" y="T7"/>
                </a:cxn>
                <a:cxn ang="T16">
                  <a:pos x="T8" y="T9"/>
                </a:cxn>
                <a:cxn ang="T17">
                  <a:pos x="T10" y="T11"/>
                </a:cxn>
              </a:cxnLst>
              <a:rect l="T18" t="T19" r="T20" b="T21"/>
              <a:pathLst>
                <a:path w="336" h="432">
                  <a:moveTo>
                    <a:pt x="0" y="432"/>
                  </a:moveTo>
                  <a:lnTo>
                    <a:pt x="96" y="384"/>
                  </a:lnTo>
                  <a:lnTo>
                    <a:pt x="96" y="192"/>
                  </a:lnTo>
                  <a:lnTo>
                    <a:pt x="336" y="0"/>
                  </a:lnTo>
                  <a:lnTo>
                    <a:pt x="0" y="144"/>
                  </a:lnTo>
                  <a:lnTo>
                    <a:pt x="0" y="432"/>
                  </a:lnTo>
                  <a:close/>
                </a:path>
              </a:pathLst>
            </a:custGeom>
            <a:solidFill>
              <a:schemeClr val="tx1"/>
            </a:solidFill>
            <a:ln w="9525">
              <a:solidFill>
                <a:schemeClr val="tx1"/>
              </a:solidFill>
              <a:round/>
              <a:headEnd/>
              <a:tailEnd/>
            </a:ln>
          </p:spPr>
          <p:txBody>
            <a:bodyPr wrap="none" anchor="ctr"/>
            <a:lstStyle/>
            <a:p>
              <a:endParaRPr lang="en-US" dirty="0">
                <a:latin typeface="Courier New" pitchFamily="49" charset="0"/>
              </a:endParaRPr>
            </a:p>
          </p:txBody>
        </p:sp>
        <p:grpSp>
          <p:nvGrpSpPr>
            <p:cNvPr id="21" name="Group 27">
              <a:extLst>
                <a:ext uri="{FF2B5EF4-FFF2-40B4-BE49-F238E27FC236}">
                  <a16:creationId xmlns:a16="http://schemas.microsoft.com/office/drawing/2014/main" id="{ED0C0329-0213-6CAC-A9DC-7AED659C602C}"/>
                </a:ext>
              </a:extLst>
            </p:cNvPr>
            <p:cNvGrpSpPr>
              <a:grpSpLocks/>
            </p:cNvGrpSpPr>
            <p:nvPr/>
          </p:nvGrpSpPr>
          <p:grpSpPr bwMode="auto">
            <a:xfrm>
              <a:off x="3312" y="2928"/>
              <a:ext cx="837" cy="816"/>
              <a:chOff x="3312" y="2928"/>
              <a:chExt cx="837" cy="816"/>
            </a:xfrm>
          </p:grpSpPr>
          <p:sp>
            <p:nvSpPr>
              <p:cNvPr id="23" name="Freeform 28">
                <a:extLst>
                  <a:ext uri="{FF2B5EF4-FFF2-40B4-BE49-F238E27FC236}">
                    <a16:creationId xmlns:a16="http://schemas.microsoft.com/office/drawing/2014/main" id="{502F50EE-DA9F-8AA1-5B23-B4CCA7251CBA}"/>
                  </a:ext>
                </a:extLst>
              </p:cNvPr>
              <p:cNvSpPr>
                <a:spLocks/>
              </p:cNvSpPr>
              <p:nvPr/>
            </p:nvSpPr>
            <p:spPr bwMode="auto">
              <a:xfrm flipH="1">
                <a:off x="3312" y="3168"/>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Courier New" pitchFamily="49" charset="0"/>
                </a:endParaRPr>
              </a:p>
            </p:txBody>
          </p:sp>
          <p:sp>
            <p:nvSpPr>
              <p:cNvPr id="24" name="Freeform 29">
                <a:extLst>
                  <a:ext uri="{FF2B5EF4-FFF2-40B4-BE49-F238E27FC236}">
                    <a16:creationId xmlns:a16="http://schemas.microsoft.com/office/drawing/2014/main" id="{230AC28C-834D-338F-0CF4-50C45EEBAAC6}"/>
                  </a:ext>
                </a:extLst>
              </p:cNvPr>
              <p:cNvSpPr>
                <a:spLocks/>
              </p:cNvSpPr>
              <p:nvPr/>
            </p:nvSpPr>
            <p:spPr bwMode="auto">
              <a:xfrm flipH="1">
                <a:off x="3520" y="3024"/>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Courier New" pitchFamily="49" charset="0"/>
                </a:endParaRPr>
              </a:p>
            </p:txBody>
          </p:sp>
          <p:sp>
            <p:nvSpPr>
              <p:cNvPr id="25" name="Freeform 30">
                <a:extLst>
                  <a:ext uri="{FF2B5EF4-FFF2-40B4-BE49-F238E27FC236}">
                    <a16:creationId xmlns:a16="http://schemas.microsoft.com/office/drawing/2014/main" id="{258E81C0-BAAD-289E-0028-8AEAF273A94D}"/>
                  </a:ext>
                </a:extLst>
              </p:cNvPr>
              <p:cNvSpPr>
                <a:spLocks/>
              </p:cNvSpPr>
              <p:nvPr/>
            </p:nvSpPr>
            <p:spPr bwMode="auto">
              <a:xfrm flipH="1">
                <a:off x="3360" y="2928"/>
                <a:ext cx="789" cy="535"/>
              </a:xfrm>
              <a:custGeom>
                <a:avLst/>
                <a:gdLst>
                  <a:gd name="T0" fmla="*/ 261 w 789"/>
                  <a:gd name="T1" fmla="*/ 0 h 535"/>
                  <a:gd name="T2" fmla="*/ 789 w 789"/>
                  <a:gd name="T3" fmla="*/ 336 h 535"/>
                  <a:gd name="T4" fmla="*/ 494 w 789"/>
                  <a:gd name="T5" fmla="*/ 535 h 535"/>
                  <a:gd name="T6" fmla="*/ 0 w 789"/>
                  <a:gd name="T7" fmla="*/ 96 h 535"/>
                  <a:gd name="T8" fmla="*/ 261 w 789"/>
                  <a:gd name="T9" fmla="*/ 0 h 535"/>
                  <a:gd name="T10" fmla="*/ 0 60000 65536"/>
                  <a:gd name="T11" fmla="*/ 0 60000 65536"/>
                  <a:gd name="T12" fmla="*/ 0 60000 65536"/>
                  <a:gd name="T13" fmla="*/ 0 60000 65536"/>
                  <a:gd name="T14" fmla="*/ 0 60000 65536"/>
                  <a:gd name="T15" fmla="*/ 0 w 789"/>
                  <a:gd name="T16" fmla="*/ 0 h 535"/>
                  <a:gd name="T17" fmla="*/ 789 w 789"/>
                  <a:gd name="T18" fmla="*/ 535 h 535"/>
                </a:gdLst>
                <a:ahLst/>
                <a:cxnLst>
                  <a:cxn ang="T10">
                    <a:pos x="T0" y="T1"/>
                  </a:cxn>
                  <a:cxn ang="T11">
                    <a:pos x="T2" y="T3"/>
                  </a:cxn>
                  <a:cxn ang="T12">
                    <a:pos x="T4" y="T5"/>
                  </a:cxn>
                  <a:cxn ang="T13">
                    <a:pos x="T6" y="T7"/>
                  </a:cxn>
                  <a:cxn ang="T14">
                    <a:pos x="T8" y="T9"/>
                  </a:cxn>
                </a:cxnLst>
                <a:rect l="T15" t="T16" r="T17" b="T18"/>
                <a:pathLst>
                  <a:path w="789" h="535">
                    <a:moveTo>
                      <a:pt x="261" y="0"/>
                    </a:moveTo>
                    <a:lnTo>
                      <a:pt x="789" y="336"/>
                    </a:lnTo>
                    <a:lnTo>
                      <a:pt x="494" y="535"/>
                    </a:lnTo>
                    <a:lnTo>
                      <a:pt x="0" y="96"/>
                    </a:lnTo>
                    <a:lnTo>
                      <a:pt x="261" y="0"/>
                    </a:lnTo>
                    <a:close/>
                  </a:path>
                </a:pathLst>
              </a:custGeom>
              <a:solidFill>
                <a:srgbClr val="0000FF"/>
              </a:solidFill>
              <a:ln w="38100">
                <a:solidFill>
                  <a:schemeClr val="tx1"/>
                </a:solidFill>
                <a:round/>
                <a:headEnd/>
                <a:tailEnd/>
              </a:ln>
            </p:spPr>
            <p:txBody>
              <a:bodyPr wrap="none" anchor="ctr"/>
              <a:lstStyle/>
              <a:p>
                <a:endParaRPr lang="en-US" dirty="0">
                  <a:latin typeface="Courier New" pitchFamily="49" charset="0"/>
                </a:endParaRPr>
              </a:p>
            </p:txBody>
          </p:sp>
          <p:sp>
            <p:nvSpPr>
              <p:cNvPr id="26" name="Freeform 31">
                <a:extLst>
                  <a:ext uri="{FF2B5EF4-FFF2-40B4-BE49-F238E27FC236}">
                    <a16:creationId xmlns:a16="http://schemas.microsoft.com/office/drawing/2014/main" id="{32FC3734-E289-0AC4-A717-013099F6B566}"/>
                  </a:ext>
                </a:extLst>
              </p:cNvPr>
              <p:cNvSpPr>
                <a:spLocks/>
              </p:cNvSpPr>
              <p:nvPr/>
            </p:nvSpPr>
            <p:spPr bwMode="auto">
              <a:xfrm flipH="1">
                <a:off x="3648" y="3024"/>
                <a:ext cx="491" cy="567"/>
              </a:xfrm>
              <a:custGeom>
                <a:avLst/>
                <a:gdLst>
                  <a:gd name="T0" fmla="*/ 11 w 491"/>
                  <a:gd name="T1" fmla="*/ 0 h 567"/>
                  <a:gd name="T2" fmla="*/ 491 w 491"/>
                  <a:gd name="T3" fmla="*/ 432 h 567"/>
                  <a:gd name="T4" fmla="*/ 484 w 491"/>
                  <a:gd name="T5" fmla="*/ 567 h 567"/>
                  <a:gd name="T6" fmla="*/ 0 w 491"/>
                  <a:gd name="T7" fmla="*/ 119 h 567"/>
                  <a:gd name="T8" fmla="*/ 11 w 491"/>
                  <a:gd name="T9" fmla="*/ 0 h 567"/>
                  <a:gd name="T10" fmla="*/ 0 60000 65536"/>
                  <a:gd name="T11" fmla="*/ 0 60000 65536"/>
                  <a:gd name="T12" fmla="*/ 0 60000 65536"/>
                  <a:gd name="T13" fmla="*/ 0 60000 65536"/>
                  <a:gd name="T14" fmla="*/ 0 60000 65536"/>
                  <a:gd name="T15" fmla="*/ 0 w 491"/>
                  <a:gd name="T16" fmla="*/ 0 h 567"/>
                  <a:gd name="T17" fmla="*/ 491 w 491"/>
                  <a:gd name="T18" fmla="*/ 567 h 567"/>
                </a:gdLst>
                <a:ahLst/>
                <a:cxnLst>
                  <a:cxn ang="T10">
                    <a:pos x="T0" y="T1"/>
                  </a:cxn>
                  <a:cxn ang="T11">
                    <a:pos x="T2" y="T3"/>
                  </a:cxn>
                  <a:cxn ang="T12">
                    <a:pos x="T4" y="T5"/>
                  </a:cxn>
                  <a:cxn ang="T13">
                    <a:pos x="T6" y="T7"/>
                  </a:cxn>
                  <a:cxn ang="T14">
                    <a:pos x="T8" y="T9"/>
                  </a:cxn>
                </a:cxnLst>
                <a:rect l="T15" t="T16" r="T17" b="T18"/>
                <a:pathLst>
                  <a:path w="491" h="567">
                    <a:moveTo>
                      <a:pt x="11" y="0"/>
                    </a:moveTo>
                    <a:lnTo>
                      <a:pt x="491" y="432"/>
                    </a:lnTo>
                    <a:lnTo>
                      <a:pt x="484" y="567"/>
                    </a:lnTo>
                    <a:lnTo>
                      <a:pt x="0" y="119"/>
                    </a:lnTo>
                    <a:lnTo>
                      <a:pt x="11" y="0"/>
                    </a:lnTo>
                    <a:close/>
                  </a:path>
                </a:pathLst>
              </a:custGeom>
              <a:solidFill>
                <a:srgbClr val="0000FF"/>
              </a:solidFill>
              <a:ln w="38100">
                <a:solidFill>
                  <a:schemeClr val="tx1"/>
                </a:solidFill>
                <a:round/>
                <a:headEnd/>
                <a:tailEnd/>
              </a:ln>
            </p:spPr>
            <p:txBody>
              <a:bodyPr wrap="none" anchor="ctr"/>
              <a:lstStyle/>
              <a:p>
                <a:endParaRPr lang="en-US" dirty="0">
                  <a:latin typeface="Courier New" pitchFamily="49" charset="0"/>
                </a:endParaRPr>
              </a:p>
            </p:txBody>
          </p:sp>
          <p:sp>
            <p:nvSpPr>
              <p:cNvPr id="27" name="Freeform 32">
                <a:extLst>
                  <a:ext uri="{FF2B5EF4-FFF2-40B4-BE49-F238E27FC236}">
                    <a16:creationId xmlns:a16="http://schemas.microsoft.com/office/drawing/2014/main" id="{9E065852-2EF2-38D7-796B-1A134101F954}"/>
                  </a:ext>
                </a:extLst>
              </p:cNvPr>
              <p:cNvSpPr>
                <a:spLocks/>
              </p:cNvSpPr>
              <p:nvPr/>
            </p:nvSpPr>
            <p:spPr bwMode="auto">
              <a:xfrm flipH="1">
                <a:off x="3360" y="3264"/>
                <a:ext cx="304" cy="327"/>
              </a:xfrm>
              <a:custGeom>
                <a:avLst/>
                <a:gdLst>
                  <a:gd name="T0" fmla="*/ 304 w 304"/>
                  <a:gd name="T1" fmla="*/ 0 h 327"/>
                  <a:gd name="T2" fmla="*/ 304 w 304"/>
                  <a:gd name="T3" fmla="*/ 96 h 327"/>
                  <a:gd name="T4" fmla="*/ 0 w 304"/>
                  <a:gd name="T5" fmla="*/ 327 h 327"/>
                  <a:gd name="T6" fmla="*/ 18 w 304"/>
                  <a:gd name="T7" fmla="*/ 181 h 327"/>
                  <a:gd name="T8" fmla="*/ 304 w 304"/>
                  <a:gd name="T9" fmla="*/ 0 h 327"/>
                  <a:gd name="T10" fmla="*/ 0 60000 65536"/>
                  <a:gd name="T11" fmla="*/ 0 60000 65536"/>
                  <a:gd name="T12" fmla="*/ 0 60000 65536"/>
                  <a:gd name="T13" fmla="*/ 0 60000 65536"/>
                  <a:gd name="T14" fmla="*/ 0 60000 65536"/>
                  <a:gd name="T15" fmla="*/ 0 w 304"/>
                  <a:gd name="T16" fmla="*/ 0 h 327"/>
                  <a:gd name="T17" fmla="*/ 304 w 304"/>
                  <a:gd name="T18" fmla="*/ 327 h 327"/>
                </a:gdLst>
                <a:ahLst/>
                <a:cxnLst>
                  <a:cxn ang="T10">
                    <a:pos x="T0" y="T1"/>
                  </a:cxn>
                  <a:cxn ang="T11">
                    <a:pos x="T2" y="T3"/>
                  </a:cxn>
                  <a:cxn ang="T12">
                    <a:pos x="T4" y="T5"/>
                  </a:cxn>
                  <a:cxn ang="T13">
                    <a:pos x="T6" y="T7"/>
                  </a:cxn>
                  <a:cxn ang="T14">
                    <a:pos x="T8" y="T9"/>
                  </a:cxn>
                </a:cxnLst>
                <a:rect l="T15" t="T16" r="T17" b="T18"/>
                <a:pathLst>
                  <a:path w="304" h="327">
                    <a:moveTo>
                      <a:pt x="304" y="0"/>
                    </a:moveTo>
                    <a:lnTo>
                      <a:pt x="304" y="96"/>
                    </a:lnTo>
                    <a:lnTo>
                      <a:pt x="0" y="327"/>
                    </a:lnTo>
                    <a:lnTo>
                      <a:pt x="18" y="181"/>
                    </a:lnTo>
                    <a:lnTo>
                      <a:pt x="304" y="0"/>
                    </a:lnTo>
                    <a:close/>
                  </a:path>
                </a:pathLst>
              </a:custGeom>
              <a:solidFill>
                <a:srgbClr val="0000FF"/>
              </a:solidFill>
              <a:ln w="38100">
                <a:solidFill>
                  <a:schemeClr val="tx1"/>
                </a:solidFill>
                <a:round/>
                <a:headEnd/>
                <a:tailEnd/>
              </a:ln>
            </p:spPr>
            <p:txBody>
              <a:bodyPr wrap="none" anchor="ctr"/>
              <a:lstStyle/>
              <a:p>
                <a:endParaRPr lang="en-US" dirty="0">
                  <a:latin typeface="Courier New" pitchFamily="49" charset="0"/>
                </a:endParaRPr>
              </a:p>
            </p:txBody>
          </p:sp>
          <p:sp>
            <p:nvSpPr>
              <p:cNvPr id="28" name="Freeform 33">
                <a:extLst>
                  <a:ext uri="{FF2B5EF4-FFF2-40B4-BE49-F238E27FC236}">
                    <a16:creationId xmlns:a16="http://schemas.microsoft.com/office/drawing/2014/main" id="{F971F3AE-FA14-D6A8-C652-1B0141773A5D}"/>
                  </a:ext>
                </a:extLst>
              </p:cNvPr>
              <p:cNvSpPr>
                <a:spLocks/>
              </p:cNvSpPr>
              <p:nvPr/>
            </p:nvSpPr>
            <p:spPr bwMode="auto">
              <a:xfrm flipH="1">
                <a:off x="3648" y="3408"/>
                <a:ext cx="240" cy="336"/>
              </a:xfrm>
              <a:custGeom>
                <a:avLst/>
                <a:gdLst>
                  <a:gd name="T0" fmla="*/ 7 w 336"/>
                  <a:gd name="T1" fmla="*/ 0 h 432"/>
                  <a:gd name="T2" fmla="*/ 11 w 336"/>
                  <a:gd name="T3" fmla="*/ 7 h 432"/>
                  <a:gd name="T4" fmla="*/ 3 w 336"/>
                  <a:gd name="T5" fmla="*/ 12 h 432"/>
                  <a:gd name="T6" fmla="*/ 3 w 336"/>
                  <a:gd name="T7" fmla="*/ 35 h 432"/>
                  <a:gd name="T8" fmla="*/ 0 w 336"/>
                  <a:gd name="T9" fmla="*/ 27 h 432"/>
                  <a:gd name="T10" fmla="*/ 0 w 336"/>
                  <a:gd name="T11" fmla="*/ 4 h 432"/>
                  <a:gd name="T12" fmla="*/ 7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Courier New" pitchFamily="49" charset="0"/>
                </a:endParaRPr>
              </a:p>
            </p:txBody>
          </p:sp>
          <p:sp>
            <p:nvSpPr>
              <p:cNvPr id="29" name="Freeform 34">
                <a:extLst>
                  <a:ext uri="{FF2B5EF4-FFF2-40B4-BE49-F238E27FC236}">
                    <a16:creationId xmlns:a16="http://schemas.microsoft.com/office/drawing/2014/main" id="{5A07ABDC-021B-74C9-F2B8-89A31BA539DE}"/>
                  </a:ext>
                </a:extLst>
              </p:cNvPr>
              <p:cNvSpPr>
                <a:spLocks/>
              </p:cNvSpPr>
              <p:nvPr/>
            </p:nvSpPr>
            <p:spPr bwMode="auto">
              <a:xfrm flipH="1">
                <a:off x="3840" y="3264"/>
                <a:ext cx="240" cy="288"/>
              </a:xfrm>
              <a:custGeom>
                <a:avLst/>
                <a:gdLst>
                  <a:gd name="T0" fmla="*/ 7 w 336"/>
                  <a:gd name="T1" fmla="*/ 0 h 432"/>
                  <a:gd name="T2" fmla="*/ 11 w 336"/>
                  <a:gd name="T3" fmla="*/ 2 h 432"/>
                  <a:gd name="T4" fmla="*/ 3 w 336"/>
                  <a:gd name="T5" fmla="*/ 3 h 432"/>
                  <a:gd name="T6" fmla="*/ 3 w 336"/>
                  <a:gd name="T7" fmla="*/ 7 h 432"/>
                  <a:gd name="T8" fmla="*/ 0 w 336"/>
                  <a:gd name="T9" fmla="*/ 6 h 432"/>
                  <a:gd name="T10" fmla="*/ 0 w 336"/>
                  <a:gd name="T11" fmla="*/ 1 h 432"/>
                  <a:gd name="T12" fmla="*/ 7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Courier New" pitchFamily="49" charset="0"/>
                </a:endParaRPr>
              </a:p>
            </p:txBody>
          </p:sp>
        </p:grpSp>
        <p:sp>
          <p:nvSpPr>
            <p:cNvPr id="22" name="Freeform 35">
              <a:extLst>
                <a:ext uri="{FF2B5EF4-FFF2-40B4-BE49-F238E27FC236}">
                  <a16:creationId xmlns:a16="http://schemas.microsoft.com/office/drawing/2014/main" id="{D1F4672C-F143-3DE2-24CA-877743EBF999}"/>
                </a:ext>
              </a:extLst>
            </p:cNvPr>
            <p:cNvSpPr>
              <a:spLocks/>
            </p:cNvSpPr>
            <p:nvPr/>
          </p:nvSpPr>
          <p:spPr bwMode="auto">
            <a:xfrm>
              <a:off x="4032" y="2736"/>
              <a:ext cx="336" cy="432"/>
            </a:xfrm>
            <a:custGeom>
              <a:avLst/>
              <a:gdLst>
                <a:gd name="T0" fmla="*/ 0 w 336"/>
                <a:gd name="T1" fmla="*/ 432 h 432"/>
                <a:gd name="T2" fmla="*/ 96 w 336"/>
                <a:gd name="T3" fmla="*/ 384 h 432"/>
                <a:gd name="T4" fmla="*/ 96 w 336"/>
                <a:gd name="T5" fmla="*/ 192 h 432"/>
                <a:gd name="T6" fmla="*/ 336 w 336"/>
                <a:gd name="T7" fmla="*/ 0 h 432"/>
                <a:gd name="T8" fmla="*/ 0 w 336"/>
                <a:gd name="T9" fmla="*/ 144 h 432"/>
                <a:gd name="T10" fmla="*/ 0 w 336"/>
                <a:gd name="T11" fmla="*/ 432 h 432"/>
                <a:gd name="T12" fmla="*/ 0 60000 65536"/>
                <a:gd name="T13" fmla="*/ 0 60000 65536"/>
                <a:gd name="T14" fmla="*/ 0 60000 65536"/>
                <a:gd name="T15" fmla="*/ 0 60000 65536"/>
                <a:gd name="T16" fmla="*/ 0 60000 65536"/>
                <a:gd name="T17" fmla="*/ 0 60000 65536"/>
                <a:gd name="T18" fmla="*/ 0 w 336"/>
                <a:gd name="T19" fmla="*/ 0 h 432"/>
                <a:gd name="T20" fmla="*/ 336 w 336"/>
                <a:gd name="T21" fmla="*/ 432 h 432"/>
              </a:gdLst>
              <a:ahLst/>
              <a:cxnLst>
                <a:cxn ang="T12">
                  <a:pos x="T0" y="T1"/>
                </a:cxn>
                <a:cxn ang="T13">
                  <a:pos x="T2" y="T3"/>
                </a:cxn>
                <a:cxn ang="T14">
                  <a:pos x="T4" y="T5"/>
                </a:cxn>
                <a:cxn ang="T15">
                  <a:pos x="T6" y="T7"/>
                </a:cxn>
                <a:cxn ang="T16">
                  <a:pos x="T8" y="T9"/>
                </a:cxn>
                <a:cxn ang="T17">
                  <a:pos x="T10" y="T11"/>
                </a:cxn>
              </a:cxnLst>
              <a:rect l="T18" t="T19" r="T20" b="T21"/>
              <a:pathLst>
                <a:path w="336" h="432">
                  <a:moveTo>
                    <a:pt x="0" y="432"/>
                  </a:moveTo>
                  <a:lnTo>
                    <a:pt x="96" y="384"/>
                  </a:lnTo>
                  <a:lnTo>
                    <a:pt x="96" y="192"/>
                  </a:lnTo>
                  <a:lnTo>
                    <a:pt x="336" y="0"/>
                  </a:lnTo>
                  <a:lnTo>
                    <a:pt x="0" y="144"/>
                  </a:lnTo>
                  <a:lnTo>
                    <a:pt x="0" y="432"/>
                  </a:lnTo>
                  <a:close/>
                </a:path>
              </a:pathLst>
            </a:custGeom>
            <a:solidFill>
              <a:schemeClr val="tx1"/>
            </a:solidFill>
            <a:ln w="9525">
              <a:solidFill>
                <a:schemeClr val="tx1"/>
              </a:solidFill>
              <a:round/>
              <a:headEnd/>
              <a:tailEnd/>
            </a:ln>
          </p:spPr>
          <p:txBody>
            <a:bodyPr wrap="none" anchor="ctr"/>
            <a:lstStyle/>
            <a:p>
              <a:endParaRPr lang="en-US" dirty="0">
                <a:latin typeface="Courier New" pitchFamily="49" charset="0"/>
              </a:endParaRPr>
            </a:p>
          </p:txBody>
        </p:sp>
      </p:grpSp>
      <p:sp>
        <p:nvSpPr>
          <p:cNvPr id="30" name="Freeform 56">
            <a:extLst>
              <a:ext uri="{FF2B5EF4-FFF2-40B4-BE49-F238E27FC236}">
                <a16:creationId xmlns:a16="http://schemas.microsoft.com/office/drawing/2014/main" id="{7498C034-8625-79A8-77AE-88031AA52167}"/>
              </a:ext>
            </a:extLst>
          </p:cNvPr>
          <p:cNvSpPr>
            <a:spLocks/>
          </p:cNvSpPr>
          <p:nvPr/>
        </p:nvSpPr>
        <p:spPr bwMode="auto">
          <a:xfrm flipH="1">
            <a:off x="5300663" y="3717244"/>
            <a:ext cx="517525" cy="471488"/>
          </a:xfrm>
          <a:custGeom>
            <a:avLst/>
            <a:gdLst>
              <a:gd name="T0" fmla="*/ 0 w 528"/>
              <a:gd name="T1" fmla="*/ 4 h 480"/>
              <a:gd name="T2" fmla="*/ 2 w 528"/>
              <a:gd name="T3" fmla="*/ 2 h 480"/>
              <a:gd name="T4" fmla="*/ 0 w 528"/>
              <a:gd name="T5" fmla="*/ 2 h 480"/>
              <a:gd name="T6" fmla="*/ 4 w 528"/>
              <a:gd name="T7" fmla="*/ 0 h 480"/>
              <a:gd name="T8" fmla="*/ 2 w 528"/>
              <a:gd name="T9" fmla="*/ 1 h 480"/>
              <a:gd name="T10" fmla="*/ 4 w 528"/>
              <a:gd name="T11" fmla="*/ 1 h 480"/>
              <a:gd name="T12" fmla="*/ 0 w 528"/>
              <a:gd name="T13" fmla="*/ 4 h 480"/>
              <a:gd name="T14" fmla="*/ 0 60000 65536"/>
              <a:gd name="T15" fmla="*/ 0 60000 65536"/>
              <a:gd name="T16" fmla="*/ 0 60000 65536"/>
              <a:gd name="T17" fmla="*/ 0 60000 65536"/>
              <a:gd name="T18" fmla="*/ 0 60000 65536"/>
              <a:gd name="T19" fmla="*/ 0 60000 65536"/>
              <a:gd name="T20" fmla="*/ 0 60000 65536"/>
              <a:gd name="T21" fmla="*/ 0 w 528"/>
              <a:gd name="T22" fmla="*/ 0 h 480"/>
              <a:gd name="T23" fmla="*/ 528 w 528"/>
              <a:gd name="T24" fmla="*/ 480 h 480"/>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528" h="480">
                <a:moveTo>
                  <a:pt x="0" y="480"/>
                </a:moveTo>
                <a:lnTo>
                  <a:pt x="240" y="240"/>
                </a:lnTo>
                <a:lnTo>
                  <a:pt x="0" y="240"/>
                </a:lnTo>
                <a:lnTo>
                  <a:pt x="528" y="0"/>
                </a:lnTo>
                <a:lnTo>
                  <a:pt x="288" y="192"/>
                </a:lnTo>
                <a:lnTo>
                  <a:pt x="432" y="192"/>
                </a:lnTo>
                <a:lnTo>
                  <a:pt x="0" y="480"/>
                </a:lnTo>
                <a:close/>
              </a:path>
            </a:pathLst>
          </a:custGeom>
          <a:solidFill>
            <a:srgbClr val="FFFF00"/>
          </a:solidFill>
          <a:ln w="38100">
            <a:solidFill>
              <a:srgbClr val="FF0000"/>
            </a:solidFill>
            <a:round/>
            <a:headEnd/>
            <a:tailEnd/>
          </a:ln>
        </p:spPr>
        <p:txBody>
          <a:bodyPr wrap="none" anchor="ctr"/>
          <a:lstStyle/>
          <a:p>
            <a:endParaRPr lang="en-US" dirty="0">
              <a:latin typeface="Courier New" pitchFamily="49" charset="0"/>
            </a:endParaRPr>
          </a:p>
        </p:txBody>
      </p:sp>
      <p:grpSp>
        <p:nvGrpSpPr>
          <p:cNvPr id="31" name="Group 18">
            <a:extLst>
              <a:ext uri="{FF2B5EF4-FFF2-40B4-BE49-F238E27FC236}">
                <a16:creationId xmlns:a16="http://schemas.microsoft.com/office/drawing/2014/main" id="{1EE02239-DEBC-64B8-EBDE-5D1834F11AE2}"/>
              </a:ext>
            </a:extLst>
          </p:cNvPr>
          <p:cNvGrpSpPr>
            <a:grpSpLocks/>
          </p:cNvGrpSpPr>
          <p:nvPr/>
        </p:nvGrpSpPr>
        <p:grpSpPr bwMode="auto">
          <a:xfrm>
            <a:off x="1808389" y="3653210"/>
            <a:ext cx="219075" cy="174625"/>
            <a:chOff x="2640" y="1426"/>
            <a:chExt cx="138" cy="110"/>
          </a:xfrm>
          <a:solidFill>
            <a:srgbClr val="00CC00"/>
          </a:solidFill>
          <a:effectLst>
            <a:glow rad="228600">
              <a:schemeClr val="accent3">
                <a:satMod val="175000"/>
                <a:alpha val="40000"/>
              </a:schemeClr>
            </a:glow>
          </a:effectLst>
        </p:grpSpPr>
        <p:sp>
          <p:nvSpPr>
            <p:cNvPr id="32" name="Oval 19">
              <a:extLst>
                <a:ext uri="{FF2B5EF4-FFF2-40B4-BE49-F238E27FC236}">
                  <a16:creationId xmlns:a16="http://schemas.microsoft.com/office/drawing/2014/main" id="{46E2B751-BDC1-F111-A108-2852731FB51E}"/>
                </a:ext>
              </a:extLst>
            </p:cNvPr>
            <p:cNvSpPr>
              <a:spLocks noChangeArrowheads="1"/>
            </p:cNvSpPr>
            <p:nvPr/>
          </p:nvSpPr>
          <p:spPr bwMode="auto">
            <a:xfrm>
              <a:off x="2640" y="1426"/>
              <a:ext cx="138" cy="110"/>
            </a:xfrm>
            <a:prstGeom prst="ellipse">
              <a:avLst/>
            </a:prstGeom>
            <a:grpFill/>
            <a:ln w="38100">
              <a:solidFill>
                <a:schemeClr val="tx1"/>
              </a:solidFill>
              <a:round/>
              <a:headEnd/>
              <a:tailEnd/>
            </a:ln>
          </p:spPr>
          <p:txBody>
            <a:bodyPr wrap="none" anchor="ctr"/>
            <a:lstStyle/>
            <a:p>
              <a:pPr algn="r"/>
              <a:endParaRPr lang="en-US" sz="4400" b="0" u="sng" dirty="0">
                <a:solidFill>
                  <a:srgbClr val="0000FF"/>
                </a:solidFill>
                <a:latin typeface="Arial" pitchFamily="34" charset="0"/>
              </a:endParaRPr>
            </a:p>
          </p:txBody>
        </p:sp>
        <p:sp>
          <p:nvSpPr>
            <p:cNvPr id="33" name="Oval 20">
              <a:extLst>
                <a:ext uri="{FF2B5EF4-FFF2-40B4-BE49-F238E27FC236}">
                  <a16:creationId xmlns:a16="http://schemas.microsoft.com/office/drawing/2014/main" id="{BA8699C7-5C76-3465-BAB6-23683AA706C4}"/>
                </a:ext>
              </a:extLst>
            </p:cNvPr>
            <p:cNvSpPr>
              <a:spLocks noChangeArrowheads="1"/>
            </p:cNvSpPr>
            <p:nvPr/>
          </p:nvSpPr>
          <p:spPr bwMode="auto">
            <a:xfrm>
              <a:off x="2718" y="1445"/>
              <a:ext cx="37" cy="31"/>
            </a:xfrm>
            <a:prstGeom prst="ellipse">
              <a:avLst/>
            </a:prstGeom>
            <a:grpFill/>
            <a:ln w="19050">
              <a:solidFill>
                <a:schemeClr val="tx1"/>
              </a:solidFill>
              <a:round/>
              <a:headEnd/>
              <a:tailEnd/>
            </a:ln>
          </p:spPr>
          <p:txBody>
            <a:bodyPr wrap="none" anchor="ctr"/>
            <a:lstStyle/>
            <a:p>
              <a:endParaRPr lang="en-US" dirty="0">
                <a:latin typeface="Courier New" pitchFamily="49" charset="0"/>
              </a:endParaRPr>
            </a:p>
          </p:txBody>
        </p:sp>
      </p:grpSp>
      <p:grpSp>
        <p:nvGrpSpPr>
          <p:cNvPr id="34" name="Group 18">
            <a:extLst>
              <a:ext uri="{FF2B5EF4-FFF2-40B4-BE49-F238E27FC236}">
                <a16:creationId xmlns:a16="http://schemas.microsoft.com/office/drawing/2014/main" id="{4DED9101-A2D4-4B35-DEB1-68AA51FDA85F}"/>
              </a:ext>
            </a:extLst>
          </p:cNvPr>
          <p:cNvGrpSpPr>
            <a:grpSpLocks/>
          </p:cNvGrpSpPr>
          <p:nvPr/>
        </p:nvGrpSpPr>
        <p:grpSpPr bwMode="auto">
          <a:xfrm>
            <a:off x="4495800" y="3200400"/>
            <a:ext cx="219075" cy="174625"/>
            <a:chOff x="2640" y="1426"/>
            <a:chExt cx="138" cy="110"/>
          </a:xfrm>
          <a:solidFill>
            <a:srgbClr val="00CC00"/>
          </a:solidFill>
          <a:effectLst>
            <a:glow rad="228600">
              <a:schemeClr val="accent3">
                <a:satMod val="175000"/>
                <a:alpha val="40000"/>
              </a:schemeClr>
            </a:glow>
          </a:effectLst>
        </p:grpSpPr>
        <p:sp>
          <p:nvSpPr>
            <p:cNvPr id="35" name="Oval 19">
              <a:extLst>
                <a:ext uri="{FF2B5EF4-FFF2-40B4-BE49-F238E27FC236}">
                  <a16:creationId xmlns:a16="http://schemas.microsoft.com/office/drawing/2014/main" id="{AE8E829A-7E30-5E3C-F5AB-A2EFC2105B70}"/>
                </a:ext>
              </a:extLst>
            </p:cNvPr>
            <p:cNvSpPr>
              <a:spLocks noChangeArrowheads="1"/>
            </p:cNvSpPr>
            <p:nvPr/>
          </p:nvSpPr>
          <p:spPr bwMode="auto">
            <a:xfrm>
              <a:off x="2640" y="1426"/>
              <a:ext cx="138" cy="110"/>
            </a:xfrm>
            <a:prstGeom prst="ellipse">
              <a:avLst/>
            </a:prstGeom>
            <a:grpFill/>
            <a:ln w="38100">
              <a:solidFill>
                <a:schemeClr val="tx1"/>
              </a:solidFill>
              <a:round/>
              <a:headEnd/>
              <a:tailEnd/>
            </a:ln>
          </p:spPr>
          <p:txBody>
            <a:bodyPr wrap="none" anchor="ctr"/>
            <a:lstStyle/>
            <a:p>
              <a:pPr algn="r"/>
              <a:endParaRPr lang="en-US" sz="4400" b="0" u="sng" dirty="0">
                <a:solidFill>
                  <a:srgbClr val="0000FF"/>
                </a:solidFill>
                <a:latin typeface="Arial" pitchFamily="34" charset="0"/>
              </a:endParaRPr>
            </a:p>
          </p:txBody>
        </p:sp>
        <p:sp>
          <p:nvSpPr>
            <p:cNvPr id="36" name="Oval 20">
              <a:extLst>
                <a:ext uri="{FF2B5EF4-FFF2-40B4-BE49-F238E27FC236}">
                  <a16:creationId xmlns:a16="http://schemas.microsoft.com/office/drawing/2014/main" id="{54D21A40-5CBC-891D-078B-1D824EE7507D}"/>
                </a:ext>
              </a:extLst>
            </p:cNvPr>
            <p:cNvSpPr>
              <a:spLocks noChangeArrowheads="1"/>
            </p:cNvSpPr>
            <p:nvPr/>
          </p:nvSpPr>
          <p:spPr bwMode="auto">
            <a:xfrm>
              <a:off x="2718" y="1445"/>
              <a:ext cx="37" cy="31"/>
            </a:xfrm>
            <a:prstGeom prst="ellipse">
              <a:avLst/>
            </a:prstGeom>
            <a:grpFill/>
            <a:ln w="19050">
              <a:solidFill>
                <a:schemeClr val="tx1"/>
              </a:solidFill>
              <a:round/>
              <a:headEnd/>
              <a:tailEnd/>
            </a:ln>
          </p:spPr>
          <p:txBody>
            <a:bodyPr wrap="none" anchor="ctr"/>
            <a:lstStyle/>
            <a:p>
              <a:endParaRPr lang="en-US" dirty="0">
                <a:latin typeface="Courier New" pitchFamily="49" charset="0"/>
              </a:endParaRPr>
            </a:p>
          </p:txBody>
        </p:sp>
      </p:grpSp>
      <p:grpSp>
        <p:nvGrpSpPr>
          <p:cNvPr id="37" name="Group 5">
            <a:extLst>
              <a:ext uri="{FF2B5EF4-FFF2-40B4-BE49-F238E27FC236}">
                <a16:creationId xmlns:a16="http://schemas.microsoft.com/office/drawing/2014/main" id="{F07BCE23-6C5F-C7A2-C666-525A5A6D678C}"/>
              </a:ext>
            </a:extLst>
          </p:cNvPr>
          <p:cNvGrpSpPr>
            <a:grpSpLocks/>
          </p:cNvGrpSpPr>
          <p:nvPr/>
        </p:nvGrpSpPr>
        <p:grpSpPr bwMode="auto">
          <a:xfrm>
            <a:off x="3429000" y="3048000"/>
            <a:ext cx="1828800" cy="466725"/>
            <a:chOff x="2160" y="1920"/>
            <a:chExt cx="1152" cy="294"/>
          </a:xfrm>
        </p:grpSpPr>
        <p:grpSp>
          <p:nvGrpSpPr>
            <p:cNvPr id="38" name="Group 6">
              <a:extLst>
                <a:ext uri="{FF2B5EF4-FFF2-40B4-BE49-F238E27FC236}">
                  <a16:creationId xmlns:a16="http://schemas.microsoft.com/office/drawing/2014/main" id="{DB0B266E-CA33-2259-2012-74D461AC0274}"/>
                </a:ext>
              </a:extLst>
            </p:cNvPr>
            <p:cNvGrpSpPr>
              <a:grpSpLocks/>
            </p:cNvGrpSpPr>
            <p:nvPr/>
          </p:nvGrpSpPr>
          <p:grpSpPr bwMode="auto">
            <a:xfrm>
              <a:off x="2234" y="2012"/>
              <a:ext cx="138" cy="110"/>
              <a:chOff x="2928" y="1465"/>
              <a:chExt cx="271" cy="215"/>
            </a:xfrm>
          </p:grpSpPr>
          <p:sp>
            <p:nvSpPr>
              <p:cNvPr id="47" name="Oval 7">
                <a:extLst>
                  <a:ext uri="{FF2B5EF4-FFF2-40B4-BE49-F238E27FC236}">
                    <a16:creationId xmlns:a16="http://schemas.microsoft.com/office/drawing/2014/main" id="{41E89C8F-E0A4-EC30-FF5C-3D16CD760F0D}"/>
                  </a:ext>
                </a:extLst>
              </p:cNvPr>
              <p:cNvSpPr>
                <a:spLocks noChangeArrowheads="1"/>
              </p:cNvSpPr>
              <p:nvPr/>
            </p:nvSpPr>
            <p:spPr bwMode="auto">
              <a:xfrm>
                <a:off x="2928" y="1465"/>
                <a:ext cx="271" cy="215"/>
              </a:xfrm>
              <a:prstGeom prst="ellipse">
                <a:avLst/>
              </a:prstGeom>
              <a:solidFill>
                <a:srgbClr val="3399FF"/>
              </a:solidFill>
              <a:ln w="38100">
                <a:solidFill>
                  <a:schemeClr val="tx1"/>
                </a:solidFill>
                <a:round/>
                <a:headEnd/>
                <a:tailEnd/>
              </a:ln>
              <a:effectLst>
                <a:glow rad="228600">
                  <a:schemeClr val="accent3">
                    <a:satMod val="175000"/>
                    <a:alpha val="40000"/>
                  </a:schemeClr>
                </a:glow>
              </a:effectLst>
            </p:spPr>
            <p:txBody>
              <a:bodyPr wrap="none" anchor="ctr"/>
              <a:lstStyle/>
              <a:p>
                <a:pPr algn="r"/>
                <a:endParaRPr lang="en-US" sz="4400" b="0" u="sng" dirty="0">
                  <a:solidFill>
                    <a:srgbClr val="0000FF"/>
                  </a:solidFill>
                  <a:latin typeface="Arial" pitchFamily="34" charset="0"/>
                </a:endParaRPr>
              </a:p>
            </p:txBody>
          </p:sp>
          <p:sp>
            <p:nvSpPr>
              <p:cNvPr id="48" name="Oval 8">
                <a:extLst>
                  <a:ext uri="{FF2B5EF4-FFF2-40B4-BE49-F238E27FC236}">
                    <a16:creationId xmlns:a16="http://schemas.microsoft.com/office/drawing/2014/main" id="{3BCA9737-7843-0637-F8AA-AD73391FBC79}"/>
                  </a:ext>
                </a:extLst>
              </p:cNvPr>
              <p:cNvSpPr>
                <a:spLocks noChangeArrowheads="1"/>
              </p:cNvSpPr>
              <p:nvPr/>
            </p:nvSpPr>
            <p:spPr bwMode="auto">
              <a:xfrm>
                <a:off x="3082" y="1503"/>
                <a:ext cx="71" cy="60"/>
              </a:xfrm>
              <a:prstGeom prst="ellipse">
                <a:avLst/>
              </a:prstGeom>
              <a:solidFill>
                <a:srgbClr val="00FFFF"/>
              </a:solidFill>
              <a:ln w="19050">
                <a:solidFill>
                  <a:schemeClr val="bg1"/>
                </a:solidFill>
                <a:round/>
                <a:headEnd/>
                <a:tailEnd/>
              </a:ln>
            </p:spPr>
            <p:txBody>
              <a:bodyPr wrap="none" anchor="ctr"/>
              <a:lstStyle/>
              <a:p>
                <a:endParaRPr lang="en-US" dirty="0">
                  <a:latin typeface="Courier New" pitchFamily="49" charset="0"/>
                </a:endParaRPr>
              </a:p>
            </p:txBody>
          </p:sp>
        </p:grpSp>
        <p:sp>
          <p:nvSpPr>
            <p:cNvPr id="39" name="Rectangle 9">
              <a:extLst>
                <a:ext uri="{FF2B5EF4-FFF2-40B4-BE49-F238E27FC236}">
                  <a16:creationId xmlns:a16="http://schemas.microsoft.com/office/drawing/2014/main" id="{ECFDD47F-44D1-6802-2C0E-FBA8333EF816}"/>
                </a:ext>
              </a:extLst>
            </p:cNvPr>
            <p:cNvSpPr>
              <a:spLocks noChangeArrowheads="1"/>
            </p:cNvSpPr>
            <p:nvPr/>
          </p:nvSpPr>
          <p:spPr bwMode="auto">
            <a:xfrm>
              <a:off x="2160" y="1920"/>
              <a:ext cx="294" cy="294"/>
            </a:xfrm>
            <a:prstGeom prst="rect">
              <a:avLst/>
            </a:prstGeom>
            <a:noFill/>
            <a:ln w="38100">
              <a:solidFill>
                <a:schemeClr val="bg1"/>
              </a:solidFill>
              <a:miter lim="800000"/>
              <a:headEnd/>
              <a:tailEnd/>
            </a:ln>
          </p:spPr>
          <p:txBody>
            <a:bodyPr wrap="none" anchor="ctr"/>
            <a:lstStyle/>
            <a:p>
              <a:endParaRPr lang="en-US" dirty="0">
                <a:latin typeface="Courier New" pitchFamily="49" charset="0"/>
              </a:endParaRPr>
            </a:p>
          </p:txBody>
        </p:sp>
        <p:sp>
          <p:nvSpPr>
            <p:cNvPr id="40" name="Rectangle 10">
              <a:extLst>
                <a:ext uri="{FF2B5EF4-FFF2-40B4-BE49-F238E27FC236}">
                  <a16:creationId xmlns:a16="http://schemas.microsoft.com/office/drawing/2014/main" id="{1621EA58-19EE-BEC4-216A-BC56FF407B73}"/>
                </a:ext>
              </a:extLst>
            </p:cNvPr>
            <p:cNvSpPr>
              <a:spLocks noChangeArrowheads="1"/>
            </p:cNvSpPr>
            <p:nvPr/>
          </p:nvSpPr>
          <p:spPr bwMode="auto">
            <a:xfrm>
              <a:off x="2454" y="1920"/>
              <a:ext cx="294" cy="294"/>
            </a:xfrm>
            <a:prstGeom prst="rect">
              <a:avLst/>
            </a:prstGeom>
            <a:noFill/>
            <a:ln w="38100">
              <a:solidFill>
                <a:schemeClr val="bg1"/>
              </a:solidFill>
              <a:miter lim="800000"/>
              <a:headEnd/>
              <a:tailEnd/>
            </a:ln>
          </p:spPr>
          <p:txBody>
            <a:bodyPr wrap="none" anchor="ctr"/>
            <a:lstStyle/>
            <a:p>
              <a:endParaRPr lang="en-US" dirty="0">
                <a:latin typeface="Courier New" pitchFamily="49" charset="0"/>
              </a:endParaRPr>
            </a:p>
          </p:txBody>
        </p:sp>
        <p:sp>
          <p:nvSpPr>
            <p:cNvPr id="41" name="Rectangle 11">
              <a:extLst>
                <a:ext uri="{FF2B5EF4-FFF2-40B4-BE49-F238E27FC236}">
                  <a16:creationId xmlns:a16="http://schemas.microsoft.com/office/drawing/2014/main" id="{A7869655-54E4-ED13-B098-FE8958115E2B}"/>
                </a:ext>
              </a:extLst>
            </p:cNvPr>
            <p:cNvSpPr>
              <a:spLocks noChangeArrowheads="1"/>
            </p:cNvSpPr>
            <p:nvPr/>
          </p:nvSpPr>
          <p:spPr bwMode="auto">
            <a:xfrm>
              <a:off x="2748" y="1920"/>
              <a:ext cx="294" cy="294"/>
            </a:xfrm>
            <a:prstGeom prst="rect">
              <a:avLst/>
            </a:prstGeom>
            <a:noFill/>
            <a:ln w="38100">
              <a:solidFill>
                <a:schemeClr val="bg1"/>
              </a:solidFill>
              <a:miter lim="800000"/>
              <a:headEnd/>
              <a:tailEnd/>
            </a:ln>
          </p:spPr>
          <p:txBody>
            <a:bodyPr wrap="none" anchor="ctr"/>
            <a:lstStyle/>
            <a:p>
              <a:endParaRPr lang="en-US" dirty="0">
                <a:latin typeface="Courier New" pitchFamily="49" charset="0"/>
              </a:endParaRPr>
            </a:p>
          </p:txBody>
        </p:sp>
        <p:sp>
          <p:nvSpPr>
            <p:cNvPr id="42" name="Line 12">
              <a:extLst>
                <a:ext uri="{FF2B5EF4-FFF2-40B4-BE49-F238E27FC236}">
                  <a16:creationId xmlns:a16="http://schemas.microsoft.com/office/drawing/2014/main" id="{8F8F43BC-7AF0-0438-E89D-11BB9E24FCC5}"/>
                </a:ext>
              </a:extLst>
            </p:cNvPr>
            <p:cNvSpPr>
              <a:spLocks noChangeShapeType="1"/>
            </p:cNvSpPr>
            <p:nvPr/>
          </p:nvSpPr>
          <p:spPr bwMode="auto">
            <a:xfrm>
              <a:off x="3018" y="1920"/>
              <a:ext cx="294" cy="0"/>
            </a:xfrm>
            <a:prstGeom prst="line">
              <a:avLst/>
            </a:prstGeom>
            <a:noFill/>
            <a:ln w="38100">
              <a:solidFill>
                <a:schemeClr val="bg1"/>
              </a:solidFill>
              <a:round/>
              <a:headEnd/>
              <a:tailEnd/>
            </a:ln>
          </p:spPr>
          <p:txBody>
            <a:bodyPr wrap="none" anchor="ctr"/>
            <a:lstStyle/>
            <a:p>
              <a:endParaRPr lang="en-US" dirty="0">
                <a:latin typeface="Courier New" pitchFamily="49" charset="0"/>
              </a:endParaRPr>
            </a:p>
          </p:txBody>
        </p:sp>
        <p:sp>
          <p:nvSpPr>
            <p:cNvPr id="43" name="Line 13">
              <a:extLst>
                <a:ext uri="{FF2B5EF4-FFF2-40B4-BE49-F238E27FC236}">
                  <a16:creationId xmlns:a16="http://schemas.microsoft.com/office/drawing/2014/main" id="{C13D5B88-FC8B-9576-9B20-1E0AC2E250FB}"/>
                </a:ext>
              </a:extLst>
            </p:cNvPr>
            <p:cNvSpPr>
              <a:spLocks noChangeShapeType="1"/>
            </p:cNvSpPr>
            <p:nvPr/>
          </p:nvSpPr>
          <p:spPr bwMode="auto">
            <a:xfrm>
              <a:off x="3018" y="2214"/>
              <a:ext cx="294" cy="0"/>
            </a:xfrm>
            <a:prstGeom prst="line">
              <a:avLst/>
            </a:prstGeom>
            <a:noFill/>
            <a:ln w="38100">
              <a:solidFill>
                <a:schemeClr val="bg1"/>
              </a:solidFill>
              <a:round/>
              <a:headEnd/>
              <a:tailEnd/>
            </a:ln>
          </p:spPr>
          <p:txBody>
            <a:bodyPr wrap="none" anchor="ctr"/>
            <a:lstStyle/>
            <a:p>
              <a:endParaRPr lang="en-US" dirty="0">
                <a:latin typeface="Courier New" pitchFamily="49" charset="0"/>
              </a:endParaRPr>
            </a:p>
          </p:txBody>
        </p:sp>
        <p:grpSp>
          <p:nvGrpSpPr>
            <p:cNvPr id="44" name="Group 14">
              <a:extLst>
                <a:ext uri="{FF2B5EF4-FFF2-40B4-BE49-F238E27FC236}">
                  <a16:creationId xmlns:a16="http://schemas.microsoft.com/office/drawing/2014/main" id="{7B95CE72-01AF-2059-D58E-48B26F66A589}"/>
                </a:ext>
              </a:extLst>
            </p:cNvPr>
            <p:cNvGrpSpPr>
              <a:grpSpLocks/>
            </p:cNvGrpSpPr>
            <p:nvPr/>
          </p:nvGrpSpPr>
          <p:grpSpPr bwMode="auto">
            <a:xfrm>
              <a:off x="2528" y="2012"/>
              <a:ext cx="138" cy="110"/>
              <a:chOff x="3648" y="3312"/>
              <a:chExt cx="271" cy="215"/>
            </a:xfrm>
          </p:grpSpPr>
          <p:sp>
            <p:nvSpPr>
              <p:cNvPr id="45" name="Oval 15">
                <a:extLst>
                  <a:ext uri="{FF2B5EF4-FFF2-40B4-BE49-F238E27FC236}">
                    <a16:creationId xmlns:a16="http://schemas.microsoft.com/office/drawing/2014/main" id="{8DDDFE2C-66DF-59E5-46A8-B062B89D0758}"/>
                  </a:ext>
                </a:extLst>
              </p:cNvPr>
              <p:cNvSpPr>
                <a:spLocks noChangeArrowheads="1"/>
              </p:cNvSpPr>
              <p:nvPr/>
            </p:nvSpPr>
            <p:spPr bwMode="auto">
              <a:xfrm>
                <a:off x="3648" y="3312"/>
                <a:ext cx="271" cy="215"/>
              </a:xfrm>
              <a:prstGeom prst="ellipse">
                <a:avLst/>
              </a:prstGeom>
              <a:solidFill>
                <a:srgbClr val="FF0000"/>
              </a:solidFill>
              <a:ln w="38100">
                <a:solidFill>
                  <a:schemeClr val="tx1"/>
                </a:solidFill>
                <a:round/>
                <a:headEnd/>
                <a:tailEnd/>
              </a:ln>
              <a:effectLst>
                <a:glow rad="228600">
                  <a:schemeClr val="accent3">
                    <a:satMod val="175000"/>
                    <a:alpha val="40000"/>
                  </a:schemeClr>
                </a:glow>
              </a:effectLst>
            </p:spPr>
            <p:txBody>
              <a:bodyPr wrap="none" anchor="ctr"/>
              <a:lstStyle/>
              <a:p>
                <a:pPr algn="r"/>
                <a:endParaRPr lang="en-US" sz="4400" b="0" u="sng" dirty="0">
                  <a:solidFill>
                    <a:srgbClr val="0000FF"/>
                  </a:solidFill>
                  <a:latin typeface="Arial" pitchFamily="34" charset="0"/>
                </a:endParaRPr>
              </a:p>
            </p:txBody>
          </p:sp>
          <p:sp>
            <p:nvSpPr>
              <p:cNvPr id="46" name="Oval 16">
                <a:extLst>
                  <a:ext uri="{FF2B5EF4-FFF2-40B4-BE49-F238E27FC236}">
                    <a16:creationId xmlns:a16="http://schemas.microsoft.com/office/drawing/2014/main" id="{B3C9C6FF-098E-1925-1B82-0A6832032334}"/>
                  </a:ext>
                </a:extLst>
              </p:cNvPr>
              <p:cNvSpPr>
                <a:spLocks noChangeArrowheads="1"/>
              </p:cNvSpPr>
              <p:nvPr/>
            </p:nvSpPr>
            <p:spPr bwMode="auto">
              <a:xfrm>
                <a:off x="3802" y="3350"/>
                <a:ext cx="71" cy="60"/>
              </a:xfrm>
              <a:prstGeom prst="ellipse">
                <a:avLst/>
              </a:prstGeom>
              <a:solidFill>
                <a:srgbClr val="FF7C80"/>
              </a:solidFill>
              <a:ln w="19050">
                <a:solidFill>
                  <a:schemeClr val="bg1"/>
                </a:solidFill>
                <a:round/>
                <a:headEnd/>
                <a:tailEnd/>
              </a:ln>
            </p:spPr>
            <p:txBody>
              <a:bodyPr wrap="none" anchor="ctr"/>
              <a:lstStyle/>
              <a:p>
                <a:endParaRPr lang="en-US" dirty="0">
                  <a:latin typeface="Courier New" pitchFamily="49" charset="0"/>
                </a:endParaRPr>
              </a:p>
            </p:txBody>
          </p:sp>
        </p:grpSp>
      </p:grpSp>
      <p:grpSp>
        <p:nvGrpSpPr>
          <p:cNvPr id="63" name="Group 25">
            <a:extLst>
              <a:ext uri="{FF2B5EF4-FFF2-40B4-BE49-F238E27FC236}">
                <a16:creationId xmlns:a16="http://schemas.microsoft.com/office/drawing/2014/main" id="{4DA40D43-E7B0-4E13-86CC-D7CFA9E27929}"/>
              </a:ext>
            </a:extLst>
          </p:cNvPr>
          <p:cNvGrpSpPr>
            <a:grpSpLocks/>
          </p:cNvGrpSpPr>
          <p:nvPr/>
        </p:nvGrpSpPr>
        <p:grpSpPr bwMode="auto">
          <a:xfrm>
            <a:off x="1981200" y="4022912"/>
            <a:ext cx="1035424" cy="1082488"/>
            <a:chOff x="3312" y="2640"/>
            <a:chExt cx="1056" cy="1104"/>
          </a:xfrm>
          <a:effectLst>
            <a:glow rad="228600">
              <a:schemeClr val="accent3">
                <a:satMod val="175000"/>
                <a:alpha val="40000"/>
              </a:schemeClr>
            </a:glow>
          </a:effectLst>
        </p:grpSpPr>
        <p:sp>
          <p:nvSpPr>
            <p:cNvPr id="64" name="Freeform 26">
              <a:extLst>
                <a:ext uri="{FF2B5EF4-FFF2-40B4-BE49-F238E27FC236}">
                  <a16:creationId xmlns:a16="http://schemas.microsoft.com/office/drawing/2014/main" id="{EAE23011-5B6E-499B-A1AE-87EFE0261D82}"/>
                </a:ext>
              </a:extLst>
            </p:cNvPr>
            <p:cNvSpPr>
              <a:spLocks/>
            </p:cNvSpPr>
            <p:nvPr/>
          </p:nvSpPr>
          <p:spPr bwMode="auto">
            <a:xfrm>
              <a:off x="3792" y="2640"/>
              <a:ext cx="336" cy="432"/>
            </a:xfrm>
            <a:custGeom>
              <a:avLst/>
              <a:gdLst>
                <a:gd name="T0" fmla="*/ 0 w 336"/>
                <a:gd name="T1" fmla="*/ 432 h 432"/>
                <a:gd name="T2" fmla="*/ 96 w 336"/>
                <a:gd name="T3" fmla="*/ 384 h 432"/>
                <a:gd name="T4" fmla="*/ 96 w 336"/>
                <a:gd name="T5" fmla="*/ 192 h 432"/>
                <a:gd name="T6" fmla="*/ 336 w 336"/>
                <a:gd name="T7" fmla="*/ 0 h 432"/>
                <a:gd name="T8" fmla="*/ 0 w 336"/>
                <a:gd name="T9" fmla="*/ 144 h 432"/>
                <a:gd name="T10" fmla="*/ 0 w 336"/>
                <a:gd name="T11" fmla="*/ 432 h 432"/>
                <a:gd name="T12" fmla="*/ 0 60000 65536"/>
                <a:gd name="T13" fmla="*/ 0 60000 65536"/>
                <a:gd name="T14" fmla="*/ 0 60000 65536"/>
                <a:gd name="T15" fmla="*/ 0 60000 65536"/>
                <a:gd name="T16" fmla="*/ 0 60000 65536"/>
                <a:gd name="T17" fmla="*/ 0 60000 65536"/>
                <a:gd name="T18" fmla="*/ 0 w 336"/>
                <a:gd name="T19" fmla="*/ 0 h 432"/>
                <a:gd name="T20" fmla="*/ 336 w 336"/>
                <a:gd name="T21" fmla="*/ 432 h 432"/>
              </a:gdLst>
              <a:ahLst/>
              <a:cxnLst>
                <a:cxn ang="T12">
                  <a:pos x="T0" y="T1"/>
                </a:cxn>
                <a:cxn ang="T13">
                  <a:pos x="T2" y="T3"/>
                </a:cxn>
                <a:cxn ang="T14">
                  <a:pos x="T4" y="T5"/>
                </a:cxn>
                <a:cxn ang="T15">
                  <a:pos x="T6" y="T7"/>
                </a:cxn>
                <a:cxn ang="T16">
                  <a:pos x="T8" y="T9"/>
                </a:cxn>
                <a:cxn ang="T17">
                  <a:pos x="T10" y="T11"/>
                </a:cxn>
              </a:cxnLst>
              <a:rect l="T18" t="T19" r="T20" b="T21"/>
              <a:pathLst>
                <a:path w="336" h="432">
                  <a:moveTo>
                    <a:pt x="0" y="432"/>
                  </a:moveTo>
                  <a:lnTo>
                    <a:pt x="96" y="384"/>
                  </a:lnTo>
                  <a:lnTo>
                    <a:pt x="96" y="192"/>
                  </a:lnTo>
                  <a:lnTo>
                    <a:pt x="336" y="0"/>
                  </a:lnTo>
                  <a:lnTo>
                    <a:pt x="0" y="144"/>
                  </a:lnTo>
                  <a:lnTo>
                    <a:pt x="0" y="432"/>
                  </a:lnTo>
                  <a:close/>
                </a:path>
              </a:pathLst>
            </a:custGeom>
            <a:solidFill>
              <a:schemeClr val="tx1"/>
            </a:solidFill>
            <a:ln w="9525">
              <a:solidFill>
                <a:schemeClr val="tx1"/>
              </a:solidFill>
              <a:round/>
              <a:headEnd/>
              <a:tailEnd/>
            </a:ln>
          </p:spPr>
          <p:txBody>
            <a:bodyPr wrap="none" anchor="ctr"/>
            <a:lstStyle/>
            <a:p>
              <a:endParaRPr lang="en-US" dirty="0">
                <a:latin typeface="Courier New" pitchFamily="49" charset="0"/>
              </a:endParaRPr>
            </a:p>
          </p:txBody>
        </p:sp>
        <p:grpSp>
          <p:nvGrpSpPr>
            <p:cNvPr id="65" name="Group 27">
              <a:extLst>
                <a:ext uri="{FF2B5EF4-FFF2-40B4-BE49-F238E27FC236}">
                  <a16:creationId xmlns:a16="http://schemas.microsoft.com/office/drawing/2014/main" id="{41DFF2AC-5FFA-4CE2-9788-018F67BE4932}"/>
                </a:ext>
              </a:extLst>
            </p:cNvPr>
            <p:cNvGrpSpPr>
              <a:grpSpLocks/>
            </p:cNvGrpSpPr>
            <p:nvPr/>
          </p:nvGrpSpPr>
          <p:grpSpPr bwMode="auto">
            <a:xfrm>
              <a:off x="3312" y="2928"/>
              <a:ext cx="837" cy="816"/>
              <a:chOff x="3312" y="2928"/>
              <a:chExt cx="837" cy="816"/>
            </a:xfrm>
          </p:grpSpPr>
          <p:sp>
            <p:nvSpPr>
              <p:cNvPr id="67" name="Freeform 28">
                <a:extLst>
                  <a:ext uri="{FF2B5EF4-FFF2-40B4-BE49-F238E27FC236}">
                    <a16:creationId xmlns:a16="http://schemas.microsoft.com/office/drawing/2014/main" id="{F349B29B-1ACD-4DA8-B7B8-6930AA8CAE38}"/>
                  </a:ext>
                </a:extLst>
              </p:cNvPr>
              <p:cNvSpPr>
                <a:spLocks/>
              </p:cNvSpPr>
              <p:nvPr/>
            </p:nvSpPr>
            <p:spPr bwMode="auto">
              <a:xfrm flipH="1">
                <a:off x="3312" y="3168"/>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Courier New" pitchFamily="49" charset="0"/>
                </a:endParaRPr>
              </a:p>
            </p:txBody>
          </p:sp>
          <p:sp>
            <p:nvSpPr>
              <p:cNvPr id="68" name="Freeform 29">
                <a:extLst>
                  <a:ext uri="{FF2B5EF4-FFF2-40B4-BE49-F238E27FC236}">
                    <a16:creationId xmlns:a16="http://schemas.microsoft.com/office/drawing/2014/main" id="{39E67D28-ADB4-4C0D-B925-E47AB41A3823}"/>
                  </a:ext>
                </a:extLst>
              </p:cNvPr>
              <p:cNvSpPr>
                <a:spLocks/>
              </p:cNvSpPr>
              <p:nvPr/>
            </p:nvSpPr>
            <p:spPr bwMode="auto">
              <a:xfrm flipH="1">
                <a:off x="3520" y="3024"/>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Courier New" pitchFamily="49" charset="0"/>
                </a:endParaRPr>
              </a:p>
            </p:txBody>
          </p:sp>
          <p:sp>
            <p:nvSpPr>
              <p:cNvPr id="69" name="Freeform 30">
                <a:extLst>
                  <a:ext uri="{FF2B5EF4-FFF2-40B4-BE49-F238E27FC236}">
                    <a16:creationId xmlns:a16="http://schemas.microsoft.com/office/drawing/2014/main" id="{8CA107A5-B86A-43A2-891A-10CA56879C9F}"/>
                  </a:ext>
                </a:extLst>
              </p:cNvPr>
              <p:cNvSpPr>
                <a:spLocks/>
              </p:cNvSpPr>
              <p:nvPr/>
            </p:nvSpPr>
            <p:spPr bwMode="auto">
              <a:xfrm flipH="1">
                <a:off x="3360" y="2928"/>
                <a:ext cx="789" cy="535"/>
              </a:xfrm>
              <a:custGeom>
                <a:avLst/>
                <a:gdLst>
                  <a:gd name="T0" fmla="*/ 261 w 789"/>
                  <a:gd name="T1" fmla="*/ 0 h 535"/>
                  <a:gd name="T2" fmla="*/ 789 w 789"/>
                  <a:gd name="T3" fmla="*/ 336 h 535"/>
                  <a:gd name="T4" fmla="*/ 494 w 789"/>
                  <a:gd name="T5" fmla="*/ 535 h 535"/>
                  <a:gd name="T6" fmla="*/ 0 w 789"/>
                  <a:gd name="T7" fmla="*/ 96 h 535"/>
                  <a:gd name="T8" fmla="*/ 261 w 789"/>
                  <a:gd name="T9" fmla="*/ 0 h 535"/>
                  <a:gd name="T10" fmla="*/ 0 60000 65536"/>
                  <a:gd name="T11" fmla="*/ 0 60000 65536"/>
                  <a:gd name="T12" fmla="*/ 0 60000 65536"/>
                  <a:gd name="T13" fmla="*/ 0 60000 65536"/>
                  <a:gd name="T14" fmla="*/ 0 60000 65536"/>
                  <a:gd name="T15" fmla="*/ 0 w 789"/>
                  <a:gd name="T16" fmla="*/ 0 h 535"/>
                  <a:gd name="T17" fmla="*/ 789 w 789"/>
                  <a:gd name="T18" fmla="*/ 535 h 535"/>
                </a:gdLst>
                <a:ahLst/>
                <a:cxnLst>
                  <a:cxn ang="T10">
                    <a:pos x="T0" y="T1"/>
                  </a:cxn>
                  <a:cxn ang="T11">
                    <a:pos x="T2" y="T3"/>
                  </a:cxn>
                  <a:cxn ang="T12">
                    <a:pos x="T4" y="T5"/>
                  </a:cxn>
                  <a:cxn ang="T13">
                    <a:pos x="T6" y="T7"/>
                  </a:cxn>
                  <a:cxn ang="T14">
                    <a:pos x="T8" y="T9"/>
                  </a:cxn>
                </a:cxnLst>
                <a:rect l="T15" t="T16" r="T17" b="T18"/>
                <a:pathLst>
                  <a:path w="789" h="535">
                    <a:moveTo>
                      <a:pt x="261" y="0"/>
                    </a:moveTo>
                    <a:lnTo>
                      <a:pt x="789" y="336"/>
                    </a:lnTo>
                    <a:lnTo>
                      <a:pt x="494" y="535"/>
                    </a:lnTo>
                    <a:lnTo>
                      <a:pt x="0" y="96"/>
                    </a:lnTo>
                    <a:lnTo>
                      <a:pt x="261" y="0"/>
                    </a:lnTo>
                    <a:close/>
                  </a:path>
                </a:pathLst>
              </a:custGeom>
              <a:solidFill>
                <a:srgbClr val="0000FF"/>
              </a:solidFill>
              <a:ln w="38100">
                <a:solidFill>
                  <a:schemeClr val="tx1"/>
                </a:solidFill>
                <a:round/>
                <a:headEnd/>
                <a:tailEnd/>
              </a:ln>
            </p:spPr>
            <p:txBody>
              <a:bodyPr wrap="none" anchor="ctr"/>
              <a:lstStyle/>
              <a:p>
                <a:endParaRPr lang="en-US" dirty="0">
                  <a:latin typeface="Courier New" pitchFamily="49" charset="0"/>
                </a:endParaRPr>
              </a:p>
            </p:txBody>
          </p:sp>
          <p:sp>
            <p:nvSpPr>
              <p:cNvPr id="70" name="Freeform 31">
                <a:extLst>
                  <a:ext uri="{FF2B5EF4-FFF2-40B4-BE49-F238E27FC236}">
                    <a16:creationId xmlns:a16="http://schemas.microsoft.com/office/drawing/2014/main" id="{EC633403-7B1C-4F2A-BD81-39A28337619B}"/>
                  </a:ext>
                </a:extLst>
              </p:cNvPr>
              <p:cNvSpPr>
                <a:spLocks/>
              </p:cNvSpPr>
              <p:nvPr/>
            </p:nvSpPr>
            <p:spPr bwMode="auto">
              <a:xfrm flipH="1">
                <a:off x="3648" y="3024"/>
                <a:ext cx="491" cy="567"/>
              </a:xfrm>
              <a:custGeom>
                <a:avLst/>
                <a:gdLst>
                  <a:gd name="T0" fmla="*/ 11 w 491"/>
                  <a:gd name="T1" fmla="*/ 0 h 567"/>
                  <a:gd name="T2" fmla="*/ 491 w 491"/>
                  <a:gd name="T3" fmla="*/ 432 h 567"/>
                  <a:gd name="T4" fmla="*/ 484 w 491"/>
                  <a:gd name="T5" fmla="*/ 567 h 567"/>
                  <a:gd name="T6" fmla="*/ 0 w 491"/>
                  <a:gd name="T7" fmla="*/ 119 h 567"/>
                  <a:gd name="T8" fmla="*/ 11 w 491"/>
                  <a:gd name="T9" fmla="*/ 0 h 567"/>
                  <a:gd name="T10" fmla="*/ 0 60000 65536"/>
                  <a:gd name="T11" fmla="*/ 0 60000 65536"/>
                  <a:gd name="T12" fmla="*/ 0 60000 65536"/>
                  <a:gd name="T13" fmla="*/ 0 60000 65536"/>
                  <a:gd name="T14" fmla="*/ 0 60000 65536"/>
                  <a:gd name="T15" fmla="*/ 0 w 491"/>
                  <a:gd name="T16" fmla="*/ 0 h 567"/>
                  <a:gd name="T17" fmla="*/ 491 w 491"/>
                  <a:gd name="T18" fmla="*/ 567 h 567"/>
                </a:gdLst>
                <a:ahLst/>
                <a:cxnLst>
                  <a:cxn ang="T10">
                    <a:pos x="T0" y="T1"/>
                  </a:cxn>
                  <a:cxn ang="T11">
                    <a:pos x="T2" y="T3"/>
                  </a:cxn>
                  <a:cxn ang="T12">
                    <a:pos x="T4" y="T5"/>
                  </a:cxn>
                  <a:cxn ang="T13">
                    <a:pos x="T6" y="T7"/>
                  </a:cxn>
                  <a:cxn ang="T14">
                    <a:pos x="T8" y="T9"/>
                  </a:cxn>
                </a:cxnLst>
                <a:rect l="T15" t="T16" r="T17" b="T18"/>
                <a:pathLst>
                  <a:path w="491" h="567">
                    <a:moveTo>
                      <a:pt x="11" y="0"/>
                    </a:moveTo>
                    <a:lnTo>
                      <a:pt x="491" y="432"/>
                    </a:lnTo>
                    <a:lnTo>
                      <a:pt x="484" y="567"/>
                    </a:lnTo>
                    <a:lnTo>
                      <a:pt x="0" y="119"/>
                    </a:lnTo>
                    <a:lnTo>
                      <a:pt x="11" y="0"/>
                    </a:lnTo>
                    <a:close/>
                  </a:path>
                </a:pathLst>
              </a:custGeom>
              <a:solidFill>
                <a:srgbClr val="0000FF"/>
              </a:solidFill>
              <a:ln w="38100">
                <a:solidFill>
                  <a:schemeClr val="tx1"/>
                </a:solidFill>
                <a:round/>
                <a:headEnd/>
                <a:tailEnd/>
              </a:ln>
            </p:spPr>
            <p:txBody>
              <a:bodyPr wrap="none" anchor="ctr"/>
              <a:lstStyle/>
              <a:p>
                <a:endParaRPr lang="en-US" dirty="0">
                  <a:latin typeface="Courier New" pitchFamily="49" charset="0"/>
                </a:endParaRPr>
              </a:p>
            </p:txBody>
          </p:sp>
          <p:sp>
            <p:nvSpPr>
              <p:cNvPr id="71" name="Freeform 32">
                <a:extLst>
                  <a:ext uri="{FF2B5EF4-FFF2-40B4-BE49-F238E27FC236}">
                    <a16:creationId xmlns:a16="http://schemas.microsoft.com/office/drawing/2014/main" id="{9C99CA34-EC53-4BBF-BA3D-AFBA874E429E}"/>
                  </a:ext>
                </a:extLst>
              </p:cNvPr>
              <p:cNvSpPr>
                <a:spLocks/>
              </p:cNvSpPr>
              <p:nvPr/>
            </p:nvSpPr>
            <p:spPr bwMode="auto">
              <a:xfrm flipH="1">
                <a:off x="3360" y="3264"/>
                <a:ext cx="304" cy="327"/>
              </a:xfrm>
              <a:custGeom>
                <a:avLst/>
                <a:gdLst>
                  <a:gd name="T0" fmla="*/ 304 w 304"/>
                  <a:gd name="T1" fmla="*/ 0 h 327"/>
                  <a:gd name="T2" fmla="*/ 304 w 304"/>
                  <a:gd name="T3" fmla="*/ 96 h 327"/>
                  <a:gd name="T4" fmla="*/ 0 w 304"/>
                  <a:gd name="T5" fmla="*/ 327 h 327"/>
                  <a:gd name="T6" fmla="*/ 18 w 304"/>
                  <a:gd name="T7" fmla="*/ 181 h 327"/>
                  <a:gd name="T8" fmla="*/ 304 w 304"/>
                  <a:gd name="T9" fmla="*/ 0 h 327"/>
                  <a:gd name="T10" fmla="*/ 0 60000 65536"/>
                  <a:gd name="T11" fmla="*/ 0 60000 65536"/>
                  <a:gd name="T12" fmla="*/ 0 60000 65536"/>
                  <a:gd name="T13" fmla="*/ 0 60000 65536"/>
                  <a:gd name="T14" fmla="*/ 0 60000 65536"/>
                  <a:gd name="T15" fmla="*/ 0 w 304"/>
                  <a:gd name="T16" fmla="*/ 0 h 327"/>
                  <a:gd name="T17" fmla="*/ 304 w 304"/>
                  <a:gd name="T18" fmla="*/ 327 h 327"/>
                </a:gdLst>
                <a:ahLst/>
                <a:cxnLst>
                  <a:cxn ang="T10">
                    <a:pos x="T0" y="T1"/>
                  </a:cxn>
                  <a:cxn ang="T11">
                    <a:pos x="T2" y="T3"/>
                  </a:cxn>
                  <a:cxn ang="T12">
                    <a:pos x="T4" y="T5"/>
                  </a:cxn>
                  <a:cxn ang="T13">
                    <a:pos x="T6" y="T7"/>
                  </a:cxn>
                  <a:cxn ang="T14">
                    <a:pos x="T8" y="T9"/>
                  </a:cxn>
                </a:cxnLst>
                <a:rect l="T15" t="T16" r="T17" b="T18"/>
                <a:pathLst>
                  <a:path w="304" h="327">
                    <a:moveTo>
                      <a:pt x="304" y="0"/>
                    </a:moveTo>
                    <a:lnTo>
                      <a:pt x="304" y="96"/>
                    </a:lnTo>
                    <a:lnTo>
                      <a:pt x="0" y="327"/>
                    </a:lnTo>
                    <a:lnTo>
                      <a:pt x="18" y="181"/>
                    </a:lnTo>
                    <a:lnTo>
                      <a:pt x="304" y="0"/>
                    </a:lnTo>
                    <a:close/>
                  </a:path>
                </a:pathLst>
              </a:custGeom>
              <a:solidFill>
                <a:srgbClr val="0000FF"/>
              </a:solidFill>
              <a:ln w="38100">
                <a:solidFill>
                  <a:schemeClr val="tx1"/>
                </a:solidFill>
                <a:round/>
                <a:headEnd/>
                <a:tailEnd/>
              </a:ln>
            </p:spPr>
            <p:txBody>
              <a:bodyPr wrap="none" anchor="ctr"/>
              <a:lstStyle/>
              <a:p>
                <a:endParaRPr lang="en-US" dirty="0">
                  <a:latin typeface="Courier New" pitchFamily="49" charset="0"/>
                </a:endParaRPr>
              </a:p>
            </p:txBody>
          </p:sp>
          <p:sp>
            <p:nvSpPr>
              <p:cNvPr id="72" name="Freeform 33">
                <a:extLst>
                  <a:ext uri="{FF2B5EF4-FFF2-40B4-BE49-F238E27FC236}">
                    <a16:creationId xmlns:a16="http://schemas.microsoft.com/office/drawing/2014/main" id="{39F06B86-134F-44D8-BDF5-D5961967399F}"/>
                  </a:ext>
                </a:extLst>
              </p:cNvPr>
              <p:cNvSpPr>
                <a:spLocks/>
              </p:cNvSpPr>
              <p:nvPr/>
            </p:nvSpPr>
            <p:spPr bwMode="auto">
              <a:xfrm flipH="1">
                <a:off x="3648" y="3408"/>
                <a:ext cx="240" cy="336"/>
              </a:xfrm>
              <a:custGeom>
                <a:avLst/>
                <a:gdLst>
                  <a:gd name="T0" fmla="*/ 7 w 336"/>
                  <a:gd name="T1" fmla="*/ 0 h 432"/>
                  <a:gd name="T2" fmla="*/ 11 w 336"/>
                  <a:gd name="T3" fmla="*/ 7 h 432"/>
                  <a:gd name="T4" fmla="*/ 3 w 336"/>
                  <a:gd name="T5" fmla="*/ 12 h 432"/>
                  <a:gd name="T6" fmla="*/ 3 w 336"/>
                  <a:gd name="T7" fmla="*/ 35 h 432"/>
                  <a:gd name="T8" fmla="*/ 0 w 336"/>
                  <a:gd name="T9" fmla="*/ 27 h 432"/>
                  <a:gd name="T10" fmla="*/ 0 w 336"/>
                  <a:gd name="T11" fmla="*/ 4 h 432"/>
                  <a:gd name="T12" fmla="*/ 7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Courier New" pitchFamily="49" charset="0"/>
                </a:endParaRPr>
              </a:p>
            </p:txBody>
          </p:sp>
          <p:sp>
            <p:nvSpPr>
              <p:cNvPr id="73" name="Freeform 34">
                <a:extLst>
                  <a:ext uri="{FF2B5EF4-FFF2-40B4-BE49-F238E27FC236}">
                    <a16:creationId xmlns:a16="http://schemas.microsoft.com/office/drawing/2014/main" id="{B80CF09E-7239-464B-8D97-C75AFD9418DB}"/>
                  </a:ext>
                </a:extLst>
              </p:cNvPr>
              <p:cNvSpPr>
                <a:spLocks/>
              </p:cNvSpPr>
              <p:nvPr/>
            </p:nvSpPr>
            <p:spPr bwMode="auto">
              <a:xfrm flipH="1">
                <a:off x="3840" y="3264"/>
                <a:ext cx="240" cy="288"/>
              </a:xfrm>
              <a:custGeom>
                <a:avLst/>
                <a:gdLst>
                  <a:gd name="T0" fmla="*/ 7 w 336"/>
                  <a:gd name="T1" fmla="*/ 0 h 432"/>
                  <a:gd name="T2" fmla="*/ 11 w 336"/>
                  <a:gd name="T3" fmla="*/ 2 h 432"/>
                  <a:gd name="T4" fmla="*/ 3 w 336"/>
                  <a:gd name="T5" fmla="*/ 3 h 432"/>
                  <a:gd name="T6" fmla="*/ 3 w 336"/>
                  <a:gd name="T7" fmla="*/ 7 h 432"/>
                  <a:gd name="T8" fmla="*/ 0 w 336"/>
                  <a:gd name="T9" fmla="*/ 6 h 432"/>
                  <a:gd name="T10" fmla="*/ 0 w 336"/>
                  <a:gd name="T11" fmla="*/ 1 h 432"/>
                  <a:gd name="T12" fmla="*/ 7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Courier New" pitchFamily="49" charset="0"/>
                </a:endParaRPr>
              </a:p>
            </p:txBody>
          </p:sp>
        </p:grpSp>
        <p:sp>
          <p:nvSpPr>
            <p:cNvPr id="66" name="Freeform 35">
              <a:extLst>
                <a:ext uri="{FF2B5EF4-FFF2-40B4-BE49-F238E27FC236}">
                  <a16:creationId xmlns:a16="http://schemas.microsoft.com/office/drawing/2014/main" id="{3A4C5B42-9A32-4DF7-BDF4-E0F70748EBC0}"/>
                </a:ext>
              </a:extLst>
            </p:cNvPr>
            <p:cNvSpPr>
              <a:spLocks/>
            </p:cNvSpPr>
            <p:nvPr/>
          </p:nvSpPr>
          <p:spPr bwMode="auto">
            <a:xfrm>
              <a:off x="4032" y="2736"/>
              <a:ext cx="336" cy="432"/>
            </a:xfrm>
            <a:custGeom>
              <a:avLst/>
              <a:gdLst>
                <a:gd name="T0" fmla="*/ 0 w 336"/>
                <a:gd name="T1" fmla="*/ 432 h 432"/>
                <a:gd name="T2" fmla="*/ 96 w 336"/>
                <a:gd name="T3" fmla="*/ 384 h 432"/>
                <a:gd name="T4" fmla="*/ 96 w 336"/>
                <a:gd name="T5" fmla="*/ 192 h 432"/>
                <a:gd name="T6" fmla="*/ 336 w 336"/>
                <a:gd name="T7" fmla="*/ 0 h 432"/>
                <a:gd name="T8" fmla="*/ 0 w 336"/>
                <a:gd name="T9" fmla="*/ 144 h 432"/>
                <a:gd name="T10" fmla="*/ 0 w 336"/>
                <a:gd name="T11" fmla="*/ 432 h 432"/>
                <a:gd name="T12" fmla="*/ 0 60000 65536"/>
                <a:gd name="T13" fmla="*/ 0 60000 65536"/>
                <a:gd name="T14" fmla="*/ 0 60000 65536"/>
                <a:gd name="T15" fmla="*/ 0 60000 65536"/>
                <a:gd name="T16" fmla="*/ 0 60000 65536"/>
                <a:gd name="T17" fmla="*/ 0 60000 65536"/>
                <a:gd name="T18" fmla="*/ 0 w 336"/>
                <a:gd name="T19" fmla="*/ 0 h 432"/>
                <a:gd name="T20" fmla="*/ 336 w 336"/>
                <a:gd name="T21" fmla="*/ 432 h 432"/>
              </a:gdLst>
              <a:ahLst/>
              <a:cxnLst>
                <a:cxn ang="T12">
                  <a:pos x="T0" y="T1"/>
                </a:cxn>
                <a:cxn ang="T13">
                  <a:pos x="T2" y="T3"/>
                </a:cxn>
                <a:cxn ang="T14">
                  <a:pos x="T4" y="T5"/>
                </a:cxn>
                <a:cxn ang="T15">
                  <a:pos x="T6" y="T7"/>
                </a:cxn>
                <a:cxn ang="T16">
                  <a:pos x="T8" y="T9"/>
                </a:cxn>
                <a:cxn ang="T17">
                  <a:pos x="T10" y="T11"/>
                </a:cxn>
              </a:cxnLst>
              <a:rect l="T18" t="T19" r="T20" b="T21"/>
              <a:pathLst>
                <a:path w="336" h="432">
                  <a:moveTo>
                    <a:pt x="0" y="432"/>
                  </a:moveTo>
                  <a:lnTo>
                    <a:pt x="96" y="384"/>
                  </a:lnTo>
                  <a:lnTo>
                    <a:pt x="96" y="192"/>
                  </a:lnTo>
                  <a:lnTo>
                    <a:pt x="336" y="0"/>
                  </a:lnTo>
                  <a:lnTo>
                    <a:pt x="0" y="144"/>
                  </a:lnTo>
                  <a:lnTo>
                    <a:pt x="0" y="432"/>
                  </a:lnTo>
                  <a:close/>
                </a:path>
              </a:pathLst>
            </a:custGeom>
            <a:solidFill>
              <a:schemeClr val="tx1"/>
            </a:solidFill>
            <a:ln w="9525">
              <a:solidFill>
                <a:schemeClr val="tx1"/>
              </a:solidFill>
              <a:round/>
              <a:headEnd/>
              <a:tailEnd/>
            </a:ln>
          </p:spPr>
          <p:txBody>
            <a:bodyPr wrap="none" anchor="ctr"/>
            <a:lstStyle/>
            <a:p>
              <a:endParaRPr lang="en-US" dirty="0">
                <a:latin typeface="Courier New" pitchFamily="49" charset="0"/>
              </a:endParaRPr>
            </a:p>
          </p:txBody>
        </p:sp>
      </p:gr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Footer Placeholder 3"/>
          <p:cNvSpPr>
            <a:spLocks noGrp="1"/>
          </p:cNvSpPr>
          <p:nvPr>
            <p:ph type="ftr" sz="quarter" idx="10"/>
          </p:nvPr>
        </p:nvSpPr>
        <p:spPr>
          <a:xfrm>
            <a:off x="3124200" y="6248400"/>
            <a:ext cx="2895600" cy="457200"/>
          </a:xfrm>
        </p:spPr>
        <p:txBody>
          <a:bodyPr/>
          <a:lstStyle/>
          <a:p>
            <a:pPr>
              <a:defRPr/>
            </a:pPr>
            <a:r>
              <a:rPr lang="en-US" b="0" dirty="0">
                <a:latin typeface="Arial" pitchFamily="34" charset="0"/>
                <a:cs typeface="+mn-cs"/>
              </a:rPr>
              <a:t>Art of Multiprocessor Programming</a:t>
            </a:r>
          </a:p>
        </p:txBody>
      </p:sp>
      <p:sp>
        <p:nvSpPr>
          <p:cNvPr id="6" name="Slide Number Placeholder 4"/>
          <p:cNvSpPr>
            <a:spLocks noGrp="1"/>
          </p:cNvSpPr>
          <p:nvPr>
            <p:ph type="sldNum" sz="quarter" idx="11"/>
          </p:nvPr>
        </p:nvSpPr>
        <p:spPr>
          <a:xfrm>
            <a:off x="6553200" y="6248400"/>
            <a:ext cx="1905000" cy="457200"/>
          </a:xfrm>
        </p:spPr>
        <p:txBody>
          <a:bodyPr/>
          <a:lstStyle/>
          <a:p>
            <a:pPr>
              <a:defRPr/>
            </a:pPr>
            <a:fld id="{FFB0BF66-F791-4CDF-B423-6164F9949F45}" type="slidenum">
              <a:rPr lang="x-none" b="0">
                <a:latin typeface="Arial" pitchFamily="34" charset="0"/>
                <a:cs typeface="+mn-cs"/>
              </a:rPr>
              <a:pPr>
                <a:defRPr/>
              </a:pPr>
              <a:t>47</a:t>
            </a:fld>
            <a:endParaRPr lang="en-US" b="0" dirty="0">
              <a:latin typeface="Arial" pitchFamily="34" charset="0"/>
              <a:cs typeface="+mn-cs"/>
            </a:endParaRPr>
          </a:p>
        </p:txBody>
      </p:sp>
      <p:sp>
        <p:nvSpPr>
          <p:cNvPr id="35845" name="Rectangle 2"/>
          <p:cNvSpPr>
            <a:spLocks noGrp="1" noChangeArrowheads="1"/>
          </p:cNvSpPr>
          <p:nvPr>
            <p:ph type="title" idx="4294967295"/>
          </p:nvPr>
        </p:nvSpPr>
        <p:spPr/>
        <p:txBody>
          <a:bodyPr/>
          <a:lstStyle/>
          <a:p>
            <a:pPr eaLnBrk="1" hangingPunct="1"/>
            <a:r>
              <a:rPr lang="en-US"/>
              <a:t>Sequential vs Concurrent</a:t>
            </a:r>
          </a:p>
        </p:txBody>
      </p:sp>
      <p:pic>
        <p:nvPicPr>
          <p:cNvPr id="7" name="Picture 7"/>
          <p:cNvPicPr>
            <a:picLocks noChangeAspect="1" noChangeArrowheads="1"/>
          </p:cNvPicPr>
          <p:nvPr/>
        </p:nvPicPr>
        <p:blipFill>
          <a:blip r:embed="rId3" cstate="print"/>
          <a:srcRect/>
          <a:stretch>
            <a:fillRect/>
          </a:stretch>
        </p:blipFill>
        <p:spPr bwMode="auto">
          <a:xfrm>
            <a:off x="655638" y="6157913"/>
            <a:ext cx="587375" cy="587375"/>
          </a:xfrm>
          <a:prstGeom prst="rect">
            <a:avLst/>
          </a:prstGeom>
          <a:noFill/>
          <a:ln w="9525">
            <a:noFill/>
            <a:miter lim="800000"/>
            <a:headEnd/>
            <a:tailEnd/>
          </a:ln>
        </p:spPr>
      </p:pic>
      <p:sp>
        <p:nvSpPr>
          <p:cNvPr id="2" name="TextBox 1">
            <a:extLst>
              <a:ext uri="{FF2B5EF4-FFF2-40B4-BE49-F238E27FC236}">
                <a16:creationId xmlns:a16="http://schemas.microsoft.com/office/drawing/2014/main" id="{0DA31099-76E4-F1FD-30E1-1BFA8457B0BD}"/>
              </a:ext>
            </a:extLst>
          </p:cNvPr>
          <p:cNvSpPr txBox="1"/>
          <p:nvPr/>
        </p:nvSpPr>
        <p:spPr bwMode="auto">
          <a:xfrm>
            <a:off x="2178811" y="2589309"/>
            <a:ext cx="5941050" cy="523220"/>
          </a:xfrm>
          <a:prstGeom prst="rect">
            <a:avLst/>
          </a:prstGeom>
          <a:solidFill>
            <a:schemeClr val="tx1"/>
          </a:solidFill>
          <a:ln w="76200">
            <a:solidFill>
              <a:srgbClr val="FFC000"/>
            </a:solidFill>
            <a:miter lim="800000"/>
            <a:headEnd/>
            <a:tailEnd/>
          </a:ln>
          <a:effectLst>
            <a:outerShdw blurRad="50800" dist="38100" dir="2700000" algn="tl" rotWithShape="0">
              <a:prstClr val="black">
                <a:alpha val="40000"/>
              </a:prstClr>
            </a:outerShdw>
          </a:effec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r>
              <a:rPr lang="en-US" sz="2800" b="0" dirty="0">
                <a:solidFill>
                  <a:srgbClr val="FFFF00"/>
                </a:solidFill>
              </a:rPr>
              <a:t>Method calls take time? Who knew?</a:t>
            </a:r>
            <a:endParaRPr lang="en-US" sz="2800" b="0" dirty="0">
              <a:solidFill>
                <a:srgbClr val="FFFF00"/>
              </a:solidFill>
              <a:latin typeface="Arial" panose="020B0604020202020204" pitchFamily="34" charset="0"/>
              <a:cs typeface="Arial" panose="020B0604020202020204" pitchFamily="34" charset="0"/>
            </a:endParaRPr>
          </a:p>
        </p:txBody>
      </p:sp>
      <p:sp>
        <p:nvSpPr>
          <p:cNvPr id="3" name="TextBox 3">
            <a:extLst>
              <a:ext uri="{FF2B5EF4-FFF2-40B4-BE49-F238E27FC236}">
                <a16:creationId xmlns:a16="http://schemas.microsoft.com/office/drawing/2014/main" id="{B8189E89-B571-3E82-9593-F84991D064CD}"/>
              </a:ext>
            </a:extLst>
          </p:cNvPr>
          <p:cNvSpPr txBox="1"/>
          <p:nvPr/>
        </p:nvSpPr>
        <p:spPr bwMode="auto">
          <a:xfrm>
            <a:off x="1599147" y="1885715"/>
            <a:ext cx="1885453" cy="489429"/>
          </a:xfrm>
          <a:prstGeom prst="rect">
            <a:avLst/>
          </a:prstGeom>
          <a:solidFill>
            <a:schemeClr val="tx1"/>
          </a:solidFill>
          <a:ln w="76200">
            <a:solidFill>
              <a:schemeClr val="accent2">
                <a:lumMod val="40000"/>
                <a:lumOff val="60000"/>
              </a:schemeClr>
            </a:solidFill>
            <a:miter lim="800000"/>
            <a:headEnd/>
            <a:tailEnd/>
          </a:ln>
          <a:effectLst>
            <a:outerShdw blurRad="50800" dist="38100" dir="2700000" algn="tl" rotWithShape="0">
              <a:prstClr val="black">
                <a:alpha val="40000"/>
              </a:prstClr>
            </a:outerShdw>
          </a:effec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eaLnBrk="1" hangingPunct="1">
              <a:lnSpc>
                <a:spcPct val="90000"/>
              </a:lnSpc>
            </a:pPr>
            <a:r>
              <a:rPr lang="en-US" sz="2800" b="0" dirty="0">
                <a:solidFill>
                  <a:srgbClr val="FFFF00"/>
                </a:solidFill>
              </a:rPr>
              <a:t>Sequential</a:t>
            </a:r>
            <a:endParaRPr lang="en-US" sz="2800" b="0" dirty="0">
              <a:solidFill>
                <a:srgbClr val="FFFF00"/>
              </a:solidFill>
              <a:latin typeface="Courier New" pitchFamily="49" charset="0"/>
            </a:endParaRPr>
          </a:p>
        </p:txBody>
      </p:sp>
      <p:sp>
        <p:nvSpPr>
          <p:cNvPr id="4" name="TextBox 3">
            <a:extLst>
              <a:ext uri="{FF2B5EF4-FFF2-40B4-BE49-F238E27FC236}">
                <a16:creationId xmlns:a16="http://schemas.microsoft.com/office/drawing/2014/main" id="{1C7AF5C6-9283-06A5-C922-682B86DE0359}"/>
              </a:ext>
            </a:extLst>
          </p:cNvPr>
          <p:cNvSpPr txBox="1"/>
          <p:nvPr/>
        </p:nvSpPr>
        <p:spPr bwMode="auto">
          <a:xfrm>
            <a:off x="1599147" y="3326694"/>
            <a:ext cx="1965603" cy="523220"/>
          </a:xfrm>
          <a:prstGeom prst="rect">
            <a:avLst/>
          </a:prstGeom>
          <a:solidFill>
            <a:schemeClr val="tx1"/>
          </a:solidFill>
          <a:ln w="76200">
            <a:solidFill>
              <a:srgbClr val="FF0000"/>
            </a:solidFill>
            <a:miter lim="800000"/>
            <a:headEnd/>
            <a:tailEnd/>
          </a:ln>
          <a:effectLst>
            <a:outerShdw blurRad="50800" dist="38100" dir="2700000" algn="tl" rotWithShape="0">
              <a:prstClr val="black">
                <a:alpha val="40000"/>
              </a:prstClr>
            </a:outerShdw>
          </a:effec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eaLnBrk="1" hangingPunct="1"/>
            <a:r>
              <a:rPr lang="en-US" sz="2800" b="0" dirty="0">
                <a:solidFill>
                  <a:srgbClr val="FFFF00"/>
                </a:solidFill>
              </a:rPr>
              <a:t>Concurrent</a:t>
            </a:r>
            <a:endParaRPr lang="en-US" sz="2800" b="0" i="1" dirty="0">
              <a:solidFill>
                <a:srgbClr val="FFFF00"/>
              </a:solidFill>
            </a:endParaRPr>
          </a:p>
        </p:txBody>
      </p:sp>
      <p:sp>
        <p:nvSpPr>
          <p:cNvPr id="8" name="TextBox 7">
            <a:extLst>
              <a:ext uri="{FF2B5EF4-FFF2-40B4-BE49-F238E27FC236}">
                <a16:creationId xmlns:a16="http://schemas.microsoft.com/office/drawing/2014/main" id="{89064066-E092-3E6F-4F05-2A4A06AFFB1C}"/>
              </a:ext>
            </a:extLst>
          </p:cNvPr>
          <p:cNvSpPr txBox="1"/>
          <p:nvPr/>
        </p:nvSpPr>
        <p:spPr bwMode="auto">
          <a:xfrm>
            <a:off x="2178811" y="4064079"/>
            <a:ext cx="4463081" cy="523220"/>
          </a:xfrm>
          <a:prstGeom prst="rect">
            <a:avLst/>
          </a:prstGeom>
          <a:solidFill>
            <a:schemeClr val="tx1"/>
          </a:solidFill>
          <a:ln w="76200">
            <a:solidFill>
              <a:schemeClr val="accent1"/>
            </a:solidFill>
            <a:miter lim="800000"/>
            <a:headEnd/>
            <a:tailEnd/>
          </a:ln>
          <a:effectLst>
            <a:outerShdw blurRad="50800" dist="38100" dir="2700000" algn="tl" rotWithShape="0">
              <a:prstClr val="black">
                <a:alpha val="40000"/>
              </a:prstClr>
            </a:outerShdw>
          </a:effec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eaLnBrk="1" hangingPunct="1"/>
            <a:r>
              <a:rPr lang="en-US" sz="2800" b="0" dirty="0">
                <a:solidFill>
                  <a:srgbClr val="FFFF00"/>
                </a:solidFill>
              </a:rPr>
              <a:t>Method call is not an </a:t>
            </a:r>
            <a:r>
              <a:rPr lang="en-US" sz="2800" b="0" i="1" dirty="0">
                <a:solidFill>
                  <a:schemeClr val="bg1"/>
                </a:solidFill>
              </a:rPr>
              <a:t>event</a:t>
            </a:r>
          </a:p>
        </p:txBody>
      </p:sp>
      <p:sp>
        <p:nvSpPr>
          <p:cNvPr id="9" name="TextBox 8">
            <a:extLst>
              <a:ext uri="{FF2B5EF4-FFF2-40B4-BE49-F238E27FC236}">
                <a16:creationId xmlns:a16="http://schemas.microsoft.com/office/drawing/2014/main" id="{58ECE70C-A1F8-00CD-3F8C-5850DFB7E36E}"/>
              </a:ext>
            </a:extLst>
          </p:cNvPr>
          <p:cNvSpPr txBox="1"/>
          <p:nvPr/>
        </p:nvSpPr>
        <p:spPr bwMode="auto">
          <a:xfrm>
            <a:off x="2178811" y="4801464"/>
            <a:ext cx="4243469" cy="489429"/>
          </a:xfrm>
          <a:prstGeom prst="rect">
            <a:avLst/>
          </a:prstGeom>
          <a:solidFill>
            <a:schemeClr val="tx1"/>
          </a:solidFill>
          <a:ln w="76200">
            <a:solidFill>
              <a:srgbClr val="7030A0"/>
            </a:solidFill>
            <a:miter lim="800000"/>
            <a:headEnd/>
            <a:tailEnd/>
          </a:ln>
          <a:effectLst>
            <a:outerShdw blurRad="50800" dist="38100" dir="2700000" algn="tl" rotWithShape="0">
              <a:prstClr val="black">
                <a:alpha val="40000"/>
              </a:prstClr>
            </a:outerShdw>
          </a:effec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eaLnBrk="1" hangingPunct="1">
              <a:lnSpc>
                <a:spcPct val="90000"/>
              </a:lnSpc>
            </a:pPr>
            <a:r>
              <a:rPr lang="en-US" sz="2800" b="0" dirty="0">
                <a:solidFill>
                  <a:srgbClr val="FFFF00"/>
                </a:solidFill>
              </a:rPr>
              <a:t>Method call is an </a:t>
            </a:r>
            <a:r>
              <a:rPr lang="en-US" sz="2800" b="0" i="1" dirty="0">
                <a:solidFill>
                  <a:schemeClr val="bg1"/>
                </a:solidFill>
              </a:rPr>
              <a:t>interval</a:t>
            </a:r>
            <a:r>
              <a:rPr lang="en-US" sz="2800" b="0" dirty="0">
                <a:solidFill>
                  <a:srgbClr val="FFFF00"/>
                </a:solidFill>
              </a:rPr>
              <a:t>.</a:t>
            </a:r>
            <a:endParaRPr lang="en-US" sz="2800" b="0" dirty="0">
              <a:solidFill>
                <a:srgbClr val="FFFF00"/>
              </a:solidFill>
              <a:latin typeface="Courier New" pitchFamily="49"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8"/>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8" grpId="0" animBg="1"/>
      <p:bldP spid="9" grpId="0" animBg="1"/>
    </p:bldLst>
  </p:timing>
</p:sld>
</file>

<file path=ppt/slides/slide4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2" name="Footer Placeholder 2"/>
          <p:cNvSpPr>
            <a:spLocks noGrp="1"/>
          </p:cNvSpPr>
          <p:nvPr>
            <p:ph type="ftr" sz="quarter" idx="10"/>
          </p:nvPr>
        </p:nvSpPr>
        <p:spPr>
          <a:xfrm>
            <a:off x="3124200" y="6248400"/>
            <a:ext cx="2895600" cy="457200"/>
          </a:xfrm>
        </p:spPr>
        <p:txBody>
          <a:bodyPr/>
          <a:lstStyle/>
          <a:p>
            <a:pPr>
              <a:defRPr/>
            </a:pPr>
            <a:r>
              <a:rPr lang="en-US" b="0" dirty="0">
                <a:latin typeface="Arial" pitchFamily="34" charset="0"/>
                <a:cs typeface="+mn-cs"/>
              </a:rPr>
              <a:t>Art of Multiprocessor Programming</a:t>
            </a:r>
          </a:p>
        </p:txBody>
      </p:sp>
      <p:sp>
        <p:nvSpPr>
          <p:cNvPr id="23" name="Slide Number Placeholder 3"/>
          <p:cNvSpPr>
            <a:spLocks noGrp="1"/>
          </p:cNvSpPr>
          <p:nvPr>
            <p:ph type="sldNum" sz="quarter" idx="11"/>
          </p:nvPr>
        </p:nvSpPr>
        <p:spPr>
          <a:xfrm>
            <a:off x="6553200" y="6248400"/>
            <a:ext cx="1905000" cy="457200"/>
          </a:xfrm>
        </p:spPr>
        <p:txBody>
          <a:bodyPr/>
          <a:lstStyle/>
          <a:p>
            <a:pPr>
              <a:defRPr/>
            </a:pPr>
            <a:fld id="{808A3FF4-466D-48AE-AE19-8D01EF1CF19F}" type="slidenum">
              <a:rPr lang="x-none" b="0">
                <a:latin typeface="Arial" pitchFamily="34" charset="0"/>
                <a:cs typeface="+mn-cs"/>
              </a:rPr>
              <a:pPr>
                <a:defRPr/>
              </a:pPr>
              <a:t>48</a:t>
            </a:fld>
            <a:endParaRPr lang="en-US" b="0" dirty="0">
              <a:latin typeface="Arial" pitchFamily="34" charset="0"/>
              <a:cs typeface="+mn-cs"/>
            </a:endParaRPr>
          </a:p>
        </p:txBody>
      </p:sp>
      <p:grpSp>
        <p:nvGrpSpPr>
          <p:cNvPr id="36869" name="Group 71"/>
          <p:cNvGrpSpPr>
            <a:grpSpLocks/>
          </p:cNvGrpSpPr>
          <p:nvPr/>
        </p:nvGrpSpPr>
        <p:grpSpPr bwMode="auto">
          <a:xfrm>
            <a:off x="838200" y="5257800"/>
            <a:ext cx="7391400" cy="762000"/>
            <a:chOff x="528" y="3312"/>
            <a:chExt cx="4656" cy="480"/>
          </a:xfrm>
        </p:grpSpPr>
        <p:sp>
          <p:nvSpPr>
            <p:cNvPr id="36886" name="AutoShape 72"/>
            <p:cNvSpPr>
              <a:spLocks noChangeArrowheads="1"/>
            </p:cNvSpPr>
            <p:nvPr/>
          </p:nvSpPr>
          <p:spPr bwMode="auto">
            <a:xfrm>
              <a:off x="528" y="3312"/>
              <a:ext cx="4656" cy="480"/>
            </a:xfrm>
            <a:prstGeom prst="rightArrow">
              <a:avLst>
                <a:gd name="adj1" fmla="val 50000"/>
                <a:gd name="adj2" fmla="val 242500"/>
              </a:avLst>
            </a:prstGeom>
            <a:solidFill>
              <a:srgbClr val="0099FF"/>
            </a:solidFill>
            <a:ln w="38100">
              <a:solidFill>
                <a:srgbClr val="0099FF"/>
              </a:solidFill>
              <a:miter lim="800000"/>
              <a:headEnd/>
              <a:tailEnd/>
            </a:ln>
          </p:spPr>
          <p:txBody>
            <a:bodyPr wrap="none" anchor="ctr"/>
            <a:lstStyle/>
            <a:p>
              <a:endParaRPr lang="en-US" dirty="0">
                <a:latin typeface="Courier New" pitchFamily="49" charset="0"/>
              </a:endParaRPr>
            </a:p>
          </p:txBody>
        </p:sp>
        <p:sp>
          <p:nvSpPr>
            <p:cNvPr id="36887" name="Text Box 73"/>
            <p:cNvSpPr txBox="1">
              <a:spLocks noChangeArrowheads="1"/>
            </p:cNvSpPr>
            <p:nvPr/>
          </p:nvSpPr>
          <p:spPr bwMode="auto">
            <a:xfrm>
              <a:off x="2143" y="3408"/>
              <a:ext cx="483" cy="291"/>
            </a:xfrm>
            <a:prstGeom prst="rect">
              <a:avLst/>
            </a:prstGeom>
            <a:noFill/>
            <a:ln w="9525">
              <a:noFill/>
              <a:miter lim="800000"/>
              <a:headEnd/>
              <a:tailEnd/>
            </a:ln>
          </p:spPr>
          <p:txBody>
            <a:bodyPr wrap="none">
              <a:spAutoFit/>
            </a:bodyPr>
            <a:lstStyle/>
            <a:p>
              <a:pPr algn="r"/>
              <a:r>
                <a:rPr lang="en-US" b="0" dirty="0">
                  <a:solidFill>
                    <a:schemeClr val="bg1"/>
                  </a:solidFill>
                  <a:latin typeface="Arial" pitchFamily="34" charset="0"/>
                </a:rPr>
                <a:t>time</a:t>
              </a:r>
            </a:p>
          </p:txBody>
        </p:sp>
      </p:grpSp>
      <p:sp>
        <p:nvSpPr>
          <p:cNvPr id="36870" name="Rectangle 2"/>
          <p:cNvSpPr>
            <a:spLocks noGrp="1" noChangeArrowheads="1"/>
          </p:cNvSpPr>
          <p:nvPr>
            <p:ph type="title" idx="4294967295"/>
          </p:nvPr>
        </p:nvSpPr>
        <p:spPr/>
        <p:txBody>
          <a:bodyPr/>
          <a:lstStyle/>
          <a:p>
            <a:pPr eaLnBrk="1" hangingPunct="1"/>
            <a:r>
              <a:rPr lang="en-US" sz="4000" dirty="0"/>
              <a:t>Concurrent Methods Take </a:t>
            </a:r>
            <a:r>
              <a:rPr lang="en-US" sz="4000" i="1" dirty="0"/>
              <a:t>Overlapping</a:t>
            </a:r>
            <a:r>
              <a:rPr lang="en-US" sz="4000" dirty="0"/>
              <a:t> Time</a:t>
            </a:r>
          </a:p>
        </p:txBody>
      </p:sp>
      <p:sp>
        <p:nvSpPr>
          <p:cNvPr id="36871" name="Text Box 4"/>
          <p:cNvSpPr txBox="1">
            <a:spLocks noChangeArrowheads="1"/>
          </p:cNvSpPr>
          <p:nvPr/>
        </p:nvSpPr>
        <p:spPr bwMode="auto">
          <a:xfrm>
            <a:off x="3402220" y="5410200"/>
            <a:ext cx="766555" cy="461665"/>
          </a:xfrm>
          <a:prstGeom prst="rect">
            <a:avLst/>
          </a:prstGeom>
          <a:noFill/>
          <a:ln w="9525">
            <a:noFill/>
            <a:miter lim="800000"/>
            <a:headEnd/>
            <a:tailEnd/>
          </a:ln>
        </p:spPr>
        <p:txBody>
          <a:bodyPr wrap="none">
            <a:spAutoFit/>
          </a:bodyPr>
          <a:lstStyle/>
          <a:p>
            <a:pPr algn="r"/>
            <a:r>
              <a:rPr lang="en-US" b="0" dirty="0">
                <a:solidFill>
                  <a:schemeClr val="bg1"/>
                </a:solidFill>
                <a:latin typeface="Arial" pitchFamily="34" charset="0"/>
              </a:rPr>
              <a:t>time</a:t>
            </a:r>
          </a:p>
        </p:txBody>
      </p:sp>
      <p:pic>
        <p:nvPicPr>
          <p:cNvPr id="24" name="Picture 7"/>
          <p:cNvPicPr>
            <a:picLocks noChangeAspect="1" noChangeArrowheads="1"/>
          </p:cNvPicPr>
          <p:nvPr/>
        </p:nvPicPr>
        <p:blipFill>
          <a:blip r:embed="rId3" cstate="print"/>
          <a:srcRect/>
          <a:stretch>
            <a:fillRect/>
          </a:stretch>
        </p:blipFill>
        <p:spPr bwMode="auto">
          <a:xfrm>
            <a:off x="655638" y="6157913"/>
            <a:ext cx="587375" cy="587375"/>
          </a:xfrm>
          <a:prstGeom prst="rect">
            <a:avLst/>
          </a:prstGeom>
          <a:noFill/>
          <a:ln w="9525">
            <a:noFill/>
            <a:miter lim="800000"/>
            <a:headEnd/>
            <a:tailEnd/>
          </a:ln>
        </p:spPr>
      </p:pic>
      <p:grpSp>
        <p:nvGrpSpPr>
          <p:cNvPr id="35" name="Group 34">
            <a:extLst>
              <a:ext uri="{FF2B5EF4-FFF2-40B4-BE49-F238E27FC236}">
                <a16:creationId xmlns:a16="http://schemas.microsoft.com/office/drawing/2014/main" id="{ED6C1885-9AD1-E157-7423-92038061384F}"/>
              </a:ext>
            </a:extLst>
          </p:cNvPr>
          <p:cNvGrpSpPr/>
          <p:nvPr/>
        </p:nvGrpSpPr>
        <p:grpSpPr>
          <a:xfrm>
            <a:off x="3286125" y="2565797"/>
            <a:ext cx="1828800" cy="466725"/>
            <a:chOff x="3286125" y="2565797"/>
            <a:chExt cx="1828800" cy="466725"/>
          </a:xfrm>
        </p:grpSpPr>
        <p:grpSp>
          <p:nvGrpSpPr>
            <p:cNvPr id="17" name="Group 18">
              <a:extLst>
                <a:ext uri="{FF2B5EF4-FFF2-40B4-BE49-F238E27FC236}">
                  <a16:creationId xmlns:a16="http://schemas.microsoft.com/office/drawing/2014/main" id="{6C190E71-7C8A-9529-CBD2-A90F62CC6ED8}"/>
                </a:ext>
              </a:extLst>
            </p:cNvPr>
            <p:cNvGrpSpPr>
              <a:grpSpLocks/>
            </p:cNvGrpSpPr>
            <p:nvPr/>
          </p:nvGrpSpPr>
          <p:grpSpPr bwMode="auto">
            <a:xfrm>
              <a:off x="4352925" y="2718197"/>
              <a:ext cx="219075" cy="174625"/>
              <a:chOff x="2640" y="1426"/>
              <a:chExt cx="138" cy="110"/>
            </a:xfrm>
            <a:solidFill>
              <a:srgbClr val="00CC00"/>
            </a:solidFill>
          </p:grpSpPr>
          <p:sp>
            <p:nvSpPr>
              <p:cNvPr id="18" name="Oval 19">
                <a:extLst>
                  <a:ext uri="{FF2B5EF4-FFF2-40B4-BE49-F238E27FC236}">
                    <a16:creationId xmlns:a16="http://schemas.microsoft.com/office/drawing/2014/main" id="{A884422C-AF9C-E19B-BD11-32C002BE9A10}"/>
                  </a:ext>
                </a:extLst>
              </p:cNvPr>
              <p:cNvSpPr>
                <a:spLocks noChangeArrowheads="1"/>
              </p:cNvSpPr>
              <p:nvPr/>
            </p:nvSpPr>
            <p:spPr bwMode="auto">
              <a:xfrm>
                <a:off x="2640" y="1426"/>
                <a:ext cx="138" cy="110"/>
              </a:xfrm>
              <a:prstGeom prst="ellipse">
                <a:avLst/>
              </a:prstGeom>
              <a:grpFill/>
              <a:ln w="38100">
                <a:noFill/>
                <a:round/>
                <a:headEnd/>
                <a:tailEnd/>
              </a:ln>
            </p:spPr>
            <p:txBody>
              <a:bodyPr wrap="none" anchor="ctr"/>
              <a:lstStyle/>
              <a:p>
                <a:pPr algn="r"/>
                <a:endParaRPr lang="en-US" sz="4400" b="0" u="sng" dirty="0">
                  <a:solidFill>
                    <a:srgbClr val="0000FF"/>
                  </a:solidFill>
                  <a:latin typeface="Arial" pitchFamily="34" charset="0"/>
                </a:endParaRPr>
              </a:p>
            </p:txBody>
          </p:sp>
          <p:sp>
            <p:nvSpPr>
              <p:cNvPr id="19" name="Oval 20">
                <a:extLst>
                  <a:ext uri="{FF2B5EF4-FFF2-40B4-BE49-F238E27FC236}">
                    <a16:creationId xmlns:a16="http://schemas.microsoft.com/office/drawing/2014/main" id="{5F5B6D85-9127-6EEE-D89E-B878757AABA6}"/>
                  </a:ext>
                </a:extLst>
              </p:cNvPr>
              <p:cNvSpPr>
                <a:spLocks noChangeArrowheads="1"/>
              </p:cNvSpPr>
              <p:nvPr/>
            </p:nvSpPr>
            <p:spPr bwMode="auto">
              <a:xfrm>
                <a:off x="2718" y="1445"/>
                <a:ext cx="37" cy="31"/>
              </a:xfrm>
              <a:prstGeom prst="ellipse">
                <a:avLst/>
              </a:prstGeom>
              <a:grpFill/>
              <a:ln w="19050">
                <a:solidFill>
                  <a:schemeClr val="tx1"/>
                </a:solidFill>
                <a:round/>
                <a:headEnd/>
                <a:tailEnd/>
              </a:ln>
            </p:spPr>
            <p:txBody>
              <a:bodyPr wrap="none" anchor="ctr"/>
              <a:lstStyle/>
              <a:p>
                <a:endParaRPr lang="en-US" dirty="0">
                  <a:latin typeface="Courier New" pitchFamily="49" charset="0"/>
                </a:endParaRPr>
              </a:p>
            </p:txBody>
          </p:sp>
        </p:grpSp>
        <p:grpSp>
          <p:nvGrpSpPr>
            <p:cNvPr id="20" name="Group 5">
              <a:extLst>
                <a:ext uri="{FF2B5EF4-FFF2-40B4-BE49-F238E27FC236}">
                  <a16:creationId xmlns:a16="http://schemas.microsoft.com/office/drawing/2014/main" id="{746495F6-D0B8-8894-5435-2C58FED176BE}"/>
                </a:ext>
              </a:extLst>
            </p:cNvPr>
            <p:cNvGrpSpPr>
              <a:grpSpLocks/>
            </p:cNvGrpSpPr>
            <p:nvPr/>
          </p:nvGrpSpPr>
          <p:grpSpPr bwMode="auto">
            <a:xfrm>
              <a:off x="3286125" y="2565797"/>
              <a:ext cx="1828800" cy="466725"/>
              <a:chOff x="2160" y="1920"/>
              <a:chExt cx="1152" cy="294"/>
            </a:xfrm>
          </p:grpSpPr>
          <p:grpSp>
            <p:nvGrpSpPr>
              <p:cNvPr id="21" name="Group 6">
                <a:extLst>
                  <a:ext uri="{FF2B5EF4-FFF2-40B4-BE49-F238E27FC236}">
                    <a16:creationId xmlns:a16="http://schemas.microsoft.com/office/drawing/2014/main" id="{23204573-7066-2E07-B5B2-834D7C030C49}"/>
                  </a:ext>
                </a:extLst>
              </p:cNvPr>
              <p:cNvGrpSpPr>
                <a:grpSpLocks/>
              </p:cNvGrpSpPr>
              <p:nvPr/>
            </p:nvGrpSpPr>
            <p:grpSpPr bwMode="auto">
              <a:xfrm>
                <a:off x="2234" y="2012"/>
                <a:ext cx="138" cy="110"/>
                <a:chOff x="2928" y="1465"/>
                <a:chExt cx="271" cy="215"/>
              </a:xfrm>
            </p:grpSpPr>
            <p:sp>
              <p:nvSpPr>
                <p:cNvPr id="33" name="Oval 7">
                  <a:extLst>
                    <a:ext uri="{FF2B5EF4-FFF2-40B4-BE49-F238E27FC236}">
                      <a16:creationId xmlns:a16="http://schemas.microsoft.com/office/drawing/2014/main" id="{ADEF2EB2-4E9C-B3AA-782C-49C63137FABE}"/>
                    </a:ext>
                  </a:extLst>
                </p:cNvPr>
                <p:cNvSpPr>
                  <a:spLocks noChangeArrowheads="1"/>
                </p:cNvSpPr>
                <p:nvPr/>
              </p:nvSpPr>
              <p:spPr bwMode="auto">
                <a:xfrm>
                  <a:off x="2928" y="1465"/>
                  <a:ext cx="271" cy="215"/>
                </a:xfrm>
                <a:prstGeom prst="ellipse">
                  <a:avLst/>
                </a:prstGeom>
                <a:solidFill>
                  <a:srgbClr val="3399FF"/>
                </a:solidFill>
                <a:ln w="38100">
                  <a:noFill/>
                  <a:round/>
                  <a:headEnd/>
                  <a:tailEnd/>
                </a:ln>
              </p:spPr>
              <p:txBody>
                <a:bodyPr wrap="none" anchor="ctr"/>
                <a:lstStyle/>
                <a:p>
                  <a:pPr algn="r"/>
                  <a:endParaRPr lang="en-US" sz="4400" b="0" u="sng" dirty="0">
                    <a:solidFill>
                      <a:srgbClr val="0000FF"/>
                    </a:solidFill>
                    <a:latin typeface="Arial" pitchFamily="34" charset="0"/>
                  </a:endParaRPr>
                </a:p>
              </p:txBody>
            </p:sp>
            <p:sp>
              <p:nvSpPr>
                <p:cNvPr id="34" name="Oval 8">
                  <a:extLst>
                    <a:ext uri="{FF2B5EF4-FFF2-40B4-BE49-F238E27FC236}">
                      <a16:creationId xmlns:a16="http://schemas.microsoft.com/office/drawing/2014/main" id="{4F73FC18-272F-737D-EFF0-8AC8D0CC0B3E}"/>
                    </a:ext>
                  </a:extLst>
                </p:cNvPr>
                <p:cNvSpPr>
                  <a:spLocks noChangeArrowheads="1"/>
                </p:cNvSpPr>
                <p:nvPr/>
              </p:nvSpPr>
              <p:spPr bwMode="auto">
                <a:xfrm>
                  <a:off x="3082" y="1503"/>
                  <a:ext cx="71" cy="60"/>
                </a:xfrm>
                <a:prstGeom prst="ellipse">
                  <a:avLst/>
                </a:prstGeom>
                <a:solidFill>
                  <a:srgbClr val="00FFFF"/>
                </a:solidFill>
                <a:ln w="19050">
                  <a:solidFill>
                    <a:schemeClr val="bg1"/>
                  </a:solidFill>
                  <a:round/>
                  <a:headEnd/>
                  <a:tailEnd/>
                </a:ln>
              </p:spPr>
              <p:txBody>
                <a:bodyPr wrap="none" anchor="ctr"/>
                <a:lstStyle/>
                <a:p>
                  <a:endParaRPr lang="en-US" dirty="0">
                    <a:latin typeface="Courier New" pitchFamily="49" charset="0"/>
                  </a:endParaRPr>
                </a:p>
              </p:txBody>
            </p:sp>
          </p:grpSp>
          <p:sp>
            <p:nvSpPr>
              <p:cNvPr id="25" name="Rectangle 9">
                <a:extLst>
                  <a:ext uri="{FF2B5EF4-FFF2-40B4-BE49-F238E27FC236}">
                    <a16:creationId xmlns:a16="http://schemas.microsoft.com/office/drawing/2014/main" id="{8F30D43F-2FD9-D12A-7073-AE3888FBC7B2}"/>
                  </a:ext>
                </a:extLst>
              </p:cNvPr>
              <p:cNvSpPr>
                <a:spLocks noChangeArrowheads="1"/>
              </p:cNvSpPr>
              <p:nvPr/>
            </p:nvSpPr>
            <p:spPr bwMode="auto">
              <a:xfrm>
                <a:off x="2160" y="1920"/>
                <a:ext cx="294" cy="294"/>
              </a:xfrm>
              <a:prstGeom prst="rect">
                <a:avLst/>
              </a:prstGeom>
              <a:noFill/>
              <a:ln w="38100">
                <a:solidFill>
                  <a:schemeClr val="bg1"/>
                </a:solidFill>
                <a:miter lim="800000"/>
                <a:headEnd/>
                <a:tailEnd/>
              </a:ln>
            </p:spPr>
            <p:txBody>
              <a:bodyPr wrap="none" anchor="ctr"/>
              <a:lstStyle/>
              <a:p>
                <a:endParaRPr lang="en-US" dirty="0">
                  <a:latin typeface="Courier New" pitchFamily="49" charset="0"/>
                </a:endParaRPr>
              </a:p>
            </p:txBody>
          </p:sp>
          <p:sp>
            <p:nvSpPr>
              <p:cNvPr id="26" name="Rectangle 10">
                <a:extLst>
                  <a:ext uri="{FF2B5EF4-FFF2-40B4-BE49-F238E27FC236}">
                    <a16:creationId xmlns:a16="http://schemas.microsoft.com/office/drawing/2014/main" id="{7747CEB0-54B7-E0A8-7806-D0C07AF903C8}"/>
                  </a:ext>
                </a:extLst>
              </p:cNvPr>
              <p:cNvSpPr>
                <a:spLocks noChangeArrowheads="1"/>
              </p:cNvSpPr>
              <p:nvPr/>
            </p:nvSpPr>
            <p:spPr bwMode="auto">
              <a:xfrm>
                <a:off x="2454" y="1920"/>
                <a:ext cx="294" cy="294"/>
              </a:xfrm>
              <a:prstGeom prst="rect">
                <a:avLst/>
              </a:prstGeom>
              <a:noFill/>
              <a:ln w="38100">
                <a:solidFill>
                  <a:schemeClr val="bg1"/>
                </a:solidFill>
                <a:miter lim="800000"/>
                <a:headEnd/>
                <a:tailEnd/>
              </a:ln>
            </p:spPr>
            <p:txBody>
              <a:bodyPr wrap="none" anchor="ctr"/>
              <a:lstStyle/>
              <a:p>
                <a:endParaRPr lang="en-US" dirty="0">
                  <a:latin typeface="Courier New" pitchFamily="49" charset="0"/>
                </a:endParaRPr>
              </a:p>
            </p:txBody>
          </p:sp>
          <p:sp>
            <p:nvSpPr>
              <p:cNvPr id="27" name="Rectangle 11">
                <a:extLst>
                  <a:ext uri="{FF2B5EF4-FFF2-40B4-BE49-F238E27FC236}">
                    <a16:creationId xmlns:a16="http://schemas.microsoft.com/office/drawing/2014/main" id="{4DB46253-CE06-D5E7-EEAE-188FE87C8F83}"/>
                  </a:ext>
                </a:extLst>
              </p:cNvPr>
              <p:cNvSpPr>
                <a:spLocks noChangeArrowheads="1"/>
              </p:cNvSpPr>
              <p:nvPr/>
            </p:nvSpPr>
            <p:spPr bwMode="auto">
              <a:xfrm>
                <a:off x="2748" y="1920"/>
                <a:ext cx="294" cy="294"/>
              </a:xfrm>
              <a:prstGeom prst="rect">
                <a:avLst/>
              </a:prstGeom>
              <a:noFill/>
              <a:ln w="38100">
                <a:solidFill>
                  <a:schemeClr val="bg1"/>
                </a:solidFill>
                <a:miter lim="800000"/>
                <a:headEnd/>
                <a:tailEnd/>
              </a:ln>
            </p:spPr>
            <p:txBody>
              <a:bodyPr wrap="none" anchor="ctr"/>
              <a:lstStyle/>
              <a:p>
                <a:endParaRPr lang="en-US" dirty="0">
                  <a:latin typeface="Courier New" pitchFamily="49" charset="0"/>
                </a:endParaRPr>
              </a:p>
            </p:txBody>
          </p:sp>
          <p:sp>
            <p:nvSpPr>
              <p:cNvPr id="28" name="Line 12">
                <a:extLst>
                  <a:ext uri="{FF2B5EF4-FFF2-40B4-BE49-F238E27FC236}">
                    <a16:creationId xmlns:a16="http://schemas.microsoft.com/office/drawing/2014/main" id="{25B709DB-6F22-A9CC-AC23-717F0F260E39}"/>
                  </a:ext>
                </a:extLst>
              </p:cNvPr>
              <p:cNvSpPr>
                <a:spLocks noChangeShapeType="1"/>
              </p:cNvSpPr>
              <p:nvPr/>
            </p:nvSpPr>
            <p:spPr bwMode="auto">
              <a:xfrm>
                <a:off x="3018" y="1920"/>
                <a:ext cx="294" cy="0"/>
              </a:xfrm>
              <a:prstGeom prst="line">
                <a:avLst/>
              </a:prstGeom>
              <a:noFill/>
              <a:ln w="38100">
                <a:solidFill>
                  <a:schemeClr val="bg1"/>
                </a:solidFill>
                <a:round/>
                <a:headEnd/>
                <a:tailEnd/>
              </a:ln>
            </p:spPr>
            <p:txBody>
              <a:bodyPr wrap="none" anchor="ctr"/>
              <a:lstStyle/>
              <a:p>
                <a:endParaRPr lang="en-US" dirty="0">
                  <a:latin typeface="Courier New" pitchFamily="49" charset="0"/>
                </a:endParaRPr>
              </a:p>
            </p:txBody>
          </p:sp>
          <p:sp>
            <p:nvSpPr>
              <p:cNvPr id="29" name="Line 13">
                <a:extLst>
                  <a:ext uri="{FF2B5EF4-FFF2-40B4-BE49-F238E27FC236}">
                    <a16:creationId xmlns:a16="http://schemas.microsoft.com/office/drawing/2014/main" id="{5C118FF9-2F1C-E5F4-830F-CA01D70242CB}"/>
                  </a:ext>
                </a:extLst>
              </p:cNvPr>
              <p:cNvSpPr>
                <a:spLocks noChangeShapeType="1"/>
              </p:cNvSpPr>
              <p:nvPr/>
            </p:nvSpPr>
            <p:spPr bwMode="auto">
              <a:xfrm>
                <a:off x="3018" y="2214"/>
                <a:ext cx="294" cy="0"/>
              </a:xfrm>
              <a:prstGeom prst="line">
                <a:avLst/>
              </a:prstGeom>
              <a:noFill/>
              <a:ln w="38100">
                <a:solidFill>
                  <a:schemeClr val="bg1"/>
                </a:solidFill>
                <a:round/>
                <a:headEnd/>
                <a:tailEnd/>
              </a:ln>
            </p:spPr>
            <p:txBody>
              <a:bodyPr wrap="none" anchor="ctr"/>
              <a:lstStyle/>
              <a:p>
                <a:endParaRPr lang="en-US" dirty="0">
                  <a:latin typeface="Courier New" pitchFamily="49" charset="0"/>
                </a:endParaRPr>
              </a:p>
            </p:txBody>
          </p:sp>
          <p:grpSp>
            <p:nvGrpSpPr>
              <p:cNvPr id="30" name="Group 14">
                <a:extLst>
                  <a:ext uri="{FF2B5EF4-FFF2-40B4-BE49-F238E27FC236}">
                    <a16:creationId xmlns:a16="http://schemas.microsoft.com/office/drawing/2014/main" id="{DA9986F7-424C-6743-DF69-7D9DE8969887}"/>
                  </a:ext>
                </a:extLst>
              </p:cNvPr>
              <p:cNvGrpSpPr>
                <a:grpSpLocks/>
              </p:cNvGrpSpPr>
              <p:nvPr/>
            </p:nvGrpSpPr>
            <p:grpSpPr bwMode="auto">
              <a:xfrm>
                <a:off x="2528" y="2012"/>
                <a:ext cx="138" cy="110"/>
                <a:chOff x="3648" y="3312"/>
                <a:chExt cx="271" cy="215"/>
              </a:xfrm>
            </p:grpSpPr>
            <p:sp>
              <p:nvSpPr>
                <p:cNvPr id="31" name="Oval 15">
                  <a:extLst>
                    <a:ext uri="{FF2B5EF4-FFF2-40B4-BE49-F238E27FC236}">
                      <a16:creationId xmlns:a16="http://schemas.microsoft.com/office/drawing/2014/main" id="{F0EBA892-C7F5-14AC-5A08-A7CF2C01CCF6}"/>
                    </a:ext>
                  </a:extLst>
                </p:cNvPr>
                <p:cNvSpPr>
                  <a:spLocks noChangeArrowheads="1"/>
                </p:cNvSpPr>
                <p:nvPr/>
              </p:nvSpPr>
              <p:spPr bwMode="auto">
                <a:xfrm>
                  <a:off x="3648" y="3312"/>
                  <a:ext cx="271" cy="215"/>
                </a:xfrm>
                <a:prstGeom prst="ellipse">
                  <a:avLst/>
                </a:prstGeom>
                <a:solidFill>
                  <a:srgbClr val="FF0000"/>
                </a:solidFill>
                <a:ln w="38100">
                  <a:noFill/>
                  <a:round/>
                  <a:headEnd/>
                  <a:tailEnd/>
                </a:ln>
              </p:spPr>
              <p:txBody>
                <a:bodyPr wrap="none" anchor="ctr"/>
                <a:lstStyle/>
                <a:p>
                  <a:pPr algn="r"/>
                  <a:endParaRPr lang="en-US" sz="4400" b="0" u="sng" dirty="0">
                    <a:solidFill>
                      <a:srgbClr val="0000FF"/>
                    </a:solidFill>
                    <a:latin typeface="Arial" pitchFamily="34" charset="0"/>
                  </a:endParaRPr>
                </a:p>
              </p:txBody>
            </p:sp>
            <p:sp>
              <p:nvSpPr>
                <p:cNvPr id="32" name="Oval 16">
                  <a:extLst>
                    <a:ext uri="{FF2B5EF4-FFF2-40B4-BE49-F238E27FC236}">
                      <a16:creationId xmlns:a16="http://schemas.microsoft.com/office/drawing/2014/main" id="{0ACC252F-53FE-1C9C-1280-E9A16B44273F}"/>
                    </a:ext>
                  </a:extLst>
                </p:cNvPr>
                <p:cNvSpPr>
                  <a:spLocks noChangeArrowheads="1"/>
                </p:cNvSpPr>
                <p:nvPr/>
              </p:nvSpPr>
              <p:spPr bwMode="auto">
                <a:xfrm>
                  <a:off x="3802" y="3350"/>
                  <a:ext cx="71" cy="60"/>
                </a:xfrm>
                <a:prstGeom prst="ellipse">
                  <a:avLst/>
                </a:prstGeom>
                <a:solidFill>
                  <a:srgbClr val="FF7C80"/>
                </a:solidFill>
                <a:ln w="19050">
                  <a:solidFill>
                    <a:schemeClr val="bg1"/>
                  </a:solidFill>
                  <a:round/>
                  <a:headEnd/>
                  <a:tailEnd/>
                </a:ln>
              </p:spPr>
              <p:txBody>
                <a:bodyPr wrap="none" anchor="ctr"/>
                <a:lstStyle/>
                <a:p>
                  <a:endParaRPr lang="en-US" dirty="0">
                    <a:latin typeface="Courier New" pitchFamily="49" charset="0"/>
                  </a:endParaRPr>
                </a:p>
              </p:txBody>
            </p:sp>
          </p:grpSp>
        </p:grpSp>
      </p:gr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7" name="Footer Placeholder 2"/>
          <p:cNvSpPr>
            <a:spLocks noGrp="1"/>
          </p:cNvSpPr>
          <p:nvPr>
            <p:ph type="ftr" sz="quarter" idx="10"/>
          </p:nvPr>
        </p:nvSpPr>
        <p:spPr>
          <a:xfrm>
            <a:off x="3124200" y="6248400"/>
            <a:ext cx="2895600" cy="457200"/>
          </a:xfrm>
        </p:spPr>
        <p:txBody>
          <a:bodyPr/>
          <a:lstStyle/>
          <a:p>
            <a:pPr>
              <a:defRPr/>
            </a:pPr>
            <a:r>
              <a:rPr lang="en-US" b="0" dirty="0">
                <a:latin typeface="Arial" pitchFamily="34" charset="0"/>
                <a:cs typeface="+mn-cs"/>
              </a:rPr>
              <a:t>Art of Multiprocessor Programming</a:t>
            </a:r>
          </a:p>
        </p:txBody>
      </p:sp>
      <p:sp>
        <p:nvSpPr>
          <p:cNvPr id="38" name="Slide Number Placeholder 3"/>
          <p:cNvSpPr>
            <a:spLocks noGrp="1"/>
          </p:cNvSpPr>
          <p:nvPr>
            <p:ph type="sldNum" sz="quarter" idx="11"/>
          </p:nvPr>
        </p:nvSpPr>
        <p:spPr>
          <a:xfrm>
            <a:off x="6553200" y="6248400"/>
            <a:ext cx="1905000" cy="457200"/>
          </a:xfrm>
        </p:spPr>
        <p:txBody>
          <a:bodyPr/>
          <a:lstStyle/>
          <a:p>
            <a:pPr>
              <a:defRPr/>
            </a:pPr>
            <a:fld id="{6C3298D9-1EF3-4239-9886-835FDCDAD025}" type="slidenum">
              <a:rPr lang="x-none" b="0">
                <a:latin typeface="Arial" pitchFamily="34" charset="0"/>
                <a:cs typeface="+mn-cs"/>
              </a:rPr>
              <a:pPr>
                <a:defRPr/>
              </a:pPr>
              <a:t>49</a:t>
            </a:fld>
            <a:endParaRPr lang="en-US" b="0" dirty="0">
              <a:latin typeface="Arial" pitchFamily="34" charset="0"/>
              <a:cs typeface="+mn-cs"/>
            </a:endParaRPr>
          </a:p>
        </p:txBody>
      </p:sp>
      <p:grpSp>
        <p:nvGrpSpPr>
          <p:cNvPr id="37893" name="Group 3"/>
          <p:cNvGrpSpPr>
            <a:grpSpLocks/>
          </p:cNvGrpSpPr>
          <p:nvPr/>
        </p:nvGrpSpPr>
        <p:grpSpPr bwMode="auto">
          <a:xfrm>
            <a:off x="838200" y="5257800"/>
            <a:ext cx="7391400" cy="762000"/>
            <a:chOff x="528" y="3312"/>
            <a:chExt cx="4656" cy="480"/>
          </a:xfrm>
        </p:grpSpPr>
        <p:sp>
          <p:nvSpPr>
            <p:cNvPr id="37925" name="AutoShape 4"/>
            <p:cNvSpPr>
              <a:spLocks noChangeArrowheads="1"/>
            </p:cNvSpPr>
            <p:nvPr/>
          </p:nvSpPr>
          <p:spPr bwMode="auto">
            <a:xfrm>
              <a:off x="528" y="3312"/>
              <a:ext cx="4656" cy="480"/>
            </a:xfrm>
            <a:prstGeom prst="rightArrow">
              <a:avLst>
                <a:gd name="adj1" fmla="val 50000"/>
                <a:gd name="adj2" fmla="val 242500"/>
              </a:avLst>
            </a:prstGeom>
            <a:solidFill>
              <a:srgbClr val="0099FF"/>
            </a:solidFill>
            <a:ln w="38100">
              <a:solidFill>
                <a:srgbClr val="0099FF"/>
              </a:solidFill>
              <a:miter lim="800000"/>
              <a:headEnd/>
              <a:tailEnd/>
            </a:ln>
          </p:spPr>
          <p:txBody>
            <a:bodyPr wrap="none" anchor="ctr"/>
            <a:lstStyle/>
            <a:p>
              <a:endParaRPr lang="en-US" dirty="0">
                <a:latin typeface="Courier New" pitchFamily="49" charset="0"/>
              </a:endParaRPr>
            </a:p>
          </p:txBody>
        </p:sp>
        <p:sp>
          <p:nvSpPr>
            <p:cNvPr id="37926" name="Text Box 5"/>
            <p:cNvSpPr txBox="1">
              <a:spLocks noChangeArrowheads="1"/>
            </p:cNvSpPr>
            <p:nvPr/>
          </p:nvSpPr>
          <p:spPr bwMode="auto">
            <a:xfrm>
              <a:off x="2143" y="3408"/>
              <a:ext cx="483" cy="291"/>
            </a:xfrm>
            <a:prstGeom prst="rect">
              <a:avLst/>
            </a:prstGeom>
            <a:noFill/>
            <a:ln w="9525">
              <a:noFill/>
              <a:miter lim="800000"/>
              <a:headEnd/>
              <a:tailEnd/>
            </a:ln>
          </p:spPr>
          <p:txBody>
            <a:bodyPr wrap="none">
              <a:spAutoFit/>
            </a:bodyPr>
            <a:lstStyle/>
            <a:p>
              <a:pPr algn="r"/>
              <a:r>
                <a:rPr lang="en-US" b="0" dirty="0">
                  <a:solidFill>
                    <a:schemeClr val="bg1"/>
                  </a:solidFill>
                  <a:latin typeface="Arial" pitchFamily="34" charset="0"/>
                </a:rPr>
                <a:t>time</a:t>
              </a:r>
            </a:p>
          </p:txBody>
        </p:sp>
      </p:grpSp>
      <p:sp>
        <p:nvSpPr>
          <p:cNvPr id="37894" name="Rectangle 6"/>
          <p:cNvSpPr>
            <a:spLocks noGrp="1" noChangeArrowheads="1"/>
          </p:cNvSpPr>
          <p:nvPr>
            <p:ph type="title" idx="4294967295"/>
          </p:nvPr>
        </p:nvSpPr>
        <p:spPr/>
        <p:txBody>
          <a:bodyPr/>
          <a:lstStyle/>
          <a:p>
            <a:pPr eaLnBrk="1" hangingPunct="1"/>
            <a:r>
              <a:rPr lang="en-US" sz="4000" dirty="0"/>
              <a:t>Concurrent Methods Take </a:t>
            </a:r>
            <a:r>
              <a:rPr lang="en-US" sz="4000" i="1" dirty="0"/>
              <a:t>Overlapping</a:t>
            </a:r>
            <a:r>
              <a:rPr lang="en-US" sz="4000" dirty="0"/>
              <a:t> Time</a:t>
            </a:r>
          </a:p>
        </p:txBody>
      </p:sp>
      <p:sp>
        <p:nvSpPr>
          <p:cNvPr id="37895" name="Text Box 7"/>
          <p:cNvSpPr txBox="1">
            <a:spLocks noChangeArrowheads="1"/>
          </p:cNvSpPr>
          <p:nvPr/>
        </p:nvSpPr>
        <p:spPr bwMode="auto">
          <a:xfrm>
            <a:off x="3402220" y="5410200"/>
            <a:ext cx="766555" cy="461665"/>
          </a:xfrm>
          <a:prstGeom prst="rect">
            <a:avLst/>
          </a:prstGeom>
          <a:noFill/>
          <a:ln w="9525">
            <a:noFill/>
            <a:miter lim="800000"/>
            <a:headEnd/>
            <a:tailEnd/>
          </a:ln>
        </p:spPr>
        <p:txBody>
          <a:bodyPr wrap="none">
            <a:spAutoFit/>
          </a:bodyPr>
          <a:lstStyle/>
          <a:p>
            <a:pPr algn="r"/>
            <a:r>
              <a:rPr lang="en-US" b="0" dirty="0">
                <a:solidFill>
                  <a:schemeClr val="bg1"/>
                </a:solidFill>
                <a:latin typeface="Arial" pitchFamily="34" charset="0"/>
              </a:rPr>
              <a:t>time</a:t>
            </a:r>
          </a:p>
        </p:txBody>
      </p:sp>
      <p:sp>
        <p:nvSpPr>
          <p:cNvPr id="37896" name="AutoShape 8"/>
          <p:cNvSpPr>
            <a:spLocks noChangeArrowheads="1"/>
          </p:cNvSpPr>
          <p:nvPr/>
        </p:nvSpPr>
        <p:spPr bwMode="auto">
          <a:xfrm>
            <a:off x="1447800" y="3352800"/>
            <a:ext cx="2743200" cy="990600"/>
          </a:xfrm>
          <a:prstGeom prst="leftRightArrow">
            <a:avLst>
              <a:gd name="adj1" fmla="val 50000"/>
              <a:gd name="adj2" fmla="val 55385"/>
            </a:avLst>
          </a:prstGeom>
          <a:solidFill>
            <a:srgbClr val="FF0000"/>
          </a:solidFill>
          <a:ln w="38100">
            <a:solidFill>
              <a:schemeClr val="tx1"/>
            </a:solidFill>
            <a:miter lim="800000"/>
            <a:headEnd/>
            <a:tailEnd/>
          </a:ln>
        </p:spPr>
        <p:txBody>
          <a:bodyPr wrap="none" anchor="ctr"/>
          <a:lstStyle/>
          <a:p>
            <a:pPr algn="ctr"/>
            <a:r>
              <a:rPr lang="en-US" dirty="0">
                <a:solidFill>
                  <a:schemeClr val="bg1"/>
                </a:solidFill>
                <a:latin typeface="Arial" pitchFamily="34" charset="0"/>
              </a:rPr>
              <a:t>Method call</a:t>
            </a:r>
          </a:p>
        </p:txBody>
      </p:sp>
      <p:sp>
        <p:nvSpPr>
          <p:cNvPr id="37899" name="Freeform 26"/>
          <p:cNvSpPr>
            <a:spLocks/>
          </p:cNvSpPr>
          <p:nvPr/>
        </p:nvSpPr>
        <p:spPr bwMode="auto">
          <a:xfrm>
            <a:off x="1739340" y="3005138"/>
            <a:ext cx="517712" cy="470647"/>
          </a:xfrm>
          <a:custGeom>
            <a:avLst/>
            <a:gdLst>
              <a:gd name="T0" fmla="*/ 0 w 528"/>
              <a:gd name="T1" fmla="*/ 480 h 480"/>
              <a:gd name="T2" fmla="*/ 240 w 528"/>
              <a:gd name="T3" fmla="*/ 240 h 480"/>
              <a:gd name="T4" fmla="*/ 0 w 528"/>
              <a:gd name="T5" fmla="*/ 240 h 480"/>
              <a:gd name="T6" fmla="*/ 528 w 528"/>
              <a:gd name="T7" fmla="*/ 0 h 480"/>
              <a:gd name="T8" fmla="*/ 288 w 528"/>
              <a:gd name="T9" fmla="*/ 192 h 480"/>
              <a:gd name="T10" fmla="*/ 432 w 528"/>
              <a:gd name="T11" fmla="*/ 192 h 480"/>
              <a:gd name="T12" fmla="*/ 0 w 528"/>
              <a:gd name="T13" fmla="*/ 480 h 480"/>
              <a:gd name="T14" fmla="*/ 0 60000 65536"/>
              <a:gd name="T15" fmla="*/ 0 60000 65536"/>
              <a:gd name="T16" fmla="*/ 0 60000 65536"/>
              <a:gd name="T17" fmla="*/ 0 60000 65536"/>
              <a:gd name="T18" fmla="*/ 0 60000 65536"/>
              <a:gd name="T19" fmla="*/ 0 60000 65536"/>
              <a:gd name="T20" fmla="*/ 0 60000 65536"/>
              <a:gd name="T21" fmla="*/ 0 w 528"/>
              <a:gd name="T22" fmla="*/ 0 h 480"/>
              <a:gd name="T23" fmla="*/ 528 w 528"/>
              <a:gd name="T24" fmla="*/ 480 h 480"/>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528" h="480">
                <a:moveTo>
                  <a:pt x="0" y="480"/>
                </a:moveTo>
                <a:lnTo>
                  <a:pt x="240" y="240"/>
                </a:lnTo>
                <a:lnTo>
                  <a:pt x="0" y="240"/>
                </a:lnTo>
                <a:lnTo>
                  <a:pt x="528" y="0"/>
                </a:lnTo>
                <a:lnTo>
                  <a:pt x="288" y="192"/>
                </a:lnTo>
                <a:lnTo>
                  <a:pt x="432" y="192"/>
                </a:lnTo>
                <a:lnTo>
                  <a:pt x="0" y="480"/>
                </a:lnTo>
                <a:close/>
              </a:path>
            </a:pathLst>
          </a:custGeom>
          <a:solidFill>
            <a:srgbClr val="FFFF00"/>
          </a:solidFill>
          <a:ln w="38100">
            <a:solidFill>
              <a:srgbClr val="FF0000"/>
            </a:solidFill>
            <a:round/>
            <a:headEnd/>
            <a:tailEnd/>
          </a:ln>
        </p:spPr>
        <p:txBody>
          <a:bodyPr wrap="none" anchor="ctr"/>
          <a:lstStyle/>
          <a:p>
            <a:endParaRPr lang="en-US" dirty="0">
              <a:latin typeface="Courier New" pitchFamily="49" charset="0"/>
            </a:endParaRPr>
          </a:p>
        </p:txBody>
      </p:sp>
      <p:grpSp>
        <p:nvGrpSpPr>
          <p:cNvPr id="37900" name="Group 27"/>
          <p:cNvGrpSpPr>
            <a:grpSpLocks/>
          </p:cNvGrpSpPr>
          <p:nvPr/>
        </p:nvGrpSpPr>
        <p:grpSpPr bwMode="auto">
          <a:xfrm>
            <a:off x="892175" y="3522850"/>
            <a:ext cx="1035424" cy="1082488"/>
            <a:chOff x="3312" y="2640"/>
            <a:chExt cx="1056" cy="1104"/>
          </a:xfrm>
          <a:effectLst>
            <a:glow rad="139700">
              <a:schemeClr val="accent3">
                <a:satMod val="175000"/>
                <a:alpha val="40000"/>
              </a:schemeClr>
            </a:glow>
          </a:effectLst>
        </p:grpSpPr>
        <p:sp>
          <p:nvSpPr>
            <p:cNvPr id="37902" name="Freeform 28"/>
            <p:cNvSpPr>
              <a:spLocks/>
            </p:cNvSpPr>
            <p:nvPr/>
          </p:nvSpPr>
          <p:spPr bwMode="auto">
            <a:xfrm>
              <a:off x="3792" y="2640"/>
              <a:ext cx="336" cy="432"/>
            </a:xfrm>
            <a:custGeom>
              <a:avLst/>
              <a:gdLst>
                <a:gd name="T0" fmla="*/ 0 w 336"/>
                <a:gd name="T1" fmla="*/ 432 h 432"/>
                <a:gd name="T2" fmla="*/ 96 w 336"/>
                <a:gd name="T3" fmla="*/ 384 h 432"/>
                <a:gd name="T4" fmla="*/ 96 w 336"/>
                <a:gd name="T5" fmla="*/ 192 h 432"/>
                <a:gd name="T6" fmla="*/ 336 w 336"/>
                <a:gd name="T7" fmla="*/ 0 h 432"/>
                <a:gd name="T8" fmla="*/ 0 w 336"/>
                <a:gd name="T9" fmla="*/ 144 h 432"/>
                <a:gd name="T10" fmla="*/ 0 w 336"/>
                <a:gd name="T11" fmla="*/ 432 h 432"/>
                <a:gd name="T12" fmla="*/ 0 60000 65536"/>
                <a:gd name="T13" fmla="*/ 0 60000 65536"/>
                <a:gd name="T14" fmla="*/ 0 60000 65536"/>
                <a:gd name="T15" fmla="*/ 0 60000 65536"/>
                <a:gd name="T16" fmla="*/ 0 60000 65536"/>
                <a:gd name="T17" fmla="*/ 0 60000 65536"/>
                <a:gd name="T18" fmla="*/ 0 w 336"/>
                <a:gd name="T19" fmla="*/ 0 h 432"/>
                <a:gd name="T20" fmla="*/ 336 w 336"/>
                <a:gd name="T21" fmla="*/ 432 h 432"/>
              </a:gdLst>
              <a:ahLst/>
              <a:cxnLst>
                <a:cxn ang="T12">
                  <a:pos x="T0" y="T1"/>
                </a:cxn>
                <a:cxn ang="T13">
                  <a:pos x="T2" y="T3"/>
                </a:cxn>
                <a:cxn ang="T14">
                  <a:pos x="T4" y="T5"/>
                </a:cxn>
                <a:cxn ang="T15">
                  <a:pos x="T6" y="T7"/>
                </a:cxn>
                <a:cxn ang="T16">
                  <a:pos x="T8" y="T9"/>
                </a:cxn>
                <a:cxn ang="T17">
                  <a:pos x="T10" y="T11"/>
                </a:cxn>
              </a:cxnLst>
              <a:rect l="T18" t="T19" r="T20" b="T21"/>
              <a:pathLst>
                <a:path w="336" h="432">
                  <a:moveTo>
                    <a:pt x="0" y="432"/>
                  </a:moveTo>
                  <a:lnTo>
                    <a:pt x="96" y="384"/>
                  </a:lnTo>
                  <a:lnTo>
                    <a:pt x="96" y="192"/>
                  </a:lnTo>
                  <a:lnTo>
                    <a:pt x="336" y="0"/>
                  </a:lnTo>
                  <a:lnTo>
                    <a:pt x="0" y="144"/>
                  </a:lnTo>
                  <a:lnTo>
                    <a:pt x="0" y="432"/>
                  </a:lnTo>
                  <a:close/>
                </a:path>
              </a:pathLst>
            </a:custGeom>
            <a:solidFill>
              <a:schemeClr val="tx1"/>
            </a:solidFill>
            <a:ln w="9525">
              <a:solidFill>
                <a:schemeClr val="tx1"/>
              </a:solidFill>
              <a:round/>
              <a:headEnd/>
              <a:tailEnd/>
            </a:ln>
          </p:spPr>
          <p:txBody>
            <a:bodyPr wrap="none" anchor="ctr"/>
            <a:lstStyle/>
            <a:p>
              <a:endParaRPr lang="en-US" dirty="0">
                <a:latin typeface="Courier New" pitchFamily="49" charset="0"/>
              </a:endParaRPr>
            </a:p>
          </p:txBody>
        </p:sp>
        <p:grpSp>
          <p:nvGrpSpPr>
            <p:cNvPr id="37903" name="Group 29"/>
            <p:cNvGrpSpPr>
              <a:grpSpLocks/>
            </p:cNvGrpSpPr>
            <p:nvPr/>
          </p:nvGrpSpPr>
          <p:grpSpPr bwMode="auto">
            <a:xfrm>
              <a:off x="3312" y="2928"/>
              <a:ext cx="837" cy="816"/>
              <a:chOff x="3312" y="2928"/>
              <a:chExt cx="837" cy="816"/>
            </a:xfrm>
          </p:grpSpPr>
          <p:sp>
            <p:nvSpPr>
              <p:cNvPr id="37905" name="Freeform 30"/>
              <p:cNvSpPr>
                <a:spLocks/>
              </p:cNvSpPr>
              <p:nvPr/>
            </p:nvSpPr>
            <p:spPr bwMode="auto">
              <a:xfrm flipH="1">
                <a:off x="3312" y="3168"/>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Courier New" pitchFamily="49" charset="0"/>
                </a:endParaRPr>
              </a:p>
            </p:txBody>
          </p:sp>
          <p:sp>
            <p:nvSpPr>
              <p:cNvPr id="37906" name="Freeform 31"/>
              <p:cNvSpPr>
                <a:spLocks/>
              </p:cNvSpPr>
              <p:nvPr/>
            </p:nvSpPr>
            <p:spPr bwMode="auto">
              <a:xfrm flipH="1">
                <a:off x="3520" y="3024"/>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Courier New" pitchFamily="49" charset="0"/>
                </a:endParaRPr>
              </a:p>
            </p:txBody>
          </p:sp>
          <p:sp>
            <p:nvSpPr>
              <p:cNvPr id="37907" name="Freeform 32"/>
              <p:cNvSpPr>
                <a:spLocks/>
              </p:cNvSpPr>
              <p:nvPr/>
            </p:nvSpPr>
            <p:spPr bwMode="auto">
              <a:xfrm flipH="1">
                <a:off x="3360" y="2928"/>
                <a:ext cx="789" cy="535"/>
              </a:xfrm>
              <a:custGeom>
                <a:avLst/>
                <a:gdLst>
                  <a:gd name="T0" fmla="*/ 261 w 789"/>
                  <a:gd name="T1" fmla="*/ 0 h 535"/>
                  <a:gd name="T2" fmla="*/ 789 w 789"/>
                  <a:gd name="T3" fmla="*/ 336 h 535"/>
                  <a:gd name="T4" fmla="*/ 494 w 789"/>
                  <a:gd name="T5" fmla="*/ 535 h 535"/>
                  <a:gd name="T6" fmla="*/ 0 w 789"/>
                  <a:gd name="T7" fmla="*/ 96 h 535"/>
                  <a:gd name="T8" fmla="*/ 261 w 789"/>
                  <a:gd name="T9" fmla="*/ 0 h 535"/>
                  <a:gd name="T10" fmla="*/ 0 60000 65536"/>
                  <a:gd name="T11" fmla="*/ 0 60000 65536"/>
                  <a:gd name="T12" fmla="*/ 0 60000 65536"/>
                  <a:gd name="T13" fmla="*/ 0 60000 65536"/>
                  <a:gd name="T14" fmla="*/ 0 60000 65536"/>
                  <a:gd name="T15" fmla="*/ 0 w 789"/>
                  <a:gd name="T16" fmla="*/ 0 h 535"/>
                  <a:gd name="T17" fmla="*/ 789 w 789"/>
                  <a:gd name="T18" fmla="*/ 535 h 535"/>
                </a:gdLst>
                <a:ahLst/>
                <a:cxnLst>
                  <a:cxn ang="T10">
                    <a:pos x="T0" y="T1"/>
                  </a:cxn>
                  <a:cxn ang="T11">
                    <a:pos x="T2" y="T3"/>
                  </a:cxn>
                  <a:cxn ang="T12">
                    <a:pos x="T4" y="T5"/>
                  </a:cxn>
                  <a:cxn ang="T13">
                    <a:pos x="T6" y="T7"/>
                  </a:cxn>
                  <a:cxn ang="T14">
                    <a:pos x="T8" y="T9"/>
                  </a:cxn>
                </a:cxnLst>
                <a:rect l="T15" t="T16" r="T17" b="T18"/>
                <a:pathLst>
                  <a:path w="789" h="535">
                    <a:moveTo>
                      <a:pt x="261" y="0"/>
                    </a:moveTo>
                    <a:lnTo>
                      <a:pt x="789" y="336"/>
                    </a:lnTo>
                    <a:lnTo>
                      <a:pt x="494" y="535"/>
                    </a:lnTo>
                    <a:lnTo>
                      <a:pt x="0" y="96"/>
                    </a:lnTo>
                    <a:lnTo>
                      <a:pt x="261" y="0"/>
                    </a:lnTo>
                    <a:close/>
                  </a:path>
                </a:pathLst>
              </a:custGeom>
              <a:solidFill>
                <a:srgbClr val="0000FF"/>
              </a:solidFill>
              <a:ln w="38100">
                <a:solidFill>
                  <a:schemeClr val="tx1"/>
                </a:solidFill>
                <a:round/>
                <a:headEnd/>
                <a:tailEnd/>
              </a:ln>
            </p:spPr>
            <p:txBody>
              <a:bodyPr wrap="none" anchor="ctr"/>
              <a:lstStyle/>
              <a:p>
                <a:endParaRPr lang="en-US" dirty="0">
                  <a:latin typeface="Courier New" pitchFamily="49" charset="0"/>
                </a:endParaRPr>
              </a:p>
            </p:txBody>
          </p:sp>
          <p:sp>
            <p:nvSpPr>
              <p:cNvPr id="37908" name="Freeform 33"/>
              <p:cNvSpPr>
                <a:spLocks/>
              </p:cNvSpPr>
              <p:nvPr/>
            </p:nvSpPr>
            <p:spPr bwMode="auto">
              <a:xfrm flipH="1">
                <a:off x="3648" y="3024"/>
                <a:ext cx="491" cy="567"/>
              </a:xfrm>
              <a:custGeom>
                <a:avLst/>
                <a:gdLst>
                  <a:gd name="T0" fmla="*/ 11 w 491"/>
                  <a:gd name="T1" fmla="*/ 0 h 567"/>
                  <a:gd name="T2" fmla="*/ 491 w 491"/>
                  <a:gd name="T3" fmla="*/ 432 h 567"/>
                  <a:gd name="T4" fmla="*/ 484 w 491"/>
                  <a:gd name="T5" fmla="*/ 567 h 567"/>
                  <a:gd name="T6" fmla="*/ 0 w 491"/>
                  <a:gd name="T7" fmla="*/ 119 h 567"/>
                  <a:gd name="T8" fmla="*/ 11 w 491"/>
                  <a:gd name="T9" fmla="*/ 0 h 567"/>
                  <a:gd name="T10" fmla="*/ 0 60000 65536"/>
                  <a:gd name="T11" fmla="*/ 0 60000 65536"/>
                  <a:gd name="T12" fmla="*/ 0 60000 65536"/>
                  <a:gd name="T13" fmla="*/ 0 60000 65536"/>
                  <a:gd name="T14" fmla="*/ 0 60000 65536"/>
                  <a:gd name="T15" fmla="*/ 0 w 491"/>
                  <a:gd name="T16" fmla="*/ 0 h 567"/>
                  <a:gd name="T17" fmla="*/ 491 w 491"/>
                  <a:gd name="T18" fmla="*/ 567 h 567"/>
                </a:gdLst>
                <a:ahLst/>
                <a:cxnLst>
                  <a:cxn ang="T10">
                    <a:pos x="T0" y="T1"/>
                  </a:cxn>
                  <a:cxn ang="T11">
                    <a:pos x="T2" y="T3"/>
                  </a:cxn>
                  <a:cxn ang="T12">
                    <a:pos x="T4" y="T5"/>
                  </a:cxn>
                  <a:cxn ang="T13">
                    <a:pos x="T6" y="T7"/>
                  </a:cxn>
                  <a:cxn ang="T14">
                    <a:pos x="T8" y="T9"/>
                  </a:cxn>
                </a:cxnLst>
                <a:rect l="T15" t="T16" r="T17" b="T18"/>
                <a:pathLst>
                  <a:path w="491" h="567">
                    <a:moveTo>
                      <a:pt x="11" y="0"/>
                    </a:moveTo>
                    <a:lnTo>
                      <a:pt x="491" y="432"/>
                    </a:lnTo>
                    <a:lnTo>
                      <a:pt x="484" y="567"/>
                    </a:lnTo>
                    <a:lnTo>
                      <a:pt x="0" y="119"/>
                    </a:lnTo>
                    <a:lnTo>
                      <a:pt x="11" y="0"/>
                    </a:lnTo>
                    <a:close/>
                  </a:path>
                </a:pathLst>
              </a:custGeom>
              <a:solidFill>
                <a:srgbClr val="0000FF"/>
              </a:solidFill>
              <a:ln w="38100">
                <a:solidFill>
                  <a:schemeClr val="tx1"/>
                </a:solidFill>
                <a:round/>
                <a:headEnd/>
                <a:tailEnd/>
              </a:ln>
            </p:spPr>
            <p:txBody>
              <a:bodyPr wrap="none" anchor="ctr"/>
              <a:lstStyle/>
              <a:p>
                <a:endParaRPr lang="en-US" dirty="0">
                  <a:latin typeface="Courier New" pitchFamily="49" charset="0"/>
                </a:endParaRPr>
              </a:p>
            </p:txBody>
          </p:sp>
          <p:sp>
            <p:nvSpPr>
              <p:cNvPr id="37909" name="Freeform 34"/>
              <p:cNvSpPr>
                <a:spLocks/>
              </p:cNvSpPr>
              <p:nvPr/>
            </p:nvSpPr>
            <p:spPr bwMode="auto">
              <a:xfrm flipH="1">
                <a:off x="3360" y="3264"/>
                <a:ext cx="304" cy="327"/>
              </a:xfrm>
              <a:custGeom>
                <a:avLst/>
                <a:gdLst>
                  <a:gd name="T0" fmla="*/ 304 w 304"/>
                  <a:gd name="T1" fmla="*/ 0 h 327"/>
                  <a:gd name="T2" fmla="*/ 304 w 304"/>
                  <a:gd name="T3" fmla="*/ 96 h 327"/>
                  <a:gd name="T4" fmla="*/ 0 w 304"/>
                  <a:gd name="T5" fmla="*/ 327 h 327"/>
                  <a:gd name="T6" fmla="*/ 18 w 304"/>
                  <a:gd name="T7" fmla="*/ 181 h 327"/>
                  <a:gd name="T8" fmla="*/ 304 w 304"/>
                  <a:gd name="T9" fmla="*/ 0 h 327"/>
                  <a:gd name="T10" fmla="*/ 0 60000 65536"/>
                  <a:gd name="T11" fmla="*/ 0 60000 65536"/>
                  <a:gd name="T12" fmla="*/ 0 60000 65536"/>
                  <a:gd name="T13" fmla="*/ 0 60000 65536"/>
                  <a:gd name="T14" fmla="*/ 0 60000 65536"/>
                  <a:gd name="T15" fmla="*/ 0 w 304"/>
                  <a:gd name="T16" fmla="*/ 0 h 327"/>
                  <a:gd name="T17" fmla="*/ 304 w 304"/>
                  <a:gd name="T18" fmla="*/ 327 h 327"/>
                </a:gdLst>
                <a:ahLst/>
                <a:cxnLst>
                  <a:cxn ang="T10">
                    <a:pos x="T0" y="T1"/>
                  </a:cxn>
                  <a:cxn ang="T11">
                    <a:pos x="T2" y="T3"/>
                  </a:cxn>
                  <a:cxn ang="T12">
                    <a:pos x="T4" y="T5"/>
                  </a:cxn>
                  <a:cxn ang="T13">
                    <a:pos x="T6" y="T7"/>
                  </a:cxn>
                  <a:cxn ang="T14">
                    <a:pos x="T8" y="T9"/>
                  </a:cxn>
                </a:cxnLst>
                <a:rect l="T15" t="T16" r="T17" b="T18"/>
                <a:pathLst>
                  <a:path w="304" h="327">
                    <a:moveTo>
                      <a:pt x="304" y="0"/>
                    </a:moveTo>
                    <a:lnTo>
                      <a:pt x="304" y="96"/>
                    </a:lnTo>
                    <a:lnTo>
                      <a:pt x="0" y="327"/>
                    </a:lnTo>
                    <a:lnTo>
                      <a:pt x="18" y="181"/>
                    </a:lnTo>
                    <a:lnTo>
                      <a:pt x="304" y="0"/>
                    </a:lnTo>
                    <a:close/>
                  </a:path>
                </a:pathLst>
              </a:custGeom>
              <a:solidFill>
                <a:srgbClr val="0000FF"/>
              </a:solidFill>
              <a:ln w="38100">
                <a:solidFill>
                  <a:schemeClr val="tx1"/>
                </a:solidFill>
                <a:round/>
                <a:headEnd/>
                <a:tailEnd/>
              </a:ln>
            </p:spPr>
            <p:txBody>
              <a:bodyPr wrap="none" anchor="ctr"/>
              <a:lstStyle/>
              <a:p>
                <a:endParaRPr lang="en-US" dirty="0">
                  <a:latin typeface="Courier New" pitchFamily="49" charset="0"/>
                </a:endParaRPr>
              </a:p>
            </p:txBody>
          </p:sp>
          <p:sp>
            <p:nvSpPr>
              <p:cNvPr id="37910" name="Freeform 35"/>
              <p:cNvSpPr>
                <a:spLocks/>
              </p:cNvSpPr>
              <p:nvPr/>
            </p:nvSpPr>
            <p:spPr bwMode="auto">
              <a:xfrm flipH="1">
                <a:off x="3648" y="3408"/>
                <a:ext cx="240" cy="336"/>
              </a:xfrm>
              <a:custGeom>
                <a:avLst/>
                <a:gdLst>
                  <a:gd name="T0" fmla="*/ 7 w 336"/>
                  <a:gd name="T1" fmla="*/ 0 h 432"/>
                  <a:gd name="T2" fmla="*/ 11 w 336"/>
                  <a:gd name="T3" fmla="*/ 7 h 432"/>
                  <a:gd name="T4" fmla="*/ 3 w 336"/>
                  <a:gd name="T5" fmla="*/ 12 h 432"/>
                  <a:gd name="T6" fmla="*/ 3 w 336"/>
                  <a:gd name="T7" fmla="*/ 35 h 432"/>
                  <a:gd name="T8" fmla="*/ 0 w 336"/>
                  <a:gd name="T9" fmla="*/ 27 h 432"/>
                  <a:gd name="T10" fmla="*/ 0 w 336"/>
                  <a:gd name="T11" fmla="*/ 4 h 432"/>
                  <a:gd name="T12" fmla="*/ 7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Courier New" pitchFamily="49" charset="0"/>
                </a:endParaRPr>
              </a:p>
            </p:txBody>
          </p:sp>
          <p:sp>
            <p:nvSpPr>
              <p:cNvPr id="37911" name="Freeform 36"/>
              <p:cNvSpPr>
                <a:spLocks/>
              </p:cNvSpPr>
              <p:nvPr/>
            </p:nvSpPr>
            <p:spPr bwMode="auto">
              <a:xfrm flipH="1">
                <a:off x="3840" y="3264"/>
                <a:ext cx="240" cy="288"/>
              </a:xfrm>
              <a:custGeom>
                <a:avLst/>
                <a:gdLst>
                  <a:gd name="T0" fmla="*/ 7 w 336"/>
                  <a:gd name="T1" fmla="*/ 0 h 432"/>
                  <a:gd name="T2" fmla="*/ 11 w 336"/>
                  <a:gd name="T3" fmla="*/ 2 h 432"/>
                  <a:gd name="T4" fmla="*/ 3 w 336"/>
                  <a:gd name="T5" fmla="*/ 3 h 432"/>
                  <a:gd name="T6" fmla="*/ 3 w 336"/>
                  <a:gd name="T7" fmla="*/ 7 h 432"/>
                  <a:gd name="T8" fmla="*/ 0 w 336"/>
                  <a:gd name="T9" fmla="*/ 6 h 432"/>
                  <a:gd name="T10" fmla="*/ 0 w 336"/>
                  <a:gd name="T11" fmla="*/ 1 h 432"/>
                  <a:gd name="T12" fmla="*/ 7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Courier New" pitchFamily="49" charset="0"/>
                </a:endParaRPr>
              </a:p>
            </p:txBody>
          </p:sp>
        </p:grpSp>
        <p:sp>
          <p:nvSpPr>
            <p:cNvPr id="37904" name="Freeform 37"/>
            <p:cNvSpPr>
              <a:spLocks/>
            </p:cNvSpPr>
            <p:nvPr/>
          </p:nvSpPr>
          <p:spPr bwMode="auto">
            <a:xfrm>
              <a:off x="4032" y="2736"/>
              <a:ext cx="336" cy="432"/>
            </a:xfrm>
            <a:custGeom>
              <a:avLst/>
              <a:gdLst>
                <a:gd name="T0" fmla="*/ 0 w 336"/>
                <a:gd name="T1" fmla="*/ 432 h 432"/>
                <a:gd name="T2" fmla="*/ 96 w 336"/>
                <a:gd name="T3" fmla="*/ 384 h 432"/>
                <a:gd name="T4" fmla="*/ 96 w 336"/>
                <a:gd name="T5" fmla="*/ 192 h 432"/>
                <a:gd name="T6" fmla="*/ 336 w 336"/>
                <a:gd name="T7" fmla="*/ 0 h 432"/>
                <a:gd name="T8" fmla="*/ 0 w 336"/>
                <a:gd name="T9" fmla="*/ 144 h 432"/>
                <a:gd name="T10" fmla="*/ 0 w 336"/>
                <a:gd name="T11" fmla="*/ 432 h 432"/>
                <a:gd name="T12" fmla="*/ 0 60000 65536"/>
                <a:gd name="T13" fmla="*/ 0 60000 65536"/>
                <a:gd name="T14" fmla="*/ 0 60000 65536"/>
                <a:gd name="T15" fmla="*/ 0 60000 65536"/>
                <a:gd name="T16" fmla="*/ 0 60000 65536"/>
                <a:gd name="T17" fmla="*/ 0 60000 65536"/>
                <a:gd name="T18" fmla="*/ 0 w 336"/>
                <a:gd name="T19" fmla="*/ 0 h 432"/>
                <a:gd name="T20" fmla="*/ 336 w 336"/>
                <a:gd name="T21" fmla="*/ 432 h 432"/>
              </a:gdLst>
              <a:ahLst/>
              <a:cxnLst>
                <a:cxn ang="T12">
                  <a:pos x="T0" y="T1"/>
                </a:cxn>
                <a:cxn ang="T13">
                  <a:pos x="T2" y="T3"/>
                </a:cxn>
                <a:cxn ang="T14">
                  <a:pos x="T4" y="T5"/>
                </a:cxn>
                <a:cxn ang="T15">
                  <a:pos x="T6" y="T7"/>
                </a:cxn>
                <a:cxn ang="T16">
                  <a:pos x="T8" y="T9"/>
                </a:cxn>
                <a:cxn ang="T17">
                  <a:pos x="T10" y="T11"/>
                </a:cxn>
              </a:cxnLst>
              <a:rect l="T18" t="T19" r="T20" b="T21"/>
              <a:pathLst>
                <a:path w="336" h="432">
                  <a:moveTo>
                    <a:pt x="0" y="432"/>
                  </a:moveTo>
                  <a:lnTo>
                    <a:pt x="96" y="384"/>
                  </a:lnTo>
                  <a:lnTo>
                    <a:pt x="96" y="192"/>
                  </a:lnTo>
                  <a:lnTo>
                    <a:pt x="336" y="0"/>
                  </a:lnTo>
                  <a:lnTo>
                    <a:pt x="0" y="144"/>
                  </a:lnTo>
                  <a:lnTo>
                    <a:pt x="0" y="432"/>
                  </a:lnTo>
                  <a:close/>
                </a:path>
              </a:pathLst>
            </a:custGeom>
            <a:solidFill>
              <a:schemeClr val="tx1"/>
            </a:solidFill>
            <a:ln w="9525">
              <a:solidFill>
                <a:schemeClr val="tx1"/>
              </a:solidFill>
              <a:round/>
              <a:headEnd/>
              <a:tailEnd/>
            </a:ln>
          </p:spPr>
          <p:txBody>
            <a:bodyPr wrap="none" anchor="ctr"/>
            <a:lstStyle/>
            <a:p>
              <a:endParaRPr lang="en-US" dirty="0">
                <a:latin typeface="Courier New" pitchFamily="49" charset="0"/>
              </a:endParaRPr>
            </a:p>
          </p:txBody>
        </p:sp>
      </p:grpSp>
      <p:sp>
        <p:nvSpPr>
          <p:cNvPr id="37901" name="Freeform 38"/>
          <p:cNvSpPr>
            <a:spLocks/>
          </p:cNvSpPr>
          <p:nvPr/>
        </p:nvSpPr>
        <p:spPr bwMode="auto">
          <a:xfrm>
            <a:off x="1974663" y="3099267"/>
            <a:ext cx="517712" cy="470647"/>
          </a:xfrm>
          <a:custGeom>
            <a:avLst/>
            <a:gdLst>
              <a:gd name="T0" fmla="*/ 0 w 528"/>
              <a:gd name="T1" fmla="*/ 480 h 480"/>
              <a:gd name="T2" fmla="*/ 240 w 528"/>
              <a:gd name="T3" fmla="*/ 240 h 480"/>
              <a:gd name="T4" fmla="*/ 0 w 528"/>
              <a:gd name="T5" fmla="*/ 240 h 480"/>
              <a:gd name="T6" fmla="*/ 528 w 528"/>
              <a:gd name="T7" fmla="*/ 0 h 480"/>
              <a:gd name="T8" fmla="*/ 288 w 528"/>
              <a:gd name="T9" fmla="*/ 192 h 480"/>
              <a:gd name="T10" fmla="*/ 432 w 528"/>
              <a:gd name="T11" fmla="*/ 192 h 480"/>
              <a:gd name="T12" fmla="*/ 0 w 528"/>
              <a:gd name="T13" fmla="*/ 480 h 480"/>
              <a:gd name="T14" fmla="*/ 0 60000 65536"/>
              <a:gd name="T15" fmla="*/ 0 60000 65536"/>
              <a:gd name="T16" fmla="*/ 0 60000 65536"/>
              <a:gd name="T17" fmla="*/ 0 60000 65536"/>
              <a:gd name="T18" fmla="*/ 0 60000 65536"/>
              <a:gd name="T19" fmla="*/ 0 60000 65536"/>
              <a:gd name="T20" fmla="*/ 0 60000 65536"/>
              <a:gd name="T21" fmla="*/ 0 w 528"/>
              <a:gd name="T22" fmla="*/ 0 h 480"/>
              <a:gd name="T23" fmla="*/ 528 w 528"/>
              <a:gd name="T24" fmla="*/ 480 h 480"/>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528" h="480">
                <a:moveTo>
                  <a:pt x="0" y="480"/>
                </a:moveTo>
                <a:lnTo>
                  <a:pt x="240" y="240"/>
                </a:lnTo>
                <a:lnTo>
                  <a:pt x="0" y="240"/>
                </a:lnTo>
                <a:lnTo>
                  <a:pt x="528" y="0"/>
                </a:lnTo>
                <a:lnTo>
                  <a:pt x="288" y="192"/>
                </a:lnTo>
                <a:lnTo>
                  <a:pt x="432" y="192"/>
                </a:lnTo>
                <a:lnTo>
                  <a:pt x="0" y="480"/>
                </a:lnTo>
                <a:close/>
              </a:path>
            </a:pathLst>
          </a:custGeom>
          <a:solidFill>
            <a:srgbClr val="FFFF00"/>
          </a:solidFill>
          <a:ln w="38100">
            <a:solidFill>
              <a:srgbClr val="FF0000"/>
            </a:solidFill>
            <a:round/>
            <a:headEnd/>
            <a:tailEnd/>
          </a:ln>
        </p:spPr>
        <p:txBody>
          <a:bodyPr wrap="none" anchor="ctr"/>
          <a:lstStyle/>
          <a:p>
            <a:endParaRPr lang="en-US" dirty="0">
              <a:latin typeface="Courier New" pitchFamily="49" charset="0"/>
            </a:endParaRPr>
          </a:p>
        </p:txBody>
      </p:sp>
      <p:pic>
        <p:nvPicPr>
          <p:cNvPr id="39" name="Picture 7"/>
          <p:cNvPicPr>
            <a:picLocks noChangeAspect="1" noChangeArrowheads="1"/>
          </p:cNvPicPr>
          <p:nvPr/>
        </p:nvPicPr>
        <p:blipFill>
          <a:blip r:embed="rId3" cstate="print"/>
          <a:srcRect/>
          <a:stretch>
            <a:fillRect/>
          </a:stretch>
        </p:blipFill>
        <p:spPr bwMode="auto">
          <a:xfrm>
            <a:off x="655638" y="6157913"/>
            <a:ext cx="587375" cy="587375"/>
          </a:xfrm>
          <a:prstGeom prst="rect">
            <a:avLst/>
          </a:prstGeom>
          <a:noFill/>
          <a:ln w="9525">
            <a:noFill/>
            <a:miter lim="800000"/>
            <a:headEnd/>
            <a:tailEnd/>
          </a:ln>
        </p:spPr>
      </p:pic>
      <p:grpSp>
        <p:nvGrpSpPr>
          <p:cNvPr id="17" name="Group 18">
            <a:extLst>
              <a:ext uri="{FF2B5EF4-FFF2-40B4-BE49-F238E27FC236}">
                <a16:creationId xmlns:a16="http://schemas.microsoft.com/office/drawing/2014/main" id="{0721778F-B490-A7D9-3300-D1B1513A6BD8}"/>
              </a:ext>
            </a:extLst>
          </p:cNvPr>
          <p:cNvGrpSpPr>
            <a:grpSpLocks/>
          </p:cNvGrpSpPr>
          <p:nvPr/>
        </p:nvGrpSpPr>
        <p:grpSpPr bwMode="auto">
          <a:xfrm>
            <a:off x="4352925" y="2718197"/>
            <a:ext cx="219075" cy="174625"/>
            <a:chOff x="2640" y="1426"/>
            <a:chExt cx="138" cy="110"/>
          </a:xfrm>
          <a:solidFill>
            <a:srgbClr val="00CC00"/>
          </a:solidFill>
        </p:grpSpPr>
        <p:sp>
          <p:nvSpPr>
            <p:cNvPr id="18" name="Oval 19">
              <a:extLst>
                <a:ext uri="{FF2B5EF4-FFF2-40B4-BE49-F238E27FC236}">
                  <a16:creationId xmlns:a16="http://schemas.microsoft.com/office/drawing/2014/main" id="{7441E838-712E-E4CC-DE3B-8BE37122C6BE}"/>
                </a:ext>
              </a:extLst>
            </p:cNvPr>
            <p:cNvSpPr>
              <a:spLocks noChangeArrowheads="1"/>
            </p:cNvSpPr>
            <p:nvPr/>
          </p:nvSpPr>
          <p:spPr bwMode="auto">
            <a:xfrm>
              <a:off x="2640" y="1426"/>
              <a:ext cx="138" cy="110"/>
            </a:xfrm>
            <a:prstGeom prst="ellipse">
              <a:avLst/>
            </a:prstGeom>
            <a:grpFill/>
            <a:ln w="38100">
              <a:noFill/>
              <a:round/>
              <a:headEnd/>
              <a:tailEnd/>
            </a:ln>
          </p:spPr>
          <p:txBody>
            <a:bodyPr wrap="none" anchor="ctr"/>
            <a:lstStyle/>
            <a:p>
              <a:pPr algn="r"/>
              <a:endParaRPr lang="en-US" sz="4400" b="0" u="sng" dirty="0">
                <a:solidFill>
                  <a:srgbClr val="0000FF"/>
                </a:solidFill>
                <a:latin typeface="Arial" pitchFamily="34" charset="0"/>
              </a:endParaRPr>
            </a:p>
          </p:txBody>
        </p:sp>
        <p:sp>
          <p:nvSpPr>
            <p:cNvPr id="19" name="Oval 20">
              <a:extLst>
                <a:ext uri="{FF2B5EF4-FFF2-40B4-BE49-F238E27FC236}">
                  <a16:creationId xmlns:a16="http://schemas.microsoft.com/office/drawing/2014/main" id="{97DF05C3-186D-98F2-AF40-CD0E66ABB0C0}"/>
                </a:ext>
              </a:extLst>
            </p:cNvPr>
            <p:cNvSpPr>
              <a:spLocks noChangeArrowheads="1"/>
            </p:cNvSpPr>
            <p:nvPr/>
          </p:nvSpPr>
          <p:spPr bwMode="auto">
            <a:xfrm>
              <a:off x="2718" y="1445"/>
              <a:ext cx="37" cy="31"/>
            </a:xfrm>
            <a:prstGeom prst="ellipse">
              <a:avLst/>
            </a:prstGeom>
            <a:grpFill/>
            <a:ln w="19050">
              <a:solidFill>
                <a:schemeClr val="tx1"/>
              </a:solidFill>
              <a:round/>
              <a:headEnd/>
              <a:tailEnd/>
            </a:ln>
          </p:spPr>
          <p:txBody>
            <a:bodyPr wrap="none" anchor="ctr"/>
            <a:lstStyle/>
            <a:p>
              <a:endParaRPr lang="en-US" dirty="0">
                <a:latin typeface="Courier New" pitchFamily="49" charset="0"/>
              </a:endParaRPr>
            </a:p>
          </p:txBody>
        </p:sp>
      </p:grpSp>
      <p:grpSp>
        <p:nvGrpSpPr>
          <p:cNvPr id="20" name="Group 5">
            <a:extLst>
              <a:ext uri="{FF2B5EF4-FFF2-40B4-BE49-F238E27FC236}">
                <a16:creationId xmlns:a16="http://schemas.microsoft.com/office/drawing/2014/main" id="{BB19460D-2D36-B065-8CF4-3BD35A0367B9}"/>
              </a:ext>
            </a:extLst>
          </p:cNvPr>
          <p:cNvGrpSpPr>
            <a:grpSpLocks/>
          </p:cNvGrpSpPr>
          <p:nvPr/>
        </p:nvGrpSpPr>
        <p:grpSpPr bwMode="auto">
          <a:xfrm>
            <a:off x="3286125" y="2565797"/>
            <a:ext cx="1828800" cy="466725"/>
            <a:chOff x="2160" y="1920"/>
            <a:chExt cx="1152" cy="294"/>
          </a:xfrm>
        </p:grpSpPr>
        <p:grpSp>
          <p:nvGrpSpPr>
            <p:cNvPr id="21" name="Group 6">
              <a:extLst>
                <a:ext uri="{FF2B5EF4-FFF2-40B4-BE49-F238E27FC236}">
                  <a16:creationId xmlns:a16="http://schemas.microsoft.com/office/drawing/2014/main" id="{8963CC96-8FFA-9B92-6473-CA6BFC2116F3}"/>
                </a:ext>
              </a:extLst>
            </p:cNvPr>
            <p:cNvGrpSpPr>
              <a:grpSpLocks/>
            </p:cNvGrpSpPr>
            <p:nvPr/>
          </p:nvGrpSpPr>
          <p:grpSpPr bwMode="auto">
            <a:xfrm>
              <a:off x="2234" y="2012"/>
              <a:ext cx="138" cy="110"/>
              <a:chOff x="2928" y="1465"/>
              <a:chExt cx="271" cy="215"/>
            </a:xfrm>
          </p:grpSpPr>
          <p:sp>
            <p:nvSpPr>
              <p:cNvPr id="30" name="Oval 7">
                <a:extLst>
                  <a:ext uri="{FF2B5EF4-FFF2-40B4-BE49-F238E27FC236}">
                    <a16:creationId xmlns:a16="http://schemas.microsoft.com/office/drawing/2014/main" id="{D8736B86-9C4D-EC5C-91FE-E707E9A91BBE}"/>
                  </a:ext>
                </a:extLst>
              </p:cNvPr>
              <p:cNvSpPr>
                <a:spLocks noChangeArrowheads="1"/>
              </p:cNvSpPr>
              <p:nvPr/>
            </p:nvSpPr>
            <p:spPr bwMode="auto">
              <a:xfrm>
                <a:off x="2928" y="1465"/>
                <a:ext cx="271" cy="215"/>
              </a:xfrm>
              <a:prstGeom prst="ellipse">
                <a:avLst/>
              </a:prstGeom>
              <a:solidFill>
                <a:srgbClr val="3399FF"/>
              </a:solidFill>
              <a:ln w="38100">
                <a:noFill/>
                <a:round/>
                <a:headEnd/>
                <a:tailEnd/>
              </a:ln>
            </p:spPr>
            <p:txBody>
              <a:bodyPr wrap="none" anchor="ctr"/>
              <a:lstStyle/>
              <a:p>
                <a:pPr algn="r"/>
                <a:endParaRPr lang="en-US" sz="4400" b="0" u="sng" dirty="0">
                  <a:solidFill>
                    <a:srgbClr val="0000FF"/>
                  </a:solidFill>
                  <a:latin typeface="Arial" pitchFamily="34" charset="0"/>
                </a:endParaRPr>
              </a:p>
            </p:txBody>
          </p:sp>
          <p:sp>
            <p:nvSpPr>
              <p:cNvPr id="31" name="Oval 8">
                <a:extLst>
                  <a:ext uri="{FF2B5EF4-FFF2-40B4-BE49-F238E27FC236}">
                    <a16:creationId xmlns:a16="http://schemas.microsoft.com/office/drawing/2014/main" id="{2AFD8EA7-1B2C-005C-F482-9E25594FB57B}"/>
                  </a:ext>
                </a:extLst>
              </p:cNvPr>
              <p:cNvSpPr>
                <a:spLocks noChangeArrowheads="1"/>
              </p:cNvSpPr>
              <p:nvPr/>
            </p:nvSpPr>
            <p:spPr bwMode="auto">
              <a:xfrm>
                <a:off x="3082" y="1503"/>
                <a:ext cx="71" cy="60"/>
              </a:xfrm>
              <a:prstGeom prst="ellipse">
                <a:avLst/>
              </a:prstGeom>
              <a:solidFill>
                <a:srgbClr val="00FFFF"/>
              </a:solidFill>
              <a:ln w="19050">
                <a:solidFill>
                  <a:schemeClr val="bg1"/>
                </a:solidFill>
                <a:round/>
                <a:headEnd/>
                <a:tailEnd/>
              </a:ln>
            </p:spPr>
            <p:txBody>
              <a:bodyPr wrap="none" anchor="ctr"/>
              <a:lstStyle/>
              <a:p>
                <a:endParaRPr lang="en-US" dirty="0">
                  <a:latin typeface="Courier New" pitchFamily="49" charset="0"/>
                </a:endParaRPr>
              </a:p>
            </p:txBody>
          </p:sp>
        </p:grpSp>
        <p:sp>
          <p:nvSpPr>
            <p:cNvPr id="22" name="Rectangle 9">
              <a:extLst>
                <a:ext uri="{FF2B5EF4-FFF2-40B4-BE49-F238E27FC236}">
                  <a16:creationId xmlns:a16="http://schemas.microsoft.com/office/drawing/2014/main" id="{12AABB36-598D-10ED-B98C-97AFD44793E3}"/>
                </a:ext>
              </a:extLst>
            </p:cNvPr>
            <p:cNvSpPr>
              <a:spLocks noChangeArrowheads="1"/>
            </p:cNvSpPr>
            <p:nvPr/>
          </p:nvSpPr>
          <p:spPr bwMode="auto">
            <a:xfrm>
              <a:off x="2160" y="1920"/>
              <a:ext cx="294" cy="294"/>
            </a:xfrm>
            <a:prstGeom prst="rect">
              <a:avLst/>
            </a:prstGeom>
            <a:noFill/>
            <a:ln w="38100">
              <a:solidFill>
                <a:schemeClr val="bg1"/>
              </a:solidFill>
              <a:miter lim="800000"/>
              <a:headEnd/>
              <a:tailEnd/>
            </a:ln>
          </p:spPr>
          <p:txBody>
            <a:bodyPr wrap="none" anchor="ctr"/>
            <a:lstStyle/>
            <a:p>
              <a:endParaRPr lang="en-US" dirty="0">
                <a:latin typeface="Courier New" pitchFamily="49" charset="0"/>
              </a:endParaRPr>
            </a:p>
          </p:txBody>
        </p:sp>
        <p:sp>
          <p:nvSpPr>
            <p:cNvPr id="23" name="Rectangle 10">
              <a:extLst>
                <a:ext uri="{FF2B5EF4-FFF2-40B4-BE49-F238E27FC236}">
                  <a16:creationId xmlns:a16="http://schemas.microsoft.com/office/drawing/2014/main" id="{C01B7DEC-D363-3EF5-D06C-C33241F882B5}"/>
                </a:ext>
              </a:extLst>
            </p:cNvPr>
            <p:cNvSpPr>
              <a:spLocks noChangeArrowheads="1"/>
            </p:cNvSpPr>
            <p:nvPr/>
          </p:nvSpPr>
          <p:spPr bwMode="auto">
            <a:xfrm>
              <a:off x="2454" y="1920"/>
              <a:ext cx="294" cy="294"/>
            </a:xfrm>
            <a:prstGeom prst="rect">
              <a:avLst/>
            </a:prstGeom>
            <a:noFill/>
            <a:ln w="38100">
              <a:solidFill>
                <a:schemeClr val="bg1"/>
              </a:solidFill>
              <a:miter lim="800000"/>
              <a:headEnd/>
              <a:tailEnd/>
            </a:ln>
          </p:spPr>
          <p:txBody>
            <a:bodyPr wrap="none" anchor="ctr"/>
            <a:lstStyle/>
            <a:p>
              <a:endParaRPr lang="en-US" dirty="0">
                <a:latin typeface="Courier New" pitchFamily="49" charset="0"/>
              </a:endParaRPr>
            </a:p>
          </p:txBody>
        </p:sp>
        <p:sp>
          <p:nvSpPr>
            <p:cNvPr id="24" name="Rectangle 11">
              <a:extLst>
                <a:ext uri="{FF2B5EF4-FFF2-40B4-BE49-F238E27FC236}">
                  <a16:creationId xmlns:a16="http://schemas.microsoft.com/office/drawing/2014/main" id="{983DB464-8DAE-A60D-222B-A2A1589042C7}"/>
                </a:ext>
              </a:extLst>
            </p:cNvPr>
            <p:cNvSpPr>
              <a:spLocks noChangeArrowheads="1"/>
            </p:cNvSpPr>
            <p:nvPr/>
          </p:nvSpPr>
          <p:spPr bwMode="auto">
            <a:xfrm>
              <a:off x="2748" y="1920"/>
              <a:ext cx="294" cy="294"/>
            </a:xfrm>
            <a:prstGeom prst="rect">
              <a:avLst/>
            </a:prstGeom>
            <a:noFill/>
            <a:ln w="38100">
              <a:solidFill>
                <a:schemeClr val="bg1"/>
              </a:solidFill>
              <a:miter lim="800000"/>
              <a:headEnd/>
              <a:tailEnd/>
            </a:ln>
          </p:spPr>
          <p:txBody>
            <a:bodyPr wrap="none" anchor="ctr"/>
            <a:lstStyle/>
            <a:p>
              <a:endParaRPr lang="en-US" dirty="0">
                <a:latin typeface="Courier New" pitchFamily="49" charset="0"/>
              </a:endParaRPr>
            </a:p>
          </p:txBody>
        </p:sp>
        <p:sp>
          <p:nvSpPr>
            <p:cNvPr id="25" name="Line 12">
              <a:extLst>
                <a:ext uri="{FF2B5EF4-FFF2-40B4-BE49-F238E27FC236}">
                  <a16:creationId xmlns:a16="http://schemas.microsoft.com/office/drawing/2014/main" id="{3D56A9F3-0BE5-8AA5-9922-AF4A5F6BFF6C}"/>
                </a:ext>
              </a:extLst>
            </p:cNvPr>
            <p:cNvSpPr>
              <a:spLocks noChangeShapeType="1"/>
            </p:cNvSpPr>
            <p:nvPr/>
          </p:nvSpPr>
          <p:spPr bwMode="auto">
            <a:xfrm>
              <a:off x="3018" y="1920"/>
              <a:ext cx="294" cy="0"/>
            </a:xfrm>
            <a:prstGeom prst="line">
              <a:avLst/>
            </a:prstGeom>
            <a:noFill/>
            <a:ln w="38100">
              <a:solidFill>
                <a:schemeClr val="bg1"/>
              </a:solidFill>
              <a:round/>
              <a:headEnd/>
              <a:tailEnd/>
            </a:ln>
          </p:spPr>
          <p:txBody>
            <a:bodyPr wrap="none" anchor="ctr"/>
            <a:lstStyle/>
            <a:p>
              <a:endParaRPr lang="en-US" dirty="0">
                <a:latin typeface="Courier New" pitchFamily="49" charset="0"/>
              </a:endParaRPr>
            </a:p>
          </p:txBody>
        </p:sp>
        <p:sp>
          <p:nvSpPr>
            <p:cNvPr id="26" name="Line 13">
              <a:extLst>
                <a:ext uri="{FF2B5EF4-FFF2-40B4-BE49-F238E27FC236}">
                  <a16:creationId xmlns:a16="http://schemas.microsoft.com/office/drawing/2014/main" id="{D8CC6D88-DBBA-4683-EDCF-03784FA2E6C5}"/>
                </a:ext>
              </a:extLst>
            </p:cNvPr>
            <p:cNvSpPr>
              <a:spLocks noChangeShapeType="1"/>
            </p:cNvSpPr>
            <p:nvPr/>
          </p:nvSpPr>
          <p:spPr bwMode="auto">
            <a:xfrm>
              <a:off x="3018" y="2214"/>
              <a:ext cx="294" cy="0"/>
            </a:xfrm>
            <a:prstGeom prst="line">
              <a:avLst/>
            </a:prstGeom>
            <a:noFill/>
            <a:ln w="38100">
              <a:solidFill>
                <a:schemeClr val="bg1"/>
              </a:solidFill>
              <a:round/>
              <a:headEnd/>
              <a:tailEnd/>
            </a:ln>
          </p:spPr>
          <p:txBody>
            <a:bodyPr wrap="none" anchor="ctr"/>
            <a:lstStyle/>
            <a:p>
              <a:endParaRPr lang="en-US" dirty="0">
                <a:latin typeface="Courier New" pitchFamily="49" charset="0"/>
              </a:endParaRPr>
            </a:p>
          </p:txBody>
        </p:sp>
        <p:grpSp>
          <p:nvGrpSpPr>
            <p:cNvPr id="27" name="Group 14">
              <a:extLst>
                <a:ext uri="{FF2B5EF4-FFF2-40B4-BE49-F238E27FC236}">
                  <a16:creationId xmlns:a16="http://schemas.microsoft.com/office/drawing/2014/main" id="{C0F0E918-8DA1-E0CB-1168-AEB95C69975F}"/>
                </a:ext>
              </a:extLst>
            </p:cNvPr>
            <p:cNvGrpSpPr>
              <a:grpSpLocks/>
            </p:cNvGrpSpPr>
            <p:nvPr/>
          </p:nvGrpSpPr>
          <p:grpSpPr bwMode="auto">
            <a:xfrm>
              <a:off x="2528" y="2012"/>
              <a:ext cx="138" cy="110"/>
              <a:chOff x="3648" y="3312"/>
              <a:chExt cx="271" cy="215"/>
            </a:xfrm>
          </p:grpSpPr>
          <p:sp>
            <p:nvSpPr>
              <p:cNvPr id="28" name="Oval 15">
                <a:extLst>
                  <a:ext uri="{FF2B5EF4-FFF2-40B4-BE49-F238E27FC236}">
                    <a16:creationId xmlns:a16="http://schemas.microsoft.com/office/drawing/2014/main" id="{D680EDBD-BAC9-37E8-92E7-E4B3263BDF0D}"/>
                  </a:ext>
                </a:extLst>
              </p:cNvPr>
              <p:cNvSpPr>
                <a:spLocks noChangeArrowheads="1"/>
              </p:cNvSpPr>
              <p:nvPr/>
            </p:nvSpPr>
            <p:spPr bwMode="auto">
              <a:xfrm>
                <a:off x="3648" y="3312"/>
                <a:ext cx="271" cy="215"/>
              </a:xfrm>
              <a:prstGeom prst="ellipse">
                <a:avLst/>
              </a:prstGeom>
              <a:solidFill>
                <a:srgbClr val="FF0000"/>
              </a:solidFill>
              <a:ln w="38100">
                <a:noFill/>
                <a:round/>
                <a:headEnd/>
                <a:tailEnd/>
              </a:ln>
            </p:spPr>
            <p:txBody>
              <a:bodyPr wrap="none" anchor="ctr"/>
              <a:lstStyle/>
              <a:p>
                <a:pPr algn="r"/>
                <a:endParaRPr lang="en-US" sz="4400" b="0" u="sng" dirty="0">
                  <a:solidFill>
                    <a:srgbClr val="0000FF"/>
                  </a:solidFill>
                  <a:latin typeface="Arial" pitchFamily="34" charset="0"/>
                </a:endParaRPr>
              </a:p>
            </p:txBody>
          </p:sp>
          <p:sp>
            <p:nvSpPr>
              <p:cNvPr id="29" name="Oval 16">
                <a:extLst>
                  <a:ext uri="{FF2B5EF4-FFF2-40B4-BE49-F238E27FC236}">
                    <a16:creationId xmlns:a16="http://schemas.microsoft.com/office/drawing/2014/main" id="{A2B37E6C-398A-FC7A-4E6A-C99CA072F380}"/>
                  </a:ext>
                </a:extLst>
              </p:cNvPr>
              <p:cNvSpPr>
                <a:spLocks noChangeArrowheads="1"/>
              </p:cNvSpPr>
              <p:nvPr/>
            </p:nvSpPr>
            <p:spPr bwMode="auto">
              <a:xfrm>
                <a:off x="3802" y="3350"/>
                <a:ext cx="71" cy="60"/>
              </a:xfrm>
              <a:prstGeom prst="ellipse">
                <a:avLst/>
              </a:prstGeom>
              <a:solidFill>
                <a:srgbClr val="FF7C80"/>
              </a:solidFill>
              <a:ln w="19050">
                <a:solidFill>
                  <a:schemeClr val="bg1"/>
                </a:solidFill>
                <a:round/>
                <a:headEnd/>
                <a:tailEnd/>
              </a:ln>
            </p:spPr>
            <p:txBody>
              <a:bodyPr wrap="none" anchor="ctr"/>
              <a:lstStyle/>
              <a:p>
                <a:endParaRPr lang="en-US" dirty="0">
                  <a:latin typeface="Courier New" pitchFamily="49" charset="0"/>
                </a:endParaRPr>
              </a:p>
            </p:txBody>
          </p:sp>
        </p:grpSp>
      </p:gr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2" name="Footer Placeholder 2"/>
          <p:cNvSpPr>
            <a:spLocks noGrp="1"/>
          </p:cNvSpPr>
          <p:nvPr>
            <p:ph type="ftr" sz="quarter" idx="10"/>
          </p:nvPr>
        </p:nvSpPr>
        <p:spPr>
          <a:xfrm>
            <a:off x="3124200" y="6248400"/>
            <a:ext cx="2895600" cy="457200"/>
          </a:xfrm>
        </p:spPr>
        <p:txBody>
          <a:bodyPr/>
          <a:lstStyle/>
          <a:p>
            <a:pPr>
              <a:defRPr/>
            </a:pPr>
            <a:r>
              <a:rPr lang="en-US" b="0" dirty="0">
                <a:latin typeface="Arial" pitchFamily="34" charset="0"/>
                <a:cs typeface="+mn-cs"/>
              </a:rPr>
              <a:t>Art of Multiprocessor Programming</a:t>
            </a:r>
          </a:p>
        </p:txBody>
      </p:sp>
      <p:sp>
        <p:nvSpPr>
          <p:cNvPr id="53" name="Slide Number Placeholder 3"/>
          <p:cNvSpPr>
            <a:spLocks noGrp="1"/>
          </p:cNvSpPr>
          <p:nvPr>
            <p:ph type="sldNum" sz="quarter" idx="11"/>
          </p:nvPr>
        </p:nvSpPr>
        <p:spPr>
          <a:xfrm>
            <a:off x="6553200" y="6248400"/>
            <a:ext cx="1905000" cy="457200"/>
          </a:xfrm>
        </p:spPr>
        <p:txBody>
          <a:bodyPr/>
          <a:lstStyle/>
          <a:p>
            <a:pPr>
              <a:defRPr/>
            </a:pPr>
            <a:fld id="{9D44296B-6FDF-41C9-A42C-2E3661D6FCF1}" type="slidenum">
              <a:rPr lang="x-none" b="0">
                <a:latin typeface="Arial" pitchFamily="34" charset="0"/>
                <a:cs typeface="+mn-cs"/>
              </a:rPr>
              <a:pPr>
                <a:defRPr/>
              </a:pPr>
              <a:t>50</a:t>
            </a:fld>
            <a:endParaRPr lang="en-US" b="0" dirty="0">
              <a:latin typeface="Arial" pitchFamily="34" charset="0"/>
              <a:cs typeface="+mn-cs"/>
            </a:endParaRPr>
          </a:p>
        </p:txBody>
      </p:sp>
      <p:grpSp>
        <p:nvGrpSpPr>
          <p:cNvPr id="38917" name="Group 3"/>
          <p:cNvGrpSpPr>
            <a:grpSpLocks/>
          </p:cNvGrpSpPr>
          <p:nvPr/>
        </p:nvGrpSpPr>
        <p:grpSpPr bwMode="auto">
          <a:xfrm>
            <a:off x="838200" y="5257800"/>
            <a:ext cx="7391400" cy="762000"/>
            <a:chOff x="528" y="3312"/>
            <a:chExt cx="4656" cy="480"/>
          </a:xfrm>
        </p:grpSpPr>
        <p:sp>
          <p:nvSpPr>
            <p:cNvPr id="38964" name="AutoShape 4"/>
            <p:cNvSpPr>
              <a:spLocks noChangeArrowheads="1"/>
            </p:cNvSpPr>
            <p:nvPr/>
          </p:nvSpPr>
          <p:spPr bwMode="auto">
            <a:xfrm>
              <a:off x="528" y="3312"/>
              <a:ext cx="4656" cy="480"/>
            </a:xfrm>
            <a:prstGeom prst="rightArrow">
              <a:avLst>
                <a:gd name="adj1" fmla="val 50000"/>
                <a:gd name="adj2" fmla="val 242500"/>
              </a:avLst>
            </a:prstGeom>
            <a:solidFill>
              <a:srgbClr val="0099FF"/>
            </a:solidFill>
            <a:ln w="38100">
              <a:solidFill>
                <a:srgbClr val="0099FF"/>
              </a:solidFill>
              <a:miter lim="800000"/>
              <a:headEnd/>
              <a:tailEnd/>
            </a:ln>
          </p:spPr>
          <p:txBody>
            <a:bodyPr wrap="none" anchor="ctr"/>
            <a:lstStyle/>
            <a:p>
              <a:endParaRPr lang="en-US" dirty="0">
                <a:latin typeface="Courier New" pitchFamily="49" charset="0"/>
              </a:endParaRPr>
            </a:p>
          </p:txBody>
        </p:sp>
        <p:sp>
          <p:nvSpPr>
            <p:cNvPr id="38965" name="Text Box 5"/>
            <p:cNvSpPr txBox="1">
              <a:spLocks noChangeArrowheads="1"/>
            </p:cNvSpPr>
            <p:nvPr/>
          </p:nvSpPr>
          <p:spPr bwMode="auto">
            <a:xfrm>
              <a:off x="2143" y="3408"/>
              <a:ext cx="483" cy="291"/>
            </a:xfrm>
            <a:prstGeom prst="rect">
              <a:avLst/>
            </a:prstGeom>
            <a:noFill/>
            <a:ln w="9525">
              <a:noFill/>
              <a:miter lim="800000"/>
              <a:headEnd/>
              <a:tailEnd/>
            </a:ln>
          </p:spPr>
          <p:txBody>
            <a:bodyPr wrap="none">
              <a:spAutoFit/>
            </a:bodyPr>
            <a:lstStyle/>
            <a:p>
              <a:pPr algn="r"/>
              <a:r>
                <a:rPr lang="en-US" b="0" dirty="0">
                  <a:solidFill>
                    <a:schemeClr val="bg1"/>
                  </a:solidFill>
                  <a:latin typeface="Arial" pitchFamily="34" charset="0"/>
                </a:rPr>
                <a:t>time</a:t>
              </a:r>
            </a:p>
          </p:txBody>
        </p:sp>
      </p:grpSp>
      <p:sp>
        <p:nvSpPr>
          <p:cNvPr id="38918" name="Rectangle 6"/>
          <p:cNvSpPr>
            <a:spLocks noGrp="1" noChangeArrowheads="1"/>
          </p:cNvSpPr>
          <p:nvPr>
            <p:ph type="title" idx="4294967295"/>
          </p:nvPr>
        </p:nvSpPr>
        <p:spPr/>
        <p:txBody>
          <a:bodyPr/>
          <a:lstStyle/>
          <a:p>
            <a:pPr eaLnBrk="1" hangingPunct="1"/>
            <a:r>
              <a:rPr lang="en-US" sz="4000" dirty="0"/>
              <a:t>Concurrent Methods Take </a:t>
            </a:r>
            <a:r>
              <a:rPr lang="en-US" sz="4000" i="1" dirty="0"/>
              <a:t>Overlapping</a:t>
            </a:r>
            <a:r>
              <a:rPr lang="en-US" sz="4000" dirty="0"/>
              <a:t> Time</a:t>
            </a:r>
          </a:p>
        </p:txBody>
      </p:sp>
      <p:sp>
        <p:nvSpPr>
          <p:cNvPr id="38919" name="Text Box 7"/>
          <p:cNvSpPr txBox="1">
            <a:spLocks noChangeArrowheads="1"/>
          </p:cNvSpPr>
          <p:nvPr/>
        </p:nvSpPr>
        <p:spPr bwMode="auto">
          <a:xfrm>
            <a:off x="3402220" y="5410200"/>
            <a:ext cx="766555" cy="461665"/>
          </a:xfrm>
          <a:prstGeom prst="rect">
            <a:avLst/>
          </a:prstGeom>
          <a:noFill/>
          <a:ln w="9525">
            <a:noFill/>
            <a:miter lim="800000"/>
            <a:headEnd/>
            <a:tailEnd/>
          </a:ln>
        </p:spPr>
        <p:txBody>
          <a:bodyPr wrap="none">
            <a:spAutoFit/>
          </a:bodyPr>
          <a:lstStyle/>
          <a:p>
            <a:pPr algn="r"/>
            <a:r>
              <a:rPr lang="en-US" b="0" dirty="0">
                <a:solidFill>
                  <a:schemeClr val="bg1"/>
                </a:solidFill>
                <a:latin typeface="Arial" pitchFamily="34" charset="0"/>
              </a:rPr>
              <a:t>time</a:t>
            </a:r>
          </a:p>
        </p:txBody>
      </p:sp>
      <p:sp>
        <p:nvSpPr>
          <p:cNvPr id="38920" name="AutoShape 8"/>
          <p:cNvSpPr>
            <a:spLocks noChangeArrowheads="1"/>
          </p:cNvSpPr>
          <p:nvPr/>
        </p:nvSpPr>
        <p:spPr bwMode="auto">
          <a:xfrm>
            <a:off x="1447800" y="3352800"/>
            <a:ext cx="2743200" cy="990600"/>
          </a:xfrm>
          <a:prstGeom prst="leftRightArrow">
            <a:avLst>
              <a:gd name="adj1" fmla="val 50000"/>
              <a:gd name="adj2" fmla="val 55385"/>
            </a:avLst>
          </a:prstGeom>
          <a:solidFill>
            <a:srgbClr val="FF0000"/>
          </a:solidFill>
          <a:ln w="38100">
            <a:solidFill>
              <a:schemeClr val="tx1"/>
            </a:solidFill>
            <a:miter lim="800000"/>
            <a:headEnd/>
            <a:tailEnd/>
          </a:ln>
        </p:spPr>
        <p:txBody>
          <a:bodyPr wrap="none" anchor="ctr"/>
          <a:lstStyle/>
          <a:p>
            <a:pPr algn="ctr"/>
            <a:r>
              <a:rPr lang="en-US" dirty="0">
                <a:solidFill>
                  <a:schemeClr val="bg1"/>
                </a:solidFill>
                <a:latin typeface="Arial" pitchFamily="34" charset="0"/>
              </a:rPr>
              <a:t>Method call</a:t>
            </a:r>
          </a:p>
        </p:txBody>
      </p:sp>
      <p:sp>
        <p:nvSpPr>
          <p:cNvPr id="38922" name="AutoShape 24"/>
          <p:cNvSpPr>
            <a:spLocks noChangeArrowheads="1"/>
          </p:cNvSpPr>
          <p:nvPr/>
        </p:nvSpPr>
        <p:spPr bwMode="auto">
          <a:xfrm>
            <a:off x="2895600" y="4343400"/>
            <a:ext cx="2743200" cy="990600"/>
          </a:xfrm>
          <a:prstGeom prst="leftRightArrow">
            <a:avLst>
              <a:gd name="adj1" fmla="val 50000"/>
              <a:gd name="adj2" fmla="val 55385"/>
            </a:avLst>
          </a:prstGeom>
          <a:solidFill>
            <a:srgbClr val="FF0000"/>
          </a:solidFill>
          <a:ln w="38100">
            <a:solidFill>
              <a:schemeClr val="tx1"/>
            </a:solidFill>
            <a:miter lim="800000"/>
            <a:headEnd/>
            <a:tailEnd/>
          </a:ln>
        </p:spPr>
        <p:txBody>
          <a:bodyPr wrap="none" anchor="ctr"/>
          <a:lstStyle/>
          <a:p>
            <a:pPr algn="ctr"/>
            <a:r>
              <a:rPr lang="en-US" dirty="0">
                <a:solidFill>
                  <a:schemeClr val="bg1"/>
                </a:solidFill>
                <a:latin typeface="Arial" pitchFamily="34" charset="0"/>
              </a:rPr>
              <a:t>Method call</a:t>
            </a:r>
          </a:p>
        </p:txBody>
      </p:sp>
      <p:sp>
        <p:nvSpPr>
          <p:cNvPr id="38938" name="Freeform 26"/>
          <p:cNvSpPr>
            <a:spLocks/>
          </p:cNvSpPr>
          <p:nvPr/>
        </p:nvSpPr>
        <p:spPr bwMode="auto">
          <a:xfrm>
            <a:off x="1739340" y="3005138"/>
            <a:ext cx="517712" cy="470647"/>
          </a:xfrm>
          <a:custGeom>
            <a:avLst/>
            <a:gdLst>
              <a:gd name="T0" fmla="*/ 0 w 528"/>
              <a:gd name="T1" fmla="*/ 480 h 480"/>
              <a:gd name="T2" fmla="*/ 240 w 528"/>
              <a:gd name="T3" fmla="*/ 240 h 480"/>
              <a:gd name="T4" fmla="*/ 0 w 528"/>
              <a:gd name="T5" fmla="*/ 240 h 480"/>
              <a:gd name="T6" fmla="*/ 528 w 528"/>
              <a:gd name="T7" fmla="*/ 0 h 480"/>
              <a:gd name="T8" fmla="*/ 288 w 528"/>
              <a:gd name="T9" fmla="*/ 192 h 480"/>
              <a:gd name="T10" fmla="*/ 432 w 528"/>
              <a:gd name="T11" fmla="*/ 192 h 480"/>
              <a:gd name="T12" fmla="*/ 0 w 528"/>
              <a:gd name="T13" fmla="*/ 480 h 480"/>
              <a:gd name="T14" fmla="*/ 0 60000 65536"/>
              <a:gd name="T15" fmla="*/ 0 60000 65536"/>
              <a:gd name="T16" fmla="*/ 0 60000 65536"/>
              <a:gd name="T17" fmla="*/ 0 60000 65536"/>
              <a:gd name="T18" fmla="*/ 0 60000 65536"/>
              <a:gd name="T19" fmla="*/ 0 60000 65536"/>
              <a:gd name="T20" fmla="*/ 0 60000 65536"/>
              <a:gd name="T21" fmla="*/ 0 w 528"/>
              <a:gd name="T22" fmla="*/ 0 h 480"/>
              <a:gd name="T23" fmla="*/ 528 w 528"/>
              <a:gd name="T24" fmla="*/ 480 h 480"/>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528" h="480">
                <a:moveTo>
                  <a:pt x="0" y="480"/>
                </a:moveTo>
                <a:lnTo>
                  <a:pt x="240" y="240"/>
                </a:lnTo>
                <a:lnTo>
                  <a:pt x="0" y="240"/>
                </a:lnTo>
                <a:lnTo>
                  <a:pt x="528" y="0"/>
                </a:lnTo>
                <a:lnTo>
                  <a:pt x="288" y="192"/>
                </a:lnTo>
                <a:lnTo>
                  <a:pt x="432" y="192"/>
                </a:lnTo>
                <a:lnTo>
                  <a:pt x="0" y="480"/>
                </a:lnTo>
                <a:close/>
              </a:path>
            </a:pathLst>
          </a:custGeom>
          <a:solidFill>
            <a:srgbClr val="FFFF00"/>
          </a:solidFill>
          <a:ln w="38100">
            <a:solidFill>
              <a:srgbClr val="FF0000"/>
            </a:solidFill>
            <a:round/>
            <a:headEnd/>
            <a:tailEnd/>
          </a:ln>
        </p:spPr>
        <p:txBody>
          <a:bodyPr wrap="none" anchor="ctr"/>
          <a:lstStyle/>
          <a:p>
            <a:endParaRPr lang="en-US" dirty="0">
              <a:latin typeface="Courier New" pitchFamily="49" charset="0"/>
            </a:endParaRPr>
          </a:p>
        </p:txBody>
      </p:sp>
      <p:sp>
        <p:nvSpPr>
          <p:cNvPr id="38940" name="Freeform 38"/>
          <p:cNvSpPr>
            <a:spLocks/>
          </p:cNvSpPr>
          <p:nvPr/>
        </p:nvSpPr>
        <p:spPr bwMode="auto">
          <a:xfrm>
            <a:off x="1974663" y="3099267"/>
            <a:ext cx="517712" cy="470647"/>
          </a:xfrm>
          <a:custGeom>
            <a:avLst/>
            <a:gdLst>
              <a:gd name="T0" fmla="*/ 0 w 528"/>
              <a:gd name="T1" fmla="*/ 480 h 480"/>
              <a:gd name="T2" fmla="*/ 240 w 528"/>
              <a:gd name="T3" fmla="*/ 240 h 480"/>
              <a:gd name="T4" fmla="*/ 0 w 528"/>
              <a:gd name="T5" fmla="*/ 240 h 480"/>
              <a:gd name="T6" fmla="*/ 528 w 528"/>
              <a:gd name="T7" fmla="*/ 0 h 480"/>
              <a:gd name="T8" fmla="*/ 288 w 528"/>
              <a:gd name="T9" fmla="*/ 192 h 480"/>
              <a:gd name="T10" fmla="*/ 432 w 528"/>
              <a:gd name="T11" fmla="*/ 192 h 480"/>
              <a:gd name="T12" fmla="*/ 0 w 528"/>
              <a:gd name="T13" fmla="*/ 480 h 480"/>
              <a:gd name="T14" fmla="*/ 0 60000 65536"/>
              <a:gd name="T15" fmla="*/ 0 60000 65536"/>
              <a:gd name="T16" fmla="*/ 0 60000 65536"/>
              <a:gd name="T17" fmla="*/ 0 60000 65536"/>
              <a:gd name="T18" fmla="*/ 0 60000 65536"/>
              <a:gd name="T19" fmla="*/ 0 60000 65536"/>
              <a:gd name="T20" fmla="*/ 0 60000 65536"/>
              <a:gd name="T21" fmla="*/ 0 w 528"/>
              <a:gd name="T22" fmla="*/ 0 h 480"/>
              <a:gd name="T23" fmla="*/ 528 w 528"/>
              <a:gd name="T24" fmla="*/ 480 h 480"/>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528" h="480">
                <a:moveTo>
                  <a:pt x="0" y="480"/>
                </a:moveTo>
                <a:lnTo>
                  <a:pt x="240" y="240"/>
                </a:lnTo>
                <a:lnTo>
                  <a:pt x="0" y="240"/>
                </a:lnTo>
                <a:lnTo>
                  <a:pt x="528" y="0"/>
                </a:lnTo>
                <a:lnTo>
                  <a:pt x="288" y="192"/>
                </a:lnTo>
                <a:lnTo>
                  <a:pt x="432" y="192"/>
                </a:lnTo>
                <a:lnTo>
                  <a:pt x="0" y="480"/>
                </a:lnTo>
                <a:close/>
              </a:path>
            </a:pathLst>
          </a:custGeom>
          <a:solidFill>
            <a:srgbClr val="FFFF00"/>
          </a:solidFill>
          <a:ln w="38100">
            <a:solidFill>
              <a:srgbClr val="FF0000"/>
            </a:solidFill>
            <a:round/>
            <a:headEnd/>
            <a:tailEnd/>
          </a:ln>
        </p:spPr>
        <p:txBody>
          <a:bodyPr wrap="none" anchor="ctr"/>
          <a:lstStyle/>
          <a:p>
            <a:endParaRPr lang="en-US" dirty="0">
              <a:latin typeface="Courier New" pitchFamily="49" charset="0"/>
            </a:endParaRPr>
          </a:p>
        </p:txBody>
      </p:sp>
      <p:sp>
        <p:nvSpPr>
          <p:cNvPr id="38925" name="Freeform 54"/>
          <p:cNvSpPr>
            <a:spLocks/>
          </p:cNvSpPr>
          <p:nvPr/>
        </p:nvSpPr>
        <p:spPr bwMode="auto">
          <a:xfrm>
            <a:off x="3223653" y="3954463"/>
            <a:ext cx="517712" cy="470647"/>
          </a:xfrm>
          <a:custGeom>
            <a:avLst/>
            <a:gdLst>
              <a:gd name="T0" fmla="*/ 0 w 528"/>
              <a:gd name="T1" fmla="*/ 480 h 480"/>
              <a:gd name="T2" fmla="*/ 240 w 528"/>
              <a:gd name="T3" fmla="*/ 240 h 480"/>
              <a:gd name="T4" fmla="*/ 0 w 528"/>
              <a:gd name="T5" fmla="*/ 240 h 480"/>
              <a:gd name="T6" fmla="*/ 528 w 528"/>
              <a:gd name="T7" fmla="*/ 0 h 480"/>
              <a:gd name="T8" fmla="*/ 288 w 528"/>
              <a:gd name="T9" fmla="*/ 192 h 480"/>
              <a:gd name="T10" fmla="*/ 432 w 528"/>
              <a:gd name="T11" fmla="*/ 192 h 480"/>
              <a:gd name="T12" fmla="*/ 0 w 528"/>
              <a:gd name="T13" fmla="*/ 480 h 480"/>
              <a:gd name="T14" fmla="*/ 0 60000 65536"/>
              <a:gd name="T15" fmla="*/ 0 60000 65536"/>
              <a:gd name="T16" fmla="*/ 0 60000 65536"/>
              <a:gd name="T17" fmla="*/ 0 60000 65536"/>
              <a:gd name="T18" fmla="*/ 0 60000 65536"/>
              <a:gd name="T19" fmla="*/ 0 60000 65536"/>
              <a:gd name="T20" fmla="*/ 0 60000 65536"/>
              <a:gd name="T21" fmla="*/ 0 w 528"/>
              <a:gd name="T22" fmla="*/ 0 h 480"/>
              <a:gd name="T23" fmla="*/ 528 w 528"/>
              <a:gd name="T24" fmla="*/ 480 h 480"/>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528" h="480">
                <a:moveTo>
                  <a:pt x="0" y="480"/>
                </a:moveTo>
                <a:lnTo>
                  <a:pt x="240" y="240"/>
                </a:lnTo>
                <a:lnTo>
                  <a:pt x="0" y="240"/>
                </a:lnTo>
                <a:lnTo>
                  <a:pt x="528" y="0"/>
                </a:lnTo>
                <a:lnTo>
                  <a:pt x="288" y="192"/>
                </a:lnTo>
                <a:lnTo>
                  <a:pt x="432" y="192"/>
                </a:lnTo>
                <a:lnTo>
                  <a:pt x="0" y="480"/>
                </a:lnTo>
                <a:close/>
              </a:path>
            </a:pathLst>
          </a:custGeom>
          <a:solidFill>
            <a:srgbClr val="FFFF00"/>
          </a:solidFill>
          <a:ln w="38100">
            <a:solidFill>
              <a:srgbClr val="FF0000"/>
            </a:solidFill>
            <a:round/>
            <a:headEnd/>
            <a:tailEnd/>
          </a:ln>
        </p:spPr>
        <p:txBody>
          <a:bodyPr wrap="none" anchor="ctr"/>
          <a:lstStyle/>
          <a:p>
            <a:endParaRPr lang="en-US" dirty="0">
              <a:latin typeface="Courier New" pitchFamily="49" charset="0"/>
            </a:endParaRPr>
          </a:p>
        </p:txBody>
      </p:sp>
      <p:grpSp>
        <p:nvGrpSpPr>
          <p:cNvPr id="38926" name="Group 55"/>
          <p:cNvGrpSpPr>
            <a:grpSpLocks/>
          </p:cNvGrpSpPr>
          <p:nvPr/>
        </p:nvGrpSpPr>
        <p:grpSpPr bwMode="auto">
          <a:xfrm>
            <a:off x="2376488" y="4472175"/>
            <a:ext cx="1035424" cy="1082488"/>
            <a:chOff x="3312" y="2640"/>
            <a:chExt cx="1056" cy="1104"/>
          </a:xfrm>
          <a:effectLst>
            <a:glow rad="139700">
              <a:schemeClr val="accent3">
                <a:satMod val="175000"/>
                <a:alpha val="40000"/>
              </a:schemeClr>
            </a:glow>
          </a:effectLst>
        </p:grpSpPr>
        <p:sp>
          <p:nvSpPr>
            <p:cNvPr id="38928" name="Freeform 56"/>
            <p:cNvSpPr>
              <a:spLocks/>
            </p:cNvSpPr>
            <p:nvPr/>
          </p:nvSpPr>
          <p:spPr bwMode="auto">
            <a:xfrm>
              <a:off x="3792" y="2640"/>
              <a:ext cx="336" cy="432"/>
            </a:xfrm>
            <a:custGeom>
              <a:avLst/>
              <a:gdLst>
                <a:gd name="T0" fmla="*/ 0 w 336"/>
                <a:gd name="T1" fmla="*/ 432 h 432"/>
                <a:gd name="T2" fmla="*/ 96 w 336"/>
                <a:gd name="T3" fmla="*/ 384 h 432"/>
                <a:gd name="T4" fmla="*/ 96 w 336"/>
                <a:gd name="T5" fmla="*/ 192 h 432"/>
                <a:gd name="T6" fmla="*/ 336 w 336"/>
                <a:gd name="T7" fmla="*/ 0 h 432"/>
                <a:gd name="T8" fmla="*/ 0 w 336"/>
                <a:gd name="T9" fmla="*/ 144 h 432"/>
                <a:gd name="T10" fmla="*/ 0 w 336"/>
                <a:gd name="T11" fmla="*/ 432 h 432"/>
                <a:gd name="T12" fmla="*/ 0 60000 65536"/>
                <a:gd name="T13" fmla="*/ 0 60000 65536"/>
                <a:gd name="T14" fmla="*/ 0 60000 65536"/>
                <a:gd name="T15" fmla="*/ 0 60000 65536"/>
                <a:gd name="T16" fmla="*/ 0 60000 65536"/>
                <a:gd name="T17" fmla="*/ 0 60000 65536"/>
                <a:gd name="T18" fmla="*/ 0 w 336"/>
                <a:gd name="T19" fmla="*/ 0 h 432"/>
                <a:gd name="T20" fmla="*/ 336 w 336"/>
                <a:gd name="T21" fmla="*/ 432 h 432"/>
              </a:gdLst>
              <a:ahLst/>
              <a:cxnLst>
                <a:cxn ang="T12">
                  <a:pos x="T0" y="T1"/>
                </a:cxn>
                <a:cxn ang="T13">
                  <a:pos x="T2" y="T3"/>
                </a:cxn>
                <a:cxn ang="T14">
                  <a:pos x="T4" y="T5"/>
                </a:cxn>
                <a:cxn ang="T15">
                  <a:pos x="T6" y="T7"/>
                </a:cxn>
                <a:cxn ang="T16">
                  <a:pos x="T8" y="T9"/>
                </a:cxn>
                <a:cxn ang="T17">
                  <a:pos x="T10" y="T11"/>
                </a:cxn>
              </a:cxnLst>
              <a:rect l="T18" t="T19" r="T20" b="T21"/>
              <a:pathLst>
                <a:path w="336" h="432">
                  <a:moveTo>
                    <a:pt x="0" y="432"/>
                  </a:moveTo>
                  <a:lnTo>
                    <a:pt x="96" y="384"/>
                  </a:lnTo>
                  <a:lnTo>
                    <a:pt x="96" y="192"/>
                  </a:lnTo>
                  <a:lnTo>
                    <a:pt x="336" y="0"/>
                  </a:lnTo>
                  <a:lnTo>
                    <a:pt x="0" y="144"/>
                  </a:lnTo>
                  <a:lnTo>
                    <a:pt x="0" y="432"/>
                  </a:lnTo>
                  <a:close/>
                </a:path>
              </a:pathLst>
            </a:custGeom>
            <a:solidFill>
              <a:schemeClr val="tx1"/>
            </a:solidFill>
            <a:ln w="9525">
              <a:solidFill>
                <a:schemeClr val="tx1"/>
              </a:solidFill>
              <a:round/>
              <a:headEnd/>
              <a:tailEnd/>
            </a:ln>
          </p:spPr>
          <p:txBody>
            <a:bodyPr wrap="none" anchor="ctr"/>
            <a:lstStyle/>
            <a:p>
              <a:endParaRPr lang="en-US" dirty="0">
                <a:latin typeface="Courier New" pitchFamily="49" charset="0"/>
              </a:endParaRPr>
            </a:p>
          </p:txBody>
        </p:sp>
        <p:grpSp>
          <p:nvGrpSpPr>
            <p:cNvPr id="38929" name="Group 57"/>
            <p:cNvGrpSpPr>
              <a:grpSpLocks/>
            </p:cNvGrpSpPr>
            <p:nvPr/>
          </p:nvGrpSpPr>
          <p:grpSpPr bwMode="auto">
            <a:xfrm>
              <a:off x="3312" y="2928"/>
              <a:ext cx="837" cy="816"/>
              <a:chOff x="3312" y="2928"/>
              <a:chExt cx="837" cy="816"/>
            </a:xfrm>
          </p:grpSpPr>
          <p:sp>
            <p:nvSpPr>
              <p:cNvPr id="38931" name="Freeform 58"/>
              <p:cNvSpPr>
                <a:spLocks/>
              </p:cNvSpPr>
              <p:nvPr/>
            </p:nvSpPr>
            <p:spPr bwMode="auto">
              <a:xfrm flipH="1">
                <a:off x="3312" y="3168"/>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Courier New" pitchFamily="49" charset="0"/>
                </a:endParaRPr>
              </a:p>
            </p:txBody>
          </p:sp>
          <p:sp>
            <p:nvSpPr>
              <p:cNvPr id="38932" name="Freeform 59"/>
              <p:cNvSpPr>
                <a:spLocks/>
              </p:cNvSpPr>
              <p:nvPr/>
            </p:nvSpPr>
            <p:spPr bwMode="auto">
              <a:xfrm flipH="1">
                <a:off x="3520" y="3024"/>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Courier New" pitchFamily="49" charset="0"/>
                </a:endParaRPr>
              </a:p>
            </p:txBody>
          </p:sp>
          <p:sp>
            <p:nvSpPr>
              <p:cNvPr id="38933" name="Freeform 60"/>
              <p:cNvSpPr>
                <a:spLocks/>
              </p:cNvSpPr>
              <p:nvPr/>
            </p:nvSpPr>
            <p:spPr bwMode="auto">
              <a:xfrm flipH="1">
                <a:off x="3360" y="2928"/>
                <a:ext cx="789" cy="535"/>
              </a:xfrm>
              <a:custGeom>
                <a:avLst/>
                <a:gdLst>
                  <a:gd name="T0" fmla="*/ 261 w 789"/>
                  <a:gd name="T1" fmla="*/ 0 h 535"/>
                  <a:gd name="T2" fmla="*/ 789 w 789"/>
                  <a:gd name="T3" fmla="*/ 336 h 535"/>
                  <a:gd name="T4" fmla="*/ 494 w 789"/>
                  <a:gd name="T5" fmla="*/ 535 h 535"/>
                  <a:gd name="T6" fmla="*/ 0 w 789"/>
                  <a:gd name="T7" fmla="*/ 96 h 535"/>
                  <a:gd name="T8" fmla="*/ 261 w 789"/>
                  <a:gd name="T9" fmla="*/ 0 h 535"/>
                  <a:gd name="T10" fmla="*/ 0 60000 65536"/>
                  <a:gd name="T11" fmla="*/ 0 60000 65536"/>
                  <a:gd name="T12" fmla="*/ 0 60000 65536"/>
                  <a:gd name="T13" fmla="*/ 0 60000 65536"/>
                  <a:gd name="T14" fmla="*/ 0 60000 65536"/>
                  <a:gd name="T15" fmla="*/ 0 w 789"/>
                  <a:gd name="T16" fmla="*/ 0 h 535"/>
                  <a:gd name="T17" fmla="*/ 789 w 789"/>
                  <a:gd name="T18" fmla="*/ 535 h 535"/>
                </a:gdLst>
                <a:ahLst/>
                <a:cxnLst>
                  <a:cxn ang="T10">
                    <a:pos x="T0" y="T1"/>
                  </a:cxn>
                  <a:cxn ang="T11">
                    <a:pos x="T2" y="T3"/>
                  </a:cxn>
                  <a:cxn ang="T12">
                    <a:pos x="T4" y="T5"/>
                  </a:cxn>
                  <a:cxn ang="T13">
                    <a:pos x="T6" y="T7"/>
                  </a:cxn>
                  <a:cxn ang="T14">
                    <a:pos x="T8" y="T9"/>
                  </a:cxn>
                </a:cxnLst>
                <a:rect l="T15" t="T16" r="T17" b="T18"/>
                <a:pathLst>
                  <a:path w="789" h="535">
                    <a:moveTo>
                      <a:pt x="261" y="0"/>
                    </a:moveTo>
                    <a:lnTo>
                      <a:pt x="789" y="336"/>
                    </a:lnTo>
                    <a:lnTo>
                      <a:pt x="494" y="535"/>
                    </a:lnTo>
                    <a:lnTo>
                      <a:pt x="0" y="96"/>
                    </a:lnTo>
                    <a:lnTo>
                      <a:pt x="261" y="0"/>
                    </a:lnTo>
                    <a:close/>
                  </a:path>
                </a:pathLst>
              </a:custGeom>
              <a:solidFill>
                <a:srgbClr val="66FF33"/>
              </a:solidFill>
              <a:ln w="38100">
                <a:solidFill>
                  <a:schemeClr val="tx1"/>
                </a:solidFill>
                <a:round/>
                <a:headEnd/>
                <a:tailEnd/>
              </a:ln>
            </p:spPr>
            <p:txBody>
              <a:bodyPr wrap="none" anchor="ctr"/>
              <a:lstStyle/>
              <a:p>
                <a:endParaRPr lang="en-US" dirty="0">
                  <a:latin typeface="Courier New" pitchFamily="49" charset="0"/>
                </a:endParaRPr>
              </a:p>
            </p:txBody>
          </p:sp>
          <p:sp>
            <p:nvSpPr>
              <p:cNvPr id="38934" name="Freeform 61"/>
              <p:cNvSpPr>
                <a:spLocks/>
              </p:cNvSpPr>
              <p:nvPr/>
            </p:nvSpPr>
            <p:spPr bwMode="auto">
              <a:xfrm flipH="1">
                <a:off x="3648" y="3024"/>
                <a:ext cx="491" cy="567"/>
              </a:xfrm>
              <a:custGeom>
                <a:avLst/>
                <a:gdLst>
                  <a:gd name="T0" fmla="*/ 11 w 491"/>
                  <a:gd name="T1" fmla="*/ 0 h 567"/>
                  <a:gd name="T2" fmla="*/ 491 w 491"/>
                  <a:gd name="T3" fmla="*/ 432 h 567"/>
                  <a:gd name="T4" fmla="*/ 484 w 491"/>
                  <a:gd name="T5" fmla="*/ 567 h 567"/>
                  <a:gd name="T6" fmla="*/ 0 w 491"/>
                  <a:gd name="T7" fmla="*/ 119 h 567"/>
                  <a:gd name="T8" fmla="*/ 11 w 491"/>
                  <a:gd name="T9" fmla="*/ 0 h 567"/>
                  <a:gd name="T10" fmla="*/ 0 60000 65536"/>
                  <a:gd name="T11" fmla="*/ 0 60000 65536"/>
                  <a:gd name="T12" fmla="*/ 0 60000 65536"/>
                  <a:gd name="T13" fmla="*/ 0 60000 65536"/>
                  <a:gd name="T14" fmla="*/ 0 60000 65536"/>
                  <a:gd name="T15" fmla="*/ 0 w 491"/>
                  <a:gd name="T16" fmla="*/ 0 h 567"/>
                  <a:gd name="T17" fmla="*/ 491 w 491"/>
                  <a:gd name="T18" fmla="*/ 567 h 567"/>
                </a:gdLst>
                <a:ahLst/>
                <a:cxnLst>
                  <a:cxn ang="T10">
                    <a:pos x="T0" y="T1"/>
                  </a:cxn>
                  <a:cxn ang="T11">
                    <a:pos x="T2" y="T3"/>
                  </a:cxn>
                  <a:cxn ang="T12">
                    <a:pos x="T4" y="T5"/>
                  </a:cxn>
                  <a:cxn ang="T13">
                    <a:pos x="T6" y="T7"/>
                  </a:cxn>
                  <a:cxn ang="T14">
                    <a:pos x="T8" y="T9"/>
                  </a:cxn>
                </a:cxnLst>
                <a:rect l="T15" t="T16" r="T17" b="T18"/>
                <a:pathLst>
                  <a:path w="491" h="567">
                    <a:moveTo>
                      <a:pt x="11" y="0"/>
                    </a:moveTo>
                    <a:lnTo>
                      <a:pt x="491" y="432"/>
                    </a:lnTo>
                    <a:lnTo>
                      <a:pt x="484" y="567"/>
                    </a:lnTo>
                    <a:lnTo>
                      <a:pt x="0" y="119"/>
                    </a:lnTo>
                    <a:lnTo>
                      <a:pt x="11" y="0"/>
                    </a:lnTo>
                    <a:close/>
                  </a:path>
                </a:pathLst>
              </a:custGeom>
              <a:solidFill>
                <a:srgbClr val="66FF33"/>
              </a:solidFill>
              <a:ln w="38100">
                <a:solidFill>
                  <a:schemeClr val="tx1"/>
                </a:solidFill>
                <a:round/>
                <a:headEnd/>
                <a:tailEnd/>
              </a:ln>
            </p:spPr>
            <p:txBody>
              <a:bodyPr wrap="none" anchor="ctr"/>
              <a:lstStyle/>
              <a:p>
                <a:endParaRPr lang="en-US" dirty="0">
                  <a:latin typeface="Courier New" pitchFamily="49" charset="0"/>
                </a:endParaRPr>
              </a:p>
            </p:txBody>
          </p:sp>
          <p:sp>
            <p:nvSpPr>
              <p:cNvPr id="38935" name="Freeform 62"/>
              <p:cNvSpPr>
                <a:spLocks/>
              </p:cNvSpPr>
              <p:nvPr/>
            </p:nvSpPr>
            <p:spPr bwMode="auto">
              <a:xfrm flipH="1">
                <a:off x="3360" y="3264"/>
                <a:ext cx="304" cy="327"/>
              </a:xfrm>
              <a:custGeom>
                <a:avLst/>
                <a:gdLst>
                  <a:gd name="T0" fmla="*/ 304 w 304"/>
                  <a:gd name="T1" fmla="*/ 0 h 327"/>
                  <a:gd name="T2" fmla="*/ 304 w 304"/>
                  <a:gd name="T3" fmla="*/ 96 h 327"/>
                  <a:gd name="T4" fmla="*/ 0 w 304"/>
                  <a:gd name="T5" fmla="*/ 327 h 327"/>
                  <a:gd name="T6" fmla="*/ 18 w 304"/>
                  <a:gd name="T7" fmla="*/ 181 h 327"/>
                  <a:gd name="T8" fmla="*/ 304 w 304"/>
                  <a:gd name="T9" fmla="*/ 0 h 327"/>
                  <a:gd name="T10" fmla="*/ 0 60000 65536"/>
                  <a:gd name="T11" fmla="*/ 0 60000 65536"/>
                  <a:gd name="T12" fmla="*/ 0 60000 65536"/>
                  <a:gd name="T13" fmla="*/ 0 60000 65536"/>
                  <a:gd name="T14" fmla="*/ 0 60000 65536"/>
                  <a:gd name="T15" fmla="*/ 0 w 304"/>
                  <a:gd name="T16" fmla="*/ 0 h 327"/>
                  <a:gd name="T17" fmla="*/ 304 w 304"/>
                  <a:gd name="T18" fmla="*/ 327 h 327"/>
                </a:gdLst>
                <a:ahLst/>
                <a:cxnLst>
                  <a:cxn ang="T10">
                    <a:pos x="T0" y="T1"/>
                  </a:cxn>
                  <a:cxn ang="T11">
                    <a:pos x="T2" y="T3"/>
                  </a:cxn>
                  <a:cxn ang="T12">
                    <a:pos x="T4" y="T5"/>
                  </a:cxn>
                  <a:cxn ang="T13">
                    <a:pos x="T6" y="T7"/>
                  </a:cxn>
                  <a:cxn ang="T14">
                    <a:pos x="T8" y="T9"/>
                  </a:cxn>
                </a:cxnLst>
                <a:rect l="T15" t="T16" r="T17" b="T18"/>
                <a:pathLst>
                  <a:path w="304" h="327">
                    <a:moveTo>
                      <a:pt x="304" y="0"/>
                    </a:moveTo>
                    <a:lnTo>
                      <a:pt x="304" y="96"/>
                    </a:lnTo>
                    <a:lnTo>
                      <a:pt x="0" y="327"/>
                    </a:lnTo>
                    <a:lnTo>
                      <a:pt x="18" y="181"/>
                    </a:lnTo>
                    <a:lnTo>
                      <a:pt x="304" y="0"/>
                    </a:lnTo>
                    <a:close/>
                  </a:path>
                </a:pathLst>
              </a:custGeom>
              <a:solidFill>
                <a:srgbClr val="66FF33"/>
              </a:solidFill>
              <a:ln w="38100">
                <a:solidFill>
                  <a:schemeClr val="tx1"/>
                </a:solidFill>
                <a:round/>
                <a:headEnd/>
                <a:tailEnd/>
              </a:ln>
            </p:spPr>
            <p:txBody>
              <a:bodyPr wrap="none" anchor="ctr"/>
              <a:lstStyle/>
              <a:p>
                <a:endParaRPr lang="en-US" dirty="0">
                  <a:latin typeface="Courier New" pitchFamily="49" charset="0"/>
                </a:endParaRPr>
              </a:p>
            </p:txBody>
          </p:sp>
          <p:sp>
            <p:nvSpPr>
              <p:cNvPr id="38936" name="Freeform 63"/>
              <p:cNvSpPr>
                <a:spLocks/>
              </p:cNvSpPr>
              <p:nvPr/>
            </p:nvSpPr>
            <p:spPr bwMode="auto">
              <a:xfrm flipH="1">
                <a:off x="3648" y="3408"/>
                <a:ext cx="240" cy="336"/>
              </a:xfrm>
              <a:custGeom>
                <a:avLst/>
                <a:gdLst>
                  <a:gd name="T0" fmla="*/ 7 w 336"/>
                  <a:gd name="T1" fmla="*/ 0 h 432"/>
                  <a:gd name="T2" fmla="*/ 11 w 336"/>
                  <a:gd name="T3" fmla="*/ 7 h 432"/>
                  <a:gd name="T4" fmla="*/ 3 w 336"/>
                  <a:gd name="T5" fmla="*/ 12 h 432"/>
                  <a:gd name="T6" fmla="*/ 3 w 336"/>
                  <a:gd name="T7" fmla="*/ 35 h 432"/>
                  <a:gd name="T8" fmla="*/ 0 w 336"/>
                  <a:gd name="T9" fmla="*/ 27 h 432"/>
                  <a:gd name="T10" fmla="*/ 0 w 336"/>
                  <a:gd name="T11" fmla="*/ 4 h 432"/>
                  <a:gd name="T12" fmla="*/ 7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Courier New" pitchFamily="49" charset="0"/>
                </a:endParaRPr>
              </a:p>
            </p:txBody>
          </p:sp>
          <p:sp>
            <p:nvSpPr>
              <p:cNvPr id="38937" name="Freeform 64"/>
              <p:cNvSpPr>
                <a:spLocks/>
              </p:cNvSpPr>
              <p:nvPr/>
            </p:nvSpPr>
            <p:spPr bwMode="auto">
              <a:xfrm flipH="1">
                <a:off x="3840" y="3264"/>
                <a:ext cx="240" cy="288"/>
              </a:xfrm>
              <a:custGeom>
                <a:avLst/>
                <a:gdLst>
                  <a:gd name="T0" fmla="*/ 7 w 336"/>
                  <a:gd name="T1" fmla="*/ 0 h 432"/>
                  <a:gd name="T2" fmla="*/ 11 w 336"/>
                  <a:gd name="T3" fmla="*/ 2 h 432"/>
                  <a:gd name="T4" fmla="*/ 3 w 336"/>
                  <a:gd name="T5" fmla="*/ 3 h 432"/>
                  <a:gd name="T6" fmla="*/ 3 w 336"/>
                  <a:gd name="T7" fmla="*/ 7 h 432"/>
                  <a:gd name="T8" fmla="*/ 0 w 336"/>
                  <a:gd name="T9" fmla="*/ 6 h 432"/>
                  <a:gd name="T10" fmla="*/ 0 w 336"/>
                  <a:gd name="T11" fmla="*/ 1 h 432"/>
                  <a:gd name="T12" fmla="*/ 7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Courier New" pitchFamily="49" charset="0"/>
                </a:endParaRPr>
              </a:p>
            </p:txBody>
          </p:sp>
        </p:grpSp>
        <p:sp>
          <p:nvSpPr>
            <p:cNvPr id="38930" name="Freeform 65"/>
            <p:cNvSpPr>
              <a:spLocks/>
            </p:cNvSpPr>
            <p:nvPr/>
          </p:nvSpPr>
          <p:spPr bwMode="auto">
            <a:xfrm>
              <a:off x="4032" y="2736"/>
              <a:ext cx="336" cy="432"/>
            </a:xfrm>
            <a:custGeom>
              <a:avLst/>
              <a:gdLst>
                <a:gd name="T0" fmla="*/ 0 w 336"/>
                <a:gd name="T1" fmla="*/ 432 h 432"/>
                <a:gd name="T2" fmla="*/ 96 w 336"/>
                <a:gd name="T3" fmla="*/ 384 h 432"/>
                <a:gd name="T4" fmla="*/ 96 w 336"/>
                <a:gd name="T5" fmla="*/ 192 h 432"/>
                <a:gd name="T6" fmla="*/ 336 w 336"/>
                <a:gd name="T7" fmla="*/ 0 h 432"/>
                <a:gd name="T8" fmla="*/ 0 w 336"/>
                <a:gd name="T9" fmla="*/ 144 h 432"/>
                <a:gd name="T10" fmla="*/ 0 w 336"/>
                <a:gd name="T11" fmla="*/ 432 h 432"/>
                <a:gd name="T12" fmla="*/ 0 60000 65536"/>
                <a:gd name="T13" fmla="*/ 0 60000 65536"/>
                <a:gd name="T14" fmla="*/ 0 60000 65536"/>
                <a:gd name="T15" fmla="*/ 0 60000 65536"/>
                <a:gd name="T16" fmla="*/ 0 60000 65536"/>
                <a:gd name="T17" fmla="*/ 0 60000 65536"/>
                <a:gd name="T18" fmla="*/ 0 w 336"/>
                <a:gd name="T19" fmla="*/ 0 h 432"/>
                <a:gd name="T20" fmla="*/ 336 w 336"/>
                <a:gd name="T21" fmla="*/ 432 h 432"/>
              </a:gdLst>
              <a:ahLst/>
              <a:cxnLst>
                <a:cxn ang="T12">
                  <a:pos x="T0" y="T1"/>
                </a:cxn>
                <a:cxn ang="T13">
                  <a:pos x="T2" y="T3"/>
                </a:cxn>
                <a:cxn ang="T14">
                  <a:pos x="T4" y="T5"/>
                </a:cxn>
                <a:cxn ang="T15">
                  <a:pos x="T6" y="T7"/>
                </a:cxn>
                <a:cxn ang="T16">
                  <a:pos x="T8" y="T9"/>
                </a:cxn>
                <a:cxn ang="T17">
                  <a:pos x="T10" y="T11"/>
                </a:cxn>
              </a:cxnLst>
              <a:rect l="T18" t="T19" r="T20" b="T21"/>
              <a:pathLst>
                <a:path w="336" h="432">
                  <a:moveTo>
                    <a:pt x="0" y="432"/>
                  </a:moveTo>
                  <a:lnTo>
                    <a:pt x="96" y="384"/>
                  </a:lnTo>
                  <a:lnTo>
                    <a:pt x="96" y="192"/>
                  </a:lnTo>
                  <a:lnTo>
                    <a:pt x="336" y="0"/>
                  </a:lnTo>
                  <a:lnTo>
                    <a:pt x="0" y="144"/>
                  </a:lnTo>
                  <a:lnTo>
                    <a:pt x="0" y="432"/>
                  </a:lnTo>
                  <a:close/>
                </a:path>
              </a:pathLst>
            </a:custGeom>
            <a:solidFill>
              <a:schemeClr val="tx1"/>
            </a:solidFill>
            <a:ln w="9525">
              <a:solidFill>
                <a:schemeClr val="tx1"/>
              </a:solidFill>
              <a:round/>
              <a:headEnd/>
              <a:tailEnd/>
            </a:ln>
          </p:spPr>
          <p:txBody>
            <a:bodyPr wrap="none" anchor="ctr"/>
            <a:lstStyle/>
            <a:p>
              <a:endParaRPr lang="en-US" dirty="0">
                <a:latin typeface="Courier New" pitchFamily="49" charset="0"/>
              </a:endParaRPr>
            </a:p>
          </p:txBody>
        </p:sp>
      </p:grpSp>
      <p:sp>
        <p:nvSpPr>
          <p:cNvPr id="38927" name="Freeform 66"/>
          <p:cNvSpPr>
            <a:spLocks/>
          </p:cNvSpPr>
          <p:nvPr/>
        </p:nvSpPr>
        <p:spPr bwMode="auto">
          <a:xfrm>
            <a:off x="3458976" y="4048592"/>
            <a:ext cx="517712" cy="470647"/>
          </a:xfrm>
          <a:custGeom>
            <a:avLst/>
            <a:gdLst>
              <a:gd name="T0" fmla="*/ 0 w 528"/>
              <a:gd name="T1" fmla="*/ 480 h 480"/>
              <a:gd name="T2" fmla="*/ 240 w 528"/>
              <a:gd name="T3" fmla="*/ 240 h 480"/>
              <a:gd name="T4" fmla="*/ 0 w 528"/>
              <a:gd name="T5" fmla="*/ 240 h 480"/>
              <a:gd name="T6" fmla="*/ 528 w 528"/>
              <a:gd name="T7" fmla="*/ 0 h 480"/>
              <a:gd name="T8" fmla="*/ 288 w 528"/>
              <a:gd name="T9" fmla="*/ 192 h 480"/>
              <a:gd name="T10" fmla="*/ 432 w 528"/>
              <a:gd name="T11" fmla="*/ 192 h 480"/>
              <a:gd name="T12" fmla="*/ 0 w 528"/>
              <a:gd name="T13" fmla="*/ 480 h 480"/>
              <a:gd name="T14" fmla="*/ 0 60000 65536"/>
              <a:gd name="T15" fmla="*/ 0 60000 65536"/>
              <a:gd name="T16" fmla="*/ 0 60000 65536"/>
              <a:gd name="T17" fmla="*/ 0 60000 65536"/>
              <a:gd name="T18" fmla="*/ 0 60000 65536"/>
              <a:gd name="T19" fmla="*/ 0 60000 65536"/>
              <a:gd name="T20" fmla="*/ 0 60000 65536"/>
              <a:gd name="T21" fmla="*/ 0 w 528"/>
              <a:gd name="T22" fmla="*/ 0 h 480"/>
              <a:gd name="T23" fmla="*/ 528 w 528"/>
              <a:gd name="T24" fmla="*/ 480 h 480"/>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528" h="480">
                <a:moveTo>
                  <a:pt x="0" y="480"/>
                </a:moveTo>
                <a:lnTo>
                  <a:pt x="240" y="240"/>
                </a:lnTo>
                <a:lnTo>
                  <a:pt x="0" y="240"/>
                </a:lnTo>
                <a:lnTo>
                  <a:pt x="528" y="0"/>
                </a:lnTo>
                <a:lnTo>
                  <a:pt x="288" y="192"/>
                </a:lnTo>
                <a:lnTo>
                  <a:pt x="432" y="192"/>
                </a:lnTo>
                <a:lnTo>
                  <a:pt x="0" y="480"/>
                </a:lnTo>
                <a:close/>
              </a:path>
            </a:pathLst>
          </a:custGeom>
          <a:solidFill>
            <a:srgbClr val="FFFF00"/>
          </a:solidFill>
          <a:ln w="38100">
            <a:solidFill>
              <a:srgbClr val="FF0000"/>
            </a:solidFill>
            <a:round/>
            <a:headEnd/>
            <a:tailEnd/>
          </a:ln>
        </p:spPr>
        <p:txBody>
          <a:bodyPr wrap="none" anchor="ctr"/>
          <a:lstStyle/>
          <a:p>
            <a:endParaRPr lang="en-US" dirty="0">
              <a:latin typeface="Courier New" pitchFamily="49" charset="0"/>
            </a:endParaRPr>
          </a:p>
        </p:txBody>
      </p:sp>
      <p:pic>
        <p:nvPicPr>
          <p:cNvPr id="54" name="Picture 7"/>
          <p:cNvPicPr>
            <a:picLocks noChangeAspect="1" noChangeArrowheads="1"/>
          </p:cNvPicPr>
          <p:nvPr/>
        </p:nvPicPr>
        <p:blipFill>
          <a:blip r:embed="rId3" cstate="print"/>
          <a:srcRect/>
          <a:stretch>
            <a:fillRect/>
          </a:stretch>
        </p:blipFill>
        <p:spPr bwMode="auto">
          <a:xfrm>
            <a:off x="655638" y="6157913"/>
            <a:ext cx="587375" cy="587375"/>
          </a:xfrm>
          <a:prstGeom prst="rect">
            <a:avLst/>
          </a:prstGeom>
          <a:noFill/>
          <a:ln w="9525">
            <a:noFill/>
            <a:miter lim="800000"/>
            <a:headEnd/>
            <a:tailEnd/>
          </a:ln>
        </p:spPr>
      </p:pic>
      <p:grpSp>
        <p:nvGrpSpPr>
          <p:cNvPr id="17" name="Group 16">
            <a:extLst>
              <a:ext uri="{FF2B5EF4-FFF2-40B4-BE49-F238E27FC236}">
                <a16:creationId xmlns:a16="http://schemas.microsoft.com/office/drawing/2014/main" id="{23881E2B-2C9E-707B-6360-CC0FAE0592EF}"/>
              </a:ext>
            </a:extLst>
          </p:cNvPr>
          <p:cNvGrpSpPr/>
          <p:nvPr/>
        </p:nvGrpSpPr>
        <p:grpSpPr>
          <a:xfrm>
            <a:off x="3286125" y="2565797"/>
            <a:ext cx="1828800" cy="466725"/>
            <a:chOff x="3286125" y="2565797"/>
            <a:chExt cx="1828800" cy="466725"/>
          </a:xfrm>
        </p:grpSpPr>
        <p:grpSp>
          <p:nvGrpSpPr>
            <p:cNvPr id="2" name="Group 18">
              <a:extLst>
                <a:ext uri="{FF2B5EF4-FFF2-40B4-BE49-F238E27FC236}">
                  <a16:creationId xmlns:a16="http://schemas.microsoft.com/office/drawing/2014/main" id="{BE343029-E6F2-6EE1-30E7-695B7E628E9D}"/>
                </a:ext>
              </a:extLst>
            </p:cNvPr>
            <p:cNvGrpSpPr>
              <a:grpSpLocks/>
            </p:cNvGrpSpPr>
            <p:nvPr/>
          </p:nvGrpSpPr>
          <p:grpSpPr bwMode="auto">
            <a:xfrm>
              <a:off x="4352925" y="2718197"/>
              <a:ext cx="219075" cy="174625"/>
              <a:chOff x="2640" y="1426"/>
              <a:chExt cx="138" cy="110"/>
            </a:xfrm>
            <a:solidFill>
              <a:srgbClr val="00CC00"/>
            </a:solidFill>
          </p:grpSpPr>
          <p:sp>
            <p:nvSpPr>
              <p:cNvPr id="3" name="Oval 19">
                <a:extLst>
                  <a:ext uri="{FF2B5EF4-FFF2-40B4-BE49-F238E27FC236}">
                    <a16:creationId xmlns:a16="http://schemas.microsoft.com/office/drawing/2014/main" id="{D4DAD9EC-5A11-DD41-7FB3-3CAC20833153}"/>
                  </a:ext>
                </a:extLst>
              </p:cNvPr>
              <p:cNvSpPr>
                <a:spLocks noChangeArrowheads="1"/>
              </p:cNvSpPr>
              <p:nvPr/>
            </p:nvSpPr>
            <p:spPr bwMode="auto">
              <a:xfrm>
                <a:off x="2640" y="1426"/>
                <a:ext cx="138" cy="110"/>
              </a:xfrm>
              <a:prstGeom prst="ellipse">
                <a:avLst/>
              </a:prstGeom>
              <a:grpFill/>
              <a:ln w="38100">
                <a:noFill/>
                <a:round/>
                <a:headEnd/>
                <a:tailEnd/>
              </a:ln>
            </p:spPr>
            <p:txBody>
              <a:bodyPr wrap="none" anchor="ctr"/>
              <a:lstStyle/>
              <a:p>
                <a:pPr algn="r"/>
                <a:endParaRPr lang="en-US" sz="4400" b="0" u="sng" dirty="0">
                  <a:solidFill>
                    <a:srgbClr val="0000FF"/>
                  </a:solidFill>
                  <a:latin typeface="Arial" pitchFamily="34" charset="0"/>
                </a:endParaRPr>
              </a:p>
            </p:txBody>
          </p:sp>
          <p:sp>
            <p:nvSpPr>
              <p:cNvPr id="4" name="Oval 20">
                <a:extLst>
                  <a:ext uri="{FF2B5EF4-FFF2-40B4-BE49-F238E27FC236}">
                    <a16:creationId xmlns:a16="http://schemas.microsoft.com/office/drawing/2014/main" id="{F7E755B7-F896-FD8D-7BC2-CE331C5B7EA2}"/>
                  </a:ext>
                </a:extLst>
              </p:cNvPr>
              <p:cNvSpPr>
                <a:spLocks noChangeArrowheads="1"/>
              </p:cNvSpPr>
              <p:nvPr/>
            </p:nvSpPr>
            <p:spPr bwMode="auto">
              <a:xfrm>
                <a:off x="2718" y="1445"/>
                <a:ext cx="37" cy="31"/>
              </a:xfrm>
              <a:prstGeom prst="ellipse">
                <a:avLst/>
              </a:prstGeom>
              <a:grpFill/>
              <a:ln w="19050">
                <a:solidFill>
                  <a:schemeClr val="tx1"/>
                </a:solidFill>
                <a:round/>
                <a:headEnd/>
                <a:tailEnd/>
              </a:ln>
            </p:spPr>
            <p:txBody>
              <a:bodyPr wrap="none" anchor="ctr"/>
              <a:lstStyle/>
              <a:p>
                <a:endParaRPr lang="en-US" dirty="0">
                  <a:latin typeface="Courier New" pitchFamily="49" charset="0"/>
                </a:endParaRPr>
              </a:p>
            </p:txBody>
          </p:sp>
        </p:grpSp>
        <p:grpSp>
          <p:nvGrpSpPr>
            <p:cNvPr id="5" name="Group 5">
              <a:extLst>
                <a:ext uri="{FF2B5EF4-FFF2-40B4-BE49-F238E27FC236}">
                  <a16:creationId xmlns:a16="http://schemas.microsoft.com/office/drawing/2014/main" id="{2F285226-9A18-2667-B80D-F22A1AF3593A}"/>
                </a:ext>
              </a:extLst>
            </p:cNvPr>
            <p:cNvGrpSpPr>
              <a:grpSpLocks/>
            </p:cNvGrpSpPr>
            <p:nvPr/>
          </p:nvGrpSpPr>
          <p:grpSpPr bwMode="auto">
            <a:xfrm>
              <a:off x="3286125" y="2565797"/>
              <a:ext cx="1828800" cy="466725"/>
              <a:chOff x="2160" y="1920"/>
              <a:chExt cx="1152" cy="294"/>
            </a:xfrm>
          </p:grpSpPr>
          <p:grpSp>
            <p:nvGrpSpPr>
              <p:cNvPr id="6" name="Group 6">
                <a:extLst>
                  <a:ext uri="{FF2B5EF4-FFF2-40B4-BE49-F238E27FC236}">
                    <a16:creationId xmlns:a16="http://schemas.microsoft.com/office/drawing/2014/main" id="{11EF8A7C-BAD2-BE20-EC07-98122FFB064A}"/>
                  </a:ext>
                </a:extLst>
              </p:cNvPr>
              <p:cNvGrpSpPr>
                <a:grpSpLocks/>
              </p:cNvGrpSpPr>
              <p:nvPr/>
            </p:nvGrpSpPr>
            <p:grpSpPr bwMode="auto">
              <a:xfrm>
                <a:off x="2234" y="2012"/>
                <a:ext cx="138" cy="110"/>
                <a:chOff x="2928" y="1465"/>
                <a:chExt cx="271" cy="215"/>
              </a:xfrm>
            </p:grpSpPr>
            <p:sp>
              <p:nvSpPr>
                <p:cNvPr id="15" name="Oval 7">
                  <a:extLst>
                    <a:ext uri="{FF2B5EF4-FFF2-40B4-BE49-F238E27FC236}">
                      <a16:creationId xmlns:a16="http://schemas.microsoft.com/office/drawing/2014/main" id="{F9B152C0-ED3C-3361-08E4-8E7D62D9A79D}"/>
                    </a:ext>
                  </a:extLst>
                </p:cNvPr>
                <p:cNvSpPr>
                  <a:spLocks noChangeArrowheads="1"/>
                </p:cNvSpPr>
                <p:nvPr/>
              </p:nvSpPr>
              <p:spPr bwMode="auto">
                <a:xfrm>
                  <a:off x="2928" y="1465"/>
                  <a:ext cx="271" cy="215"/>
                </a:xfrm>
                <a:prstGeom prst="ellipse">
                  <a:avLst/>
                </a:prstGeom>
                <a:solidFill>
                  <a:srgbClr val="3399FF"/>
                </a:solidFill>
                <a:ln w="38100">
                  <a:noFill/>
                  <a:round/>
                  <a:headEnd/>
                  <a:tailEnd/>
                </a:ln>
              </p:spPr>
              <p:txBody>
                <a:bodyPr wrap="none" anchor="ctr"/>
                <a:lstStyle/>
                <a:p>
                  <a:pPr algn="r"/>
                  <a:endParaRPr lang="en-US" sz="4400" b="0" u="sng" dirty="0">
                    <a:solidFill>
                      <a:srgbClr val="0000FF"/>
                    </a:solidFill>
                    <a:latin typeface="Arial" pitchFamily="34" charset="0"/>
                  </a:endParaRPr>
                </a:p>
              </p:txBody>
            </p:sp>
            <p:sp>
              <p:nvSpPr>
                <p:cNvPr id="16" name="Oval 8">
                  <a:extLst>
                    <a:ext uri="{FF2B5EF4-FFF2-40B4-BE49-F238E27FC236}">
                      <a16:creationId xmlns:a16="http://schemas.microsoft.com/office/drawing/2014/main" id="{419B3F87-9F7D-C634-2EEA-7073169494EA}"/>
                    </a:ext>
                  </a:extLst>
                </p:cNvPr>
                <p:cNvSpPr>
                  <a:spLocks noChangeArrowheads="1"/>
                </p:cNvSpPr>
                <p:nvPr/>
              </p:nvSpPr>
              <p:spPr bwMode="auto">
                <a:xfrm>
                  <a:off x="3082" y="1503"/>
                  <a:ext cx="71" cy="60"/>
                </a:xfrm>
                <a:prstGeom prst="ellipse">
                  <a:avLst/>
                </a:prstGeom>
                <a:solidFill>
                  <a:srgbClr val="00FFFF"/>
                </a:solidFill>
                <a:ln w="19050">
                  <a:solidFill>
                    <a:schemeClr val="bg1"/>
                  </a:solidFill>
                  <a:round/>
                  <a:headEnd/>
                  <a:tailEnd/>
                </a:ln>
              </p:spPr>
              <p:txBody>
                <a:bodyPr wrap="none" anchor="ctr"/>
                <a:lstStyle/>
                <a:p>
                  <a:endParaRPr lang="en-US" dirty="0">
                    <a:latin typeface="Courier New" pitchFamily="49" charset="0"/>
                  </a:endParaRPr>
                </a:p>
              </p:txBody>
            </p:sp>
          </p:grpSp>
          <p:sp>
            <p:nvSpPr>
              <p:cNvPr id="7" name="Rectangle 9">
                <a:extLst>
                  <a:ext uri="{FF2B5EF4-FFF2-40B4-BE49-F238E27FC236}">
                    <a16:creationId xmlns:a16="http://schemas.microsoft.com/office/drawing/2014/main" id="{2D4DADC9-919F-E270-38EE-3268B91A2F88}"/>
                  </a:ext>
                </a:extLst>
              </p:cNvPr>
              <p:cNvSpPr>
                <a:spLocks noChangeArrowheads="1"/>
              </p:cNvSpPr>
              <p:nvPr/>
            </p:nvSpPr>
            <p:spPr bwMode="auto">
              <a:xfrm>
                <a:off x="2160" y="1920"/>
                <a:ext cx="294" cy="294"/>
              </a:xfrm>
              <a:prstGeom prst="rect">
                <a:avLst/>
              </a:prstGeom>
              <a:noFill/>
              <a:ln w="38100">
                <a:solidFill>
                  <a:schemeClr val="bg1"/>
                </a:solidFill>
                <a:miter lim="800000"/>
                <a:headEnd/>
                <a:tailEnd/>
              </a:ln>
            </p:spPr>
            <p:txBody>
              <a:bodyPr wrap="none" anchor="ctr"/>
              <a:lstStyle/>
              <a:p>
                <a:endParaRPr lang="en-US" dirty="0">
                  <a:latin typeface="Courier New" pitchFamily="49" charset="0"/>
                </a:endParaRPr>
              </a:p>
            </p:txBody>
          </p:sp>
          <p:sp>
            <p:nvSpPr>
              <p:cNvPr id="8" name="Rectangle 10">
                <a:extLst>
                  <a:ext uri="{FF2B5EF4-FFF2-40B4-BE49-F238E27FC236}">
                    <a16:creationId xmlns:a16="http://schemas.microsoft.com/office/drawing/2014/main" id="{A5683801-B86C-DC14-1B30-B62F602E938E}"/>
                  </a:ext>
                </a:extLst>
              </p:cNvPr>
              <p:cNvSpPr>
                <a:spLocks noChangeArrowheads="1"/>
              </p:cNvSpPr>
              <p:nvPr/>
            </p:nvSpPr>
            <p:spPr bwMode="auto">
              <a:xfrm>
                <a:off x="2454" y="1920"/>
                <a:ext cx="294" cy="294"/>
              </a:xfrm>
              <a:prstGeom prst="rect">
                <a:avLst/>
              </a:prstGeom>
              <a:noFill/>
              <a:ln w="38100">
                <a:solidFill>
                  <a:schemeClr val="bg1"/>
                </a:solidFill>
                <a:miter lim="800000"/>
                <a:headEnd/>
                <a:tailEnd/>
              </a:ln>
            </p:spPr>
            <p:txBody>
              <a:bodyPr wrap="none" anchor="ctr"/>
              <a:lstStyle/>
              <a:p>
                <a:endParaRPr lang="en-US" dirty="0">
                  <a:latin typeface="Courier New" pitchFamily="49" charset="0"/>
                </a:endParaRPr>
              </a:p>
            </p:txBody>
          </p:sp>
          <p:sp>
            <p:nvSpPr>
              <p:cNvPr id="9" name="Rectangle 11">
                <a:extLst>
                  <a:ext uri="{FF2B5EF4-FFF2-40B4-BE49-F238E27FC236}">
                    <a16:creationId xmlns:a16="http://schemas.microsoft.com/office/drawing/2014/main" id="{7F01ADC2-B481-B111-7B67-0FF03D3388B5}"/>
                  </a:ext>
                </a:extLst>
              </p:cNvPr>
              <p:cNvSpPr>
                <a:spLocks noChangeArrowheads="1"/>
              </p:cNvSpPr>
              <p:nvPr/>
            </p:nvSpPr>
            <p:spPr bwMode="auto">
              <a:xfrm>
                <a:off x="2748" y="1920"/>
                <a:ext cx="294" cy="294"/>
              </a:xfrm>
              <a:prstGeom prst="rect">
                <a:avLst/>
              </a:prstGeom>
              <a:noFill/>
              <a:ln w="38100">
                <a:solidFill>
                  <a:schemeClr val="bg1"/>
                </a:solidFill>
                <a:miter lim="800000"/>
                <a:headEnd/>
                <a:tailEnd/>
              </a:ln>
            </p:spPr>
            <p:txBody>
              <a:bodyPr wrap="none" anchor="ctr"/>
              <a:lstStyle/>
              <a:p>
                <a:endParaRPr lang="en-US" dirty="0">
                  <a:latin typeface="Courier New" pitchFamily="49" charset="0"/>
                </a:endParaRPr>
              </a:p>
            </p:txBody>
          </p:sp>
          <p:sp>
            <p:nvSpPr>
              <p:cNvPr id="10" name="Line 12">
                <a:extLst>
                  <a:ext uri="{FF2B5EF4-FFF2-40B4-BE49-F238E27FC236}">
                    <a16:creationId xmlns:a16="http://schemas.microsoft.com/office/drawing/2014/main" id="{3FF99BBB-1FC9-7207-A630-023F6C321D7E}"/>
                  </a:ext>
                </a:extLst>
              </p:cNvPr>
              <p:cNvSpPr>
                <a:spLocks noChangeShapeType="1"/>
              </p:cNvSpPr>
              <p:nvPr/>
            </p:nvSpPr>
            <p:spPr bwMode="auto">
              <a:xfrm>
                <a:off x="3018" y="1920"/>
                <a:ext cx="294" cy="0"/>
              </a:xfrm>
              <a:prstGeom prst="line">
                <a:avLst/>
              </a:prstGeom>
              <a:noFill/>
              <a:ln w="38100">
                <a:solidFill>
                  <a:schemeClr val="bg1"/>
                </a:solidFill>
                <a:round/>
                <a:headEnd/>
                <a:tailEnd/>
              </a:ln>
            </p:spPr>
            <p:txBody>
              <a:bodyPr wrap="none" anchor="ctr"/>
              <a:lstStyle/>
              <a:p>
                <a:endParaRPr lang="en-US" dirty="0">
                  <a:latin typeface="Courier New" pitchFamily="49" charset="0"/>
                </a:endParaRPr>
              </a:p>
            </p:txBody>
          </p:sp>
          <p:sp>
            <p:nvSpPr>
              <p:cNvPr id="11" name="Line 13">
                <a:extLst>
                  <a:ext uri="{FF2B5EF4-FFF2-40B4-BE49-F238E27FC236}">
                    <a16:creationId xmlns:a16="http://schemas.microsoft.com/office/drawing/2014/main" id="{B6C1D14E-42C9-4180-9FEA-247E74395493}"/>
                  </a:ext>
                </a:extLst>
              </p:cNvPr>
              <p:cNvSpPr>
                <a:spLocks noChangeShapeType="1"/>
              </p:cNvSpPr>
              <p:nvPr/>
            </p:nvSpPr>
            <p:spPr bwMode="auto">
              <a:xfrm>
                <a:off x="3018" y="2214"/>
                <a:ext cx="294" cy="0"/>
              </a:xfrm>
              <a:prstGeom prst="line">
                <a:avLst/>
              </a:prstGeom>
              <a:noFill/>
              <a:ln w="38100">
                <a:solidFill>
                  <a:schemeClr val="bg1"/>
                </a:solidFill>
                <a:round/>
                <a:headEnd/>
                <a:tailEnd/>
              </a:ln>
            </p:spPr>
            <p:txBody>
              <a:bodyPr wrap="none" anchor="ctr"/>
              <a:lstStyle/>
              <a:p>
                <a:endParaRPr lang="en-US" dirty="0">
                  <a:latin typeface="Courier New" pitchFamily="49" charset="0"/>
                </a:endParaRPr>
              </a:p>
            </p:txBody>
          </p:sp>
          <p:grpSp>
            <p:nvGrpSpPr>
              <p:cNvPr id="12" name="Group 14">
                <a:extLst>
                  <a:ext uri="{FF2B5EF4-FFF2-40B4-BE49-F238E27FC236}">
                    <a16:creationId xmlns:a16="http://schemas.microsoft.com/office/drawing/2014/main" id="{F8081D89-2F2E-5B8A-9D63-288EDE74576A}"/>
                  </a:ext>
                </a:extLst>
              </p:cNvPr>
              <p:cNvGrpSpPr>
                <a:grpSpLocks/>
              </p:cNvGrpSpPr>
              <p:nvPr/>
            </p:nvGrpSpPr>
            <p:grpSpPr bwMode="auto">
              <a:xfrm>
                <a:off x="2528" y="2012"/>
                <a:ext cx="138" cy="110"/>
                <a:chOff x="3648" y="3312"/>
                <a:chExt cx="271" cy="215"/>
              </a:xfrm>
            </p:grpSpPr>
            <p:sp>
              <p:nvSpPr>
                <p:cNvPr id="13" name="Oval 15">
                  <a:extLst>
                    <a:ext uri="{FF2B5EF4-FFF2-40B4-BE49-F238E27FC236}">
                      <a16:creationId xmlns:a16="http://schemas.microsoft.com/office/drawing/2014/main" id="{A2267722-90C9-F623-FA1C-685E79FED402}"/>
                    </a:ext>
                  </a:extLst>
                </p:cNvPr>
                <p:cNvSpPr>
                  <a:spLocks noChangeArrowheads="1"/>
                </p:cNvSpPr>
                <p:nvPr/>
              </p:nvSpPr>
              <p:spPr bwMode="auto">
                <a:xfrm>
                  <a:off x="3648" y="3312"/>
                  <a:ext cx="271" cy="215"/>
                </a:xfrm>
                <a:prstGeom prst="ellipse">
                  <a:avLst/>
                </a:prstGeom>
                <a:solidFill>
                  <a:srgbClr val="FF0000"/>
                </a:solidFill>
                <a:ln w="38100">
                  <a:noFill/>
                  <a:round/>
                  <a:headEnd/>
                  <a:tailEnd/>
                </a:ln>
              </p:spPr>
              <p:txBody>
                <a:bodyPr wrap="none" anchor="ctr"/>
                <a:lstStyle/>
                <a:p>
                  <a:pPr algn="r"/>
                  <a:endParaRPr lang="en-US" sz="4400" b="0" u="sng" dirty="0">
                    <a:solidFill>
                      <a:srgbClr val="0000FF"/>
                    </a:solidFill>
                    <a:latin typeface="Arial" pitchFamily="34" charset="0"/>
                  </a:endParaRPr>
                </a:p>
              </p:txBody>
            </p:sp>
            <p:sp>
              <p:nvSpPr>
                <p:cNvPr id="14" name="Oval 16">
                  <a:extLst>
                    <a:ext uri="{FF2B5EF4-FFF2-40B4-BE49-F238E27FC236}">
                      <a16:creationId xmlns:a16="http://schemas.microsoft.com/office/drawing/2014/main" id="{7E47D6AD-43D7-F593-9ED9-B2EE9E409D60}"/>
                    </a:ext>
                  </a:extLst>
                </p:cNvPr>
                <p:cNvSpPr>
                  <a:spLocks noChangeArrowheads="1"/>
                </p:cNvSpPr>
                <p:nvPr/>
              </p:nvSpPr>
              <p:spPr bwMode="auto">
                <a:xfrm>
                  <a:off x="3802" y="3350"/>
                  <a:ext cx="71" cy="60"/>
                </a:xfrm>
                <a:prstGeom prst="ellipse">
                  <a:avLst/>
                </a:prstGeom>
                <a:solidFill>
                  <a:srgbClr val="FF7C80"/>
                </a:solidFill>
                <a:ln w="19050">
                  <a:solidFill>
                    <a:schemeClr val="bg1"/>
                  </a:solidFill>
                  <a:round/>
                  <a:headEnd/>
                  <a:tailEnd/>
                </a:ln>
              </p:spPr>
              <p:txBody>
                <a:bodyPr wrap="none" anchor="ctr"/>
                <a:lstStyle/>
                <a:p>
                  <a:endParaRPr lang="en-US" dirty="0">
                    <a:latin typeface="Courier New" pitchFamily="49" charset="0"/>
                  </a:endParaRPr>
                </a:p>
              </p:txBody>
            </p:sp>
          </p:grpSp>
        </p:grpSp>
      </p:grpSp>
      <p:grpSp>
        <p:nvGrpSpPr>
          <p:cNvPr id="56" name="Group 27">
            <a:extLst>
              <a:ext uri="{FF2B5EF4-FFF2-40B4-BE49-F238E27FC236}">
                <a16:creationId xmlns:a16="http://schemas.microsoft.com/office/drawing/2014/main" id="{57A671BB-FBC5-4E87-8141-ED8E4F674ACF}"/>
              </a:ext>
            </a:extLst>
          </p:cNvPr>
          <p:cNvGrpSpPr>
            <a:grpSpLocks/>
          </p:cNvGrpSpPr>
          <p:nvPr/>
        </p:nvGrpSpPr>
        <p:grpSpPr bwMode="auto">
          <a:xfrm>
            <a:off x="892175" y="3522850"/>
            <a:ext cx="1035424" cy="1082488"/>
            <a:chOff x="3312" y="2640"/>
            <a:chExt cx="1056" cy="1104"/>
          </a:xfrm>
          <a:effectLst>
            <a:glow rad="139700">
              <a:schemeClr val="accent3">
                <a:satMod val="175000"/>
                <a:alpha val="40000"/>
              </a:schemeClr>
            </a:glow>
          </a:effectLst>
        </p:grpSpPr>
        <p:sp>
          <p:nvSpPr>
            <p:cNvPr id="57" name="Freeform 28">
              <a:extLst>
                <a:ext uri="{FF2B5EF4-FFF2-40B4-BE49-F238E27FC236}">
                  <a16:creationId xmlns:a16="http://schemas.microsoft.com/office/drawing/2014/main" id="{288A9144-483A-4F3B-B3EC-84EA70D0698E}"/>
                </a:ext>
              </a:extLst>
            </p:cNvPr>
            <p:cNvSpPr>
              <a:spLocks/>
            </p:cNvSpPr>
            <p:nvPr/>
          </p:nvSpPr>
          <p:spPr bwMode="auto">
            <a:xfrm>
              <a:off x="3792" y="2640"/>
              <a:ext cx="336" cy="432"/>
            </a:xfrm>
            <a:custGeom>
              <a:avLst/>
              <a:gdLst>
                <a:gd name="T0" fmla="*/ 0 w 336"/>
                <a:gd name="T1" fmla="*/ 432 h 432"/>
                <a:gd name="T2" fmla="*/ 96 w 336"/>
                <a:gd name="T3" fmla="*/ 384 h 432"/>
                <a:gd name="T4" fmla="*/ 96 w 336"/>
                <a:gd name="T5" fmla="*/ 192 h 432"/>
                <a:gd name="T6" fmla="*/ 336 w 336"/>
                <a:gd name="T7" fmla="*/ 0 h 432"/>
                <a:gd name="T8" fmla="*/ 0 w 336"/>
                <a:gd name="T9" fmla="*/ 144 h 432"/>
                <a:gd name="T10" fmla="*/ 0 w 336"/>
                <a:gd name="T11" fmla="*/ 432 h 432"/>
                <a:gd name="T12" fmla="*/ 0 60000 65536"/>
                <a:gd name="T13" fmla="*/ 0 60000 65536"/>
                <a:gd name="T14" fmla="*/ 0 60000 65536"/>
                <a:gd name="T15" fmla="*/ 0 60000 65536"/>
                <a:gd name="T16" fmla="*/ 0 60000 65536"/>
                <a:gd name="T17" fmla="*/ 0 60000 65536"/>
                <a:gd name="T18" fmla="*/ 0 w 336"/>
                <a:gd name="T19" fmla="*/ 0 h 432"/>
                <a:gd name="T20" fmla="*/ 336 w 336"/>
                <a:gd name="T21" fmla="*/ 432 h 432"/>
              </a:gdLst>
              <a:ahLst/>
              <a:cxnLst>
                <a:cxn ang="T12">
                  <a:pos x="T0" y="T1"/>
                </a:cxn>
                <a:cxn ang="T13">
                  <a:pos x="T2" y="T3"/>
                </a:cxn>
                <a:cxn ang="T14">
                  <a:pos x="T4" y="T5"/>
                </a:cxn>
                <a:cxn ang="T15">
                  <a:pos x="T6" y="T7"/>
                </a:cxn>
                <a:cxn ang="T16">
                  <a:pos x="T8" y="T9"/>
                </a:cxn>
                <a:cxn ang="T17">
                  <a:pos x="T10" y="T11"/>
                </a:cxn>
              </a:cxnLst>
              <a:rect l="T18" t="T19" r="T20" b="T21"/>
              <a:pathLst>
                <a:path w="336" h="432">
                  <a:moveTo>
                    <a:pt x="0" y="432"/>
                  </a:moveTo>
                  <a:lnTo>
                    <a:pt x="96" y="384"/>
                  </a:lnTo>
                  <a:lnTo>
                    <a:pt x="96" y="192"/>
                  </a:lnTo>
                  <a:lnTo>
                    <a:pt x="336" y="0"/>
                  </a:lnTo>
                  <a:lnTo>
                    <a:pt x="0" y="144"/>
                  </a:lnTo>
                  <a:lnTo>
                    <a:pt x="0" y="432"/>
                  </a:lnTo>
                  <a:close/>
                </a:path>
              </a:pathLst>
            </a:custGeom>
            <a:solidFill>
              <a:schemeClr val="tx1"/>
            </a:solidFill>
            <a:ln w="9525">
              <a:solidFill>
                <a:schemeClr val="tx1"/>
              </a:solidFill>
              <a:round/>
              <a:headEnd/>
              <a:tailEnd/>
            </a:ln>
          </p:spPr>
          <p:txBody>
            <a:bodyPr wrap="none" anchor="ctr"/>
            <a:lstStyle/>
            <a:p>
              <a:endParaRPr lang="en-US" dirty="0">
                <a:latin typeface="Courier New" pitchFamily="49" charset="0"/>
              </a:endParaRPr>
            </a:p>
          </p:txBody>
        </p:sp>
        <p:grpSp>
          <p:nvGrpSpPr>
            <p:cNvPr id="58" name="Group 29">
              <a:extLst>
                <a:ext uri="{FF2B5EF4-FFF2-40B4-BE49-F238E27FC236}">
                  <a16:creationId xmlns:a16="http://schemas.microsoft.com/office/drawing/2014/main" id="{23E5674C-EA10-434A-8D43-6454BE8B7171}"/>
                </a:ext>
              </a:extLst>
            </p:cNvPr>
            <p:cNvGrpSpPr>
              <a:grpSpLocks/>
            </p:cNvGrpSpPr>
            <p:nvPr/>
          </p:nvGrpSpPr>
          <p:grpSpPr bwMode="auto">
            <a:xfrm>
              <a:off x="3312" y="2928"/>
              <a:ext cx="837" cy="816"/>
              <a:chOff x="3312" y="2928"/>
              <a:chExt cx="837" cy="816"/>
            </a:xfrm>
          </p:grpSpPr>
          <p:sp>
            <p:nvSpPr>
              <p:cNvPr id="60" name="Freeform 30">
                <a:extLst>
                  <a:ext uri="{FF2B5EF4-FFF2-40B4-BE49-F238E27FC236}">
                    <a16:creationId xmlns:a16="http://schemas.microsoft.com/office/drawing/2014/main" id="{670B9322-5EAD-48F8-84F5-AF591F2DDEAB}"/>
                  </a:ext>
                </a:extLst>
              </p:cNvPr>
              <p:cNvSpPr>
                <a:spLocks/>
              </p:cNvSpPr>
              <p:nvPr/>
            </p:nvSpPr>
            <p:spPr bwMode="auto">
              <a:xfrm flipH="1">
                <a:off x="3312" y="3168"/>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Courier New" pitchFamily="49" charset="0"/>
                </a:endParaRPr>
              </a:p>
            </p:txBody>
          </p:sp>
          <p:sp>
            <p:nvSpPr>
              <p:cNvPr id="61" name="Freeform 31">
                <a:extLst>
                  <a:ext uri="{FF2B5EF4-FFF2-40B4-BE49-F238E27FC236}">
                    <a16:creationId xmlns:a16="http://schemas.microsoft.com/office/drawing/2014/main" id="{EDD67981-149A-4052-96D9-677F8345A9B7}"/>
                  </a:ext>
                </a:extLst>
              </p:cNvPr>
              <p:cNvSpPr>
                <a:spLocks/>
              </p:cNvSpPr>
              <p:nvPr/>
            </p:nvSpPr>
            <p:spPr bwMode="auto">
              <a:xfrm flipH="1">
                <a:off x="3520" y="3024"/>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Courier New" pitchFamily="49" charset="0"/>
                </a:endParaRPr>
              </a:p>
            </p:txBody>
          </p:sp>
          <p:sp>
            <p:nvSpPr>
              <p:cNvPr id="62" name="Freeform 32">
                <a:extLst>
                  <a:ext uri="{FF2B5EF4-FFF2-40B4-BE49-F238E27FC236}">
                    <a16:creationId xmlns:a16="http://schemas.microsoft.com/office/drawing/2014/main" id="{A705E446-6DA8-4BE7-B35C-FD868EF63BE6}"/>
                  </a:ext>
                </a:extLst>
              </p:cNvPr>
              <p:cNvSpPr>
                <a:spLocks/>
              </p:cNvSpPr>
              <p:nvPr/>
            </p:nvSpPr>
            <p:spPr bwMode="auto">
              <a:xfrm flipH="1">
                <a:off x="3360" y="2928"/>
                <a:ext cx="789" cy="535"/>
              </a:xfrm>
              <a:custGeom>
                <a:avLst/>
                <a:gdLst>
                  <a:gd name="T0" fmla="*/ 261 w 789"/>
                  <a:gd name="T1" fmla="*/ 0 h 535"/>
                  <a:gd name="T2" fmla="*/ 789 w 789"/>
                  <a:gd name="T3" fmla="*/ 336 h 535"/>
                  <a:gd name="T4" fmla="*/ 494 w 789"/>
                  <a:gd name="T5" fmla="*/ 535 h 535"/>
                  <a:gd name="T6" fmla="*/ 0 w 789"/>
                  <a:gd name="T7" fmla="*/ 96 h 535"/>
                  <a:gd name="T8" fmla="*/ 261 w 789"/>
                  <a:gd name="T9" fmla="*/ 0 h 535"/>
                  <a:gd name="T10" fmla="*/ 0 60000 65536"/>
                  <a:gd name="T11" fmla="*/ 0 60000 65536"/>
                  <a:gd name="T12" fmla="*/ 0 60000 65536"/>
                  <a:gd name="T13" fmla="*/ 0 60000 65536"/>
                  <a:gd name="T14" fmla="*/ 0 60000 65536"/>
                  <a:gd name="T15" fmla="*/ 0 w 789"/>
                  <a:gd name="T16" fmla="*/ 0 h 535"/>
                  <a:gd name="T17" fmla="*/ 789 w 789"/>
                  <a:gd name="T18" fmla="*/ 535 h 535"/>
                </a:gdLst>
                <a:ahLst/>
                <a:cxnLst>
                  <a:cxn ang="T10">
                    <a:pos x="T0" y="T1"/>
                  </a:cxn>
                  <a:cxn ang="T11">
                    <a:pos x="T2" y="T3"/>
                  </a:cxn>
                  <a:cxn ang="T12">
                    <a:pos x="T4" y="T5"/>
                  </a:cxn>
                  <a:cxn ang="T13">
                    <a:pos x="T6" y="T7"/>
                  </a:cxn>
                  <a:cxn ang="T14">
                    <a:pos x="T8" y="T9"/>
                  </a:cxn>
                </a:cxnLst>
                <a:rect l="T15" t="T16" r="T17" b="T18"/>
                <a:pathLst>
                  <a:path w="789" h="535">
                    <a:moveTo>
                      <a:pt x="261" y="0"/>
                    </a:moveTo>
                    <a:lnTo>
                      <a:pt x="789" y="336"/>
                    </a:lnTo>
                    <a:lnTo>
                      <a:pt x="494" y="535"/>
                    </a:lnTo>
                    <a:lnTo>
                      <a:pt x="0" y="96"/>
                    </a:lnTo>
                    <a:lnTo>
                      <a:pt x="261" y="0"/>
                    </a:lnTo>
                    <a:close/>
                  </a:path>
                </a:pathLst>
              </a:custGeom>
              <a:solidFill>
                <a:srgbClr val="0000FF"/>
              </a:solidFill>
              <a:ln w="38100">
                <a:solidFill>
                  <a:schemeClr val="tx1"/>
                </a:solidFill>
                <a:round/>
                <a:headEnd/>
                <a:tailEnd/>
              </a:ln>
            </p:spPr>
            <p:txBody>
              <a:bodyPr wrap="none" anchor="ctr"/>
              <a:lstStyle/>
              <a:p>
                <a:endParaRPr lang="en-US" dirty="0">
                  <a:latin typeface="Courier New" pitchFamily="49" charset="0"/>
                </a:endParaRPr>
              </a:p>
            </p:txBody>
          </p:sp>
          <p:sp>
            <p:nvSpPr>
              <p:cNvPr id="63" name="Freeform 33">
                <a:extLst>
                  <a:ext uri="{FF2B5EF4-FFF2-40B4-BE49-F238E27FC236}">
                    <a16:creationId xmlns:a16="http://schemas.microsoft.com/office/drawing/2014/main" id="{AAFA9D59-A5CF-46AE-8BE1-2B2CB1391849}"/>
                  </a:ext>
                </a:extLst>
              </p:cNvPr>
              <p:cNvSpPr>
                <a:spLocks/>
              </p:cNvSpPr>
              <p:nvPr/>
            </p:nvSpPr>
            <p:spPr bwMode="auto">
              <a:xfrm flipH="1">
                <a:off x="3648" y="3024"/>
                <a:ext cx="491" cy="567"/>
              </a:xfrm>
              <a:custGeom>
                <a:avLst/>
                <a:gdLst>
                  <a:gd name="T0" fmla="*/ 11 w 491"/>
                  <a:gd name="T1" fmla="*/ 0 h 567"/>
                  <a:gd name="T2" fmla="*/ 491 w 491"/>
                  <a:gd name="T3" fmla="*/ 432 h 567"/>
                  <a:gd name="T4" fmla="*/ 484 w 491"/>
                  <a:gd name="T5" fmla="*/ 567 h 567"/>
                  <a:gd name="T6" fmla="*/ 0 w 491"/>
                  <a:gd name="T7" fmla="*/ 119 h 567"/>
                  <a:gd name="T8" fmla="*/ 11 w 491"/>
                  <a:gd name="T9" fmla="*/ 0 h 567"/>
                  <a:gd name="T10" fmla="*/ 0 60000 65536"/>
                  <a:gd name="T11" fmla="*/ 0 60000 65536"/>
                  <a:gd name="T12" fmla="*/ 0 60000 65536"/>
                  <a:gd name="T13" fmla="*/ 0 60000 65536"/>
                  <a:gd name="T14" fmla="*/ 0 60000 65536"/>
                  <a:gd name="T15" fmla="*/ 0 w 491"/>
                  <a:gd name="T16" fmla="*/ 0 h 567"/>
                  <a:gd name="T17" fmla="*/ 491 w 491"/>
                  <a:gd name="T18" fmla="*/ 567 h 567"/>
                </a:gdLst>
                <a:ahLst/>
                <a:cxnLst>
                  <a:cxn ang="T10">
                    <a:pos x="T0" y="T1"/>
                  </a:cxn>
                  <a:cxn ang="T11">
                    <a:pos x="T2" y="T3"/>
                  </a:cxn>
                  <a:cxn ang="T12">
                    <a:pos x="T4" y="T5"/>
                  </a:cxn>
                  <a:cxn ang="T13">
                    <a:pos x="T6" y="T7"/>
                  </a:cxn>
                  <a:cxn ang="T14">
                    <a:pos x="T8" y="T9"/>
                  </a:cxn>
                </a:cxnLst>
                <a:rect l="T15" t="T16" r="T17" b="T18"/>
                <a:pathLst>
                  <a:path w="491" h="567">
                    <a:moveTo>
                      <a:pt x="11" y="0"/>
                    </a:moveTo>
                    <a:lnTo>
                      <a:pt x="491" y="432"/>
                    </a:lnTo>
                    <a:lnTo>
                      <a:pt x="484" y="567"/>
                    </a:lnTo>
                    <a:lnTo>
                      <a:pt x="0" y="119"/>
                    </a:lnTo>
                    <a:lnTo>
                      <a:pt x="11" y="0"/>
                    </a:lnTo>
                    <a:close/>
                  </a:path>
                </a:pathLst>
              </a:custGeom>
              <a:solidFill>
                <a:srgbClr val="0000FF"/>
              </a:solidFill>
              <a:ln w="38100">
                <a:solidFill>
                  <a:schemeClr val="tx1"/>
                </a:solidFill>
                <a:round/>
                <a:headEnd/>
                <a:tailEnd/>
              </a:ln>
            </p:spPr>
            <p:txBody>
              <a:bodyPr wrap="none" anchor="ctr"/>
              <a:lstStyle/>
              <a:p>
                <a:endParaRPr lang="en-US" dirty="0">
                  <a:latin typeface="Courier New" pitchFamily="49" charset="0"/>
                </a:endParaRPr>
              </a:p>
            </p:txBody>
          </p:sp>
          <p:sp>
            <p:nvSpPr>
              <p:cNvPr id="64" name="Freeform 34">
                <a:extLst>
                  <a:ext uri="{FF2B5EF4-FFF2-40B4-BE49-F238E27FC236}">
                    <a16:creationId xmlns:a16="http://schemas.microsoft.com/office/drawing/2014/main" id="{A5ECF03C-C052-4B7D-B541-93DEA82D87F1}"/>
                  </a:ext>
                </a:extLst>
              </p:cNvPr>
              <p:cNvSpPr>
                <a:spLocks/>
              </p:cNvSpPr>
              <p:nvPr/>
            </p:nvSpPr>
            <p:spPr bwMode="auto">
              <a:xfrm flipH="1">
                <a:off x="3360" y="3264"/>
                <a:ext cx="304" cy="327"/>
              </a:xfrm>
              <a:custGeom>
                <a:avLst/>
                <a:gdLst>
                  <a:gd name="T0" fmla="*/ 304 w 304"/>
                  <a:gd name="T1" fmla="*/ 0 h 327"/>
                  <a:gd name="T2" fmla="*/ 304 w 304"/>
                  <a:gd name="T3" fmla="*/ 96 h 327"/>
                  <a:gd name="T4" fmla="*/ 0 w 304"/>
                  <a:gd name="T5" fmla="*/ 327 h 327"/>
                  <a:gd name="T6" fmla="*/ 18 w 304"/>
                  <a:gd name="T7" fmla="*/ 181 h 327"/>
                  <a:gd name="T8" fmla="*/ 304 w 304"/>
                  <a:gd name="T9" fmla="*/ 0 h 327"/>
                  <a:gd name="T10" fmla="*/ 0 60000 65536"/>
                  <a:gd name="T11" fmla="*/ 0 60000 65536"/>
                  <a:gd name="T12" fmla="*/ 0 60000 65536"/>
                  <a:gd name="T13" fmla="*/ 0 60000 65536"/>
                  <a:gd name="T14" fmla="*/ 0 60000 65536"/>
                  <a:gd name="T15" fmla="*/ 0 w 304"/>
                  <a:gd name="T16" fmla="*/ 0 h 327"/>
                  <a:gd name="T17" fmla="*/ 304 w 304"/>
                  <a:gd name="T18" fmla="*/ 327 h 327"/>
                </a:gdLst>
                <a:ahLst/>
                <a:cxnLst>
                  <a:cxn ang="T10">
                    <a:pos x="T0" y="T1"/>
                  </a:cxn>
                  <a:cxn ang="T11">
                    <a:pos x="T2" y="T3"/>
                  </a:cxn>
                  <a:cxn ang="T12">
                    <a:pos x="T4" y="T5"/>
                  </a:cxn>
                  <a:cxn ang="T13">
                    <a:pos x="T6" y="T7"/>
                  </a:cxn>
                  <a:cxn ang="T14">
                    <a:pos x="T8" y="T9"/>
                  </a:cxn>
                </a:cxnLst>
                <a:rect l="T15" t="T16" r="T17" b="T18"/>
                <a:pathLst>
                  <a:path w="304" h="327">
                    <a:moveTo>
                      <a:pt x="304" y="0"/>
                    </a:moveTo>
                    <a:lnTo>
                      <a:pt x="304" y="96"/>
                    </a:lnTo>
                    <a:lnTo>
                      <a:pt x="0" y="327"/>
                    </a:lnTo>
                    <a:lnTo>
                      <a:pt x="18" y="181"/>
                    </a:lnTo>
                    <a:lnTo>
                      <a:pt x="304" y="0"/>
                    </a:lnTo>
                    <a:close/>
                  </a:path>
                </a:pathLst>
              </a:custGeom>
              <a:solidFill>
                <a:srgbClr val="0000FF"/>
              </a:solidFill>
              <a:ln w="38100">
                <a:solidFill>
                  <a:schemeClr val="tx1"/>
                </a:solidFill>
                <a:round/>
                <a:headEnd/>
                <a:tailEnd/>
              </a:ln>
            </p:spPr>
            <p:txBody>
              <a:bodyPr wrap="none" anchor="ctr"/>
              <a:lstStyle/>
              <a:p>
                <a:endParaRPr lang="en-US" dirty="0">
                  <a:latin typeface="Courier New" pitchFamily="49" charset="0"/>
                </a:endParaRPr>
              </a:p>
            </p:txBody>
          </p:sp>
          <p:sp>
            <p:nvSpPr>
              <p:cNvPr id="65" name="Freeform 35">
                <a:extLst>
                  <a:ext uri="{FF2B5EF4-FFF2-40B4-BE49-F238E27FC236}">
                    <a16:creationId xmlns:a16="http://schemas.microsoft.com/office/drawing/2014/main" id="{D322DAF4-74C7-4A6E-BF98-9E268BC86252}"/>
                  </a:ext>
                </a:extLst>
              </p:cNvPr>
              <p:cNvSpPr>
                <a:spLocks/>
              </p:cNvSpPr>
              <p:nvPr/>
            </p:nvSpPr>
            <p:spPr bwMode="auto">
              <a:xfrm flipH="1">
                <a:off x="3648" y="3408"/>
                <a:ext cx="240" cy="336"/>
              </a:xfrm>
              <a:custGeom>
                <a:avLst/>
                <a:gdLst>
                  <a:gd name="T0" fmla="*/ 7 w 336"/>
                  <a:gd name="T1" fmla="*/ 0 h 432"/>
                  <a:gd name="T2" fmla="*/ 11 w 336"/>
                  <a:gd name="T3" fmla="*/ 7 h 432"/>
                  <a:gd name="T4" fmla="*/ 3 w 336"/>
                  <a:gd name="T5" fmla="*/ 12 h 432"/>
                  <a:gd name="T6" fmla="*/ 3 w 336"/>
                  <a:gd name="T7" fmla="*/ 35 h 432"/>
                  <a:gd name="T8" fmla="*/ 0 w 336"/>
                  <a:gd name="T9" fmla="*/ 27 h 432"/>
                  <a:gd name="T10" fmla="*/ 0 w 336"/>
                  <a:gd name="T11" fmla="*/ 4 h 432"/>
                  <a:gd name="T12" fmla="*/ 7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Courier New" pitchFamily="49" charset="0"/>
                </a:endParaRPr>
              </a:p>
            </p:txBody>
          </p:sp>
          <p:sp>
            <p:nvSpPr>
              <p:cNvPr id="66" name="Freeform 36">
                <a:extLst>
                  <a:ext uri="{FF2B5EF4-FFF2-40B4-BE49-F238E27FC236}">
                    <a16:creationId xmlns:a16="http://schemas.microsoft.com/office/drawing/2014/main" id="{AF9A8B28-CF38-4307-A431-A672016A5160}"/>
                  </a:ext>
                </a:extLst>
              </p:cNvPr>
              <p:cNvSpPr>
                <a:spLocks/>
              </p:cNvSpPr>
              <p:nvPr/>
            </p:nvSpPr>
            <p:spPr bwMode="auto">
              <a:xfrm flipH="1">
                <a:off x="3840" y="3264"/>
                <a:ext cx="240" cy="288"/>
              </a:xfrm>
              <a:custGeom>
                <a:avLst/>
                <a:gdLst>
                  <a:gd name="T0" fmla="*/ 7 w 336"/>
                  <a:gd name="T1" fmla="*/ 0 h 432"/>
                  <a:gd name="T2" fmla="*/ 11 w 336"/>
                  <a:gd name="T3" fmla="*/ 2 h 432"/>
                  <a:gd name="T4" fmla="*/ 3 w 336"/>
                  <a:gd name="T5" fmla="*/ 3 h 432"/>
                  <a:gd name="T6" fmla="*/ 3 w 336"/>
                  <a:gd name="T7" fmla="*/ 7 h 432"/>
                  <a:gd name="T8" fmla="*/ 0 w 336"/>
                  <a:gd name="T9" fmla="*/ 6 h 432"/>
                  <a:gd name="T10" fmla="*/ 0 w 336"/>
                  <a:gd name="T11" fmla="*/ 1 h 432"/>
                  <a:gd name="T12" fmla="*/ 7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Courier New" pitchFamily="49" charset="0"/>
                </a:endParaRPr>
              </a:p>
            </p:txBody>
          </p:sp>
        </p:grpSp>
        <p:sp>
          <p:nvSpPr>
            <p:cNvPr id="59" name="Freeform 37">
              <a:extLst>
                <a:ext uri="{FF2B5EF4-FFF2-40B4-BE49-F238E27FC236}">
                  <a16:creationId xmlns:a16="http://schemas.microsoft.com/office/drawing/2014/main" id="{287D0210-17FA-419F-B0EE-35B32C2EE0E3}"/>
                </a:ext>
              </a:extLst>
            </p:cNvPr>
            <p:cNvSpPr>
              <a:spLocks/>
            </p:cNvSpPr>
            <p:nvPr/>
          </p:nvSpPr>
          <p:spPr bwMode="auto">
            <a:xfrm>
              <a:off x="4032" y="2736"/>
              <a:ext cx="336" cy="432"/>
            </a:xfrm>
            <a:custGeom>
              <a:avLst/>
              <a:gdLst>
                <a:gd name="T0" fmla="*/ 0 w 336"/>
                <a:gd name="T1" fmla="*/ 432 h 432"/>
                <a:gd name="T2" fmla="*/ 96 w 336"/>
                <a:gd name="T3" fmla="*/ 384 h 432"/>
                <a:gd name="T4" fmla="*/ 96 w 336"/>
                <a:gd name="T5" fmla="*/ 192 h 432"/>
                <a:gd name="T6" fmla="*/ 336 w 336"/>
                <a:gd name="T7" fmla="*/ 0 h 432"/>
                <a:gd name="T8" fmla="*/ 0 w 336"/>
                <a:gd name="T9" fmla="*/ 144 h 432"/>
                <a:gd name="T10" fmla="*/ 0 w 336"/>
                <a:gd name="T11" fmla="*/ 432 h 432"/>
                <a:gd name="T12" fmla="*/ 0 60000 65536"/>
                <a:gd name="T13" fmla="*/ 0 60000 65536"/>
                <a:gd name="T14" fmla="*/ 0 60000 65536"/>
                <a:gd name="T15" fmla="*/ 0 60000 65536"/>
                <a:gd name="T16" fmla="*/ 0 60000 65536"/>
                <a:gd name="T17" fmla="*/ 0 60000 65536"/>
                <a:gd name="T18" fmla="*/ 0 w 336"/>
                <a:gd name="T19" fmla="*/ 0 h 432"/>
                <a:gd name="T20" fmla="*/ 336 w 336"/>
                <a:gd name="T21" fmla="*/ 432 h 432"/>
              </a:gdLst>
              <a:ahLst/>
              <a:cxnLst>
                <a:cxn ang="T12">
                  <a:pos x="T0" y="T1"/>
                </a:cxn>
                <a:cxn ang="T13">
                  <a:pos x="T2" y="T3"/>
                </a:cxn>
                <a:cxn ang="T14">
                  <a:pos x="T4" y="T5"/>
                </a:cxn>
                <a:cxn ang="T15">
                  <a:pos x="T6" y="T7"/>
                </a:cxn>
                <a:cxn ang="T16">
                  <a:pos x="T8" y="T9"/>
                </a:cxn>
                <a:cxn ang="T17">
                  <a:pos x="T10" y="T11"/>
                </a:cxn>
              </a:cxnLst>
              <a:rect l="T18" t="T19" r="T20" b="T21"/>
              <a:pathLst>
                <a:path w="336" h="432">
                  <a:moveTo>
                    <a:pt x="0" y="432"/>
                  </a:moveTo>
                  <a:lnTo>
                    <a:pt x="96" y="384"/>
                  </a:lnTo>
                  <a:lnTo>
                    <a:pt x="96" y="192"/>
                  </a:lnTo>
                  <a:lnTo>
                    <a:pt x="336" y="0"/>
                  </a:lnTo>
                  <a:lnTo>
                    <a:pt x="0" y="144"/>
                  </a:lnTo>
                  <a:lnTo>
                    <a:pt x="0" y="432"/>
                  </a:lnTo>
                  <a:close/>
                </a:path>
              </a:pathLst>
            </a:custGeom>
            <a:solidFill>
              <a:schemeClr val="tx1"/>
            </a:solidFill>
            <a:ln w="9525">
              <a:solidFill>
                <a:schemeClr val="tx1"/>
              </a:solidFill>
              <a:round/>
              <a:headEnd/>
              <a:tailEnd/>
            </a:ln>
          </p:spPr>
          <p:txBody>
            <a:bodyPr wrap="none" anchor="ctr"/>
            <a:lstStyle/>
            <a:p>
              <a:endParaRPr lang="en-US" dirty="0">
                <a:latin typeface="Courier New" pitchFamily="49" charset="0"/>
              </a:endParaRPr>
            </a:p>
          </p:txBody>
        </p:sp>
      </p:gr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7" name="Footer Placeholder 2"/>
          <p:cNvSpPr>
            <a:spLocks noGrp="1"/>
          </p:cNvSpPr>
          <p:nvPr>
            <p:ph type="ftr" sz="quarter" idx="10"/>
          </p:nvPr>
        </p:nvSpPr>
        <p:spPr>
          <a:xfrm>
            <a:off x="3124200" y="6248400"/>
            <a:ext cx="2895600" cy="457200"/>
          </a:xfrm>
        </p:spPr>
        <p:txBody>
          <a:bodyPr/>
          <a:lstStyle/>
          <a:p>
            <a:pPr>
              <a:defRPr/>
            </a:pPr>
            <a:r>
              <a:rPr lang="en-US" b="0" dirty="0">
                <a:solidFill>
                  <a:schemeClr val="tx1"/>
                </a:solidFill>
                <a:latin typeface="Arial" pitchFamily="34" charset="0"/>
                <a:cs typeface="+mn-cs"/>
              </a:rPr>
              <a:t>Art of Multiprocessor Programming</a:t>
            </a:r>
          </a:p>
        </p:txBody>
      </p:sp>
      <p:sp>
        <p:nvSpPr>
          <p:cNvPr id="68" name="Slide Number Placeholder 3"/>
          <p:cNvSpPr>
            <a:spLocks noGrp="1"/>
          </p:cNvSpPr>
          <p:nvPr>
            <p:ph type="sldNum" sz="quarter" idx="11"/>
          </p:nvPr>
        </p:nvSpPr>
        <p:spPr>
          <a:xfrm>
            <a:off x="6553200" y="6248400"/>
            <a:ext cx="1905000" cy="457200"/>
          </a:xfrm>
        </p:spPr>
        <p:txBody>
          <a:bodyPr/>
          <a:lstStyle/>
          <a:p>
            <a:pPr>
              <a:defRPr/>
            </a:pPr>
            <a:fld id="{F80AA9E4-D4BE-46D1-A19E-2D2E9D2AF422}" type="slidenum">
              <a:rPr lang="x-none" b="0">
                <a:solidFill>
                  <a:schemeClr val="tx1"/>
                </a:solidFill>
                <a:latin typeface="Arial" pitchFamily="34" charset="0"/>
                <a:cs typeface="+mn-cs"/>
              </a:rPr>
              <a:pPr>
                <a:defRPr/>
              </a:pPr>
              <a:t>51</a:t>
            </a:fld>
            <a:endParaRPr lang="en-US" b="0" dirty="0">
              <a:solidFill>
                <a:schemeClr val="tx1"/>
              </a:solidFill>
              <a:latin typeface="Arial" pitchFamily="34" charset="0"/>
              <a:cs typeface="+mn-cs"/>
            </a:endParaRPr>
          </a:p>
        </p:txBody>
      </p:sp>
      <p:grpSp>
        <p:nvGrpSpPr>
          <p:cNvPr id="39941" name="Group 3"/>
          <p:cNvGrpSpPr>
            <a:grpSpLocks/>
          </p:cNvGrpSpPr>
          <p:nvPr/>
        </p:nvGrpSpPr>
        <p:grpSpPr bwMode="auto">
          <a:xfrm>
            <a:off x="838200" y="5257800"/>
            <a:ext cx="7391400" cy="762000"/>
            <a:chOff x="528" y="3312"/>
            <a:chExt cx="4656" cy="480"/>
          </a:xfrm>
        </p:grpSpPr>
        <p:sp>
          <p:nvSpPr>
            <p:cNvPr id="40003" name="AutoShape 4"/>
            <p:cNvSpPr>
              <a:spLocks noChangeArrowheads="1"/>
            </p:cNvSpPr>
            <p:nvPr/>
          </p:nvSpPr>
          <p:spPr bwMode="auto">
            <a:xfrm>
              <a:off x="528" y="3312"/>
              <a:ext cx="4656" cy="480"/>
            </a:xfrm>
            <a:prstGeom prst="rightArrow">
              <a:avLst>
                <a:gd name="adj1" fmla="val 50000"/>
                <a:gd name="adj2" fmla="val 242500"/>
              </a:avLst>
            </a:prstGeom>
            <a:solidFill>
              <a:srgbClr val="0099FF"/>
            </a:solidFill>
            <a:ln w="38100">
              <a:solidFill>
                <a:srgbClr val="0099FF"/>
              </a:solidFill>
              <a:miter lim="800000"/>
              <a:headEnd/>
              <a:tailEnd/>
            </a:ln>
          </p:spPr>
          <p:txBody>
            <a:bodyPr wrap="none" anchor="ctr"/>
            <a:lstStyle/>
            <a:p>
              <a:endParaRPr lang="en-US" dirty="0">
                <a:latin typeface="Courier New" pitchFamily="49" charset="0"/>
              </a:endParaRPr>
            </a:p>
          </p:txBody>
        </p:sp>
        <p:sp>
          <p:nvSpPr>
            <p:cNvPr id="40004" name="Text Box 5"/>
            <p:cNvSpPr txBox="1">
              <a:spLocks noChangeArrowheads="1"/>
            </p:cNvSpPr>
            <p:nvPr/>
          </p:nvSpPr>
          <p:spPr bwMode="auto">
            <a:xfrm>
              <a:off x="2143" y="3408"/>
              <a:ext cx="483" cy="291"/>
            </a:xfrm>
            <a:prstGeom prst="rect">
              <a:avLst/>
            </a:prstGeom>
            <a:noFill/>
            <a:ln w="9525">
              <a:noFill/>
              <a:miter lim="800000"/>
              <a:headEnd/>
              <a:tailEnd/>
            </a:ln>
          </p:spPr>
          <p:txBody>
            <a:bodyPr wrap="none">
              <a:spAutoFit/>
            </a:bodyPr>
            <a:lstStyle/>
            <a:p>
              <a:pPr algn="r"/>
              <a:r>
                <a:rPr lang="en-US" b="0" dirty="0">
                  <a:solidFill>
                    <a:schemeClr val="bg1"/>
                  </a:solidFill>
                  <a:latin typeface="Arial" pitchFamily="34" charset="0"/>
                </a:rPr>
                <a:t>time</a:t>
              </a:r>
            </a:p>
          </p:txBody>
        </p:sp>
      </p:grpSp>
      <p:sp>
        <p:nvSpPr>
          <p:cNvPr id="39942" name="Rectangle 6"/>
          <p:cNvSpPr>
            <a:spLocks noGrp="1" noChangeArrowheads="1"/>
          </p:cNvSpPr>
          <p:nvPr>
            <p:ph type="title" idx="4294967295"/>
          </p:nvPr>
        </p:nvSpPr>
        <p:spPr/>
        <p:txBody>
          <a:bodyPr/>
          <a:lstStyle/>
          <a:p>
            <a:pPr eaLnBrk="1" hangingPunct="1"/>
            <a:r>
              <a:rPr lang="en-US" sz="4000" dirty="0"/>
              <a:t>Concurrent Methods Take </a:t>
            </a:r>
            <a:r>
              <a:rPr lang="en-US" sz="4000" i="1" dirty="0"/>
              <a:t>Overlapping</a:t>
            </a:r>
            <a:r>
              <a:rPr lang="en-US" sz="4000" dirty="0"/>
              <a:t> Time</a:t>
            </a:r>
          </a:p>
        </p:txBody>
      </p:sp>
      <p:sp>
        <p:nvSpPr>
          <p:cNvPr id="39943" name="Text Box 7"/>
          <p:cNvSpPr txBox="1">
            <a:spLocks noChangeArrowheads="1"/>
          </p:cNvSpPr>
          <p:nvPr/>
        </p:nvSpPr>
        <p:spPr bwMode="auto">
          <a:xfrm>
            <a:off x="3402220" y="5410200"/>
            <a:ext cx="766555" cy="461665"/>
          </a:xfrm>
          <a:prstGeom prst="rect">
            <a:avLst/>
          </a:prstGeom>
          <a:noFill/>
          <a:ln w="9525">
            <a:noFill/>
            <a:miter lim="800000"/>
            <a:headEnd/>
            <a:tailEnd/>
          </a:ln>
        </p:spPr>
        <p:txBody>
          <a:bodyPr wrap="none">
            <a:spAutoFit/>
          </a:bodyPr>
          <a:lstStyle/>
          <a:p>
            <a:pPr algn="r"/>
            <a:r>
              <a:rPr lang="en-US" b="0" dirty="0">
                <a:solidFill>
                  <a:schemeClr val="bg1"/>
                </a:solidFill>
                <a:latin typeface="Arial" pitchFamily="34" charset="0"/>
              </a:rPr>
              <a:t>time</a:t>
            </a:r>
          </a:p>
        </p:txBody>
      </p:sp>
      <p:sp>
        <p:nvSpPr>
          <p:cNvPr id="39944" name="AutoShape 8"/>
          <p:cNvSpPr>
            <a:spLocks noChangeArrowheads="1"/>
          </p:cNvSpPr>
          <p:nvPr/>
        </p:nvSpPr>
        <p:spPr bwMode="auto">
          <a:xfrm>
            <a:off x="1447800" y="3352800"/>
            <a:ext cx="2743200" cy="990600"/>
          </a:xfrm>
          <a:prstGeom prst="leftRightArrow">
            <a:avLst>
              <a:gd name="adj1" fmla="val 50000"/>
              <a:gd name="adj2" fmla="val 55385"/>
            </a:avLst>
          </a:prstGeom>
          <a:solidFill>
            <a:srgbClr val="FF0000"/>
          </a:solidFill>
          <a:ln w="38100">
            <a:solidFill>
              <a:schemeClr val="tx1"/>
            </a:solidFill>
            <a:miter lim="800000"/>
            <a:headEnd/>
            <a:tailEnd/>
          </a:ln>
        </p:spPr>
        <p:txBody>
          <a:bodyPr wrap="none" anchor="ctr"/>
          <a:lstStyle/>
          <a:p>
            <a:pPr algn="ctr"/>
            <a:r>
              <a:rPr lang="en-US" dirty="0">
                <a:solidFill>
                  <a:schemeClr val="bg1"/>
                </a:solidFill>
                <a:latin typeface="Arial" pitchFamily="34" charset="0"/>
              </a:rPr>
              <a:t>Method call</a:t>
            </a:r>
          </a:p>
        </p:txBody>
      </p:sp>
      <p:sp>
        <p:nvSpPr>
          <p:cNvPr id="39946" name="AutoShape 23"/>
          <p:cNvSpPr>
            <a:spLocks noChangeArrowheads="1"/>
          </p:cNvSpPr>
          <p:nvPr/>
        </p:nvSpPr>
        <p:spPr bwMode="auto">
          <a:xfrm>
            <a:off x="4876800" y="3352800"/>
            <a:ext cx="2743200" cy="990600"/>
          </a:xfrm>
          <a:prstGeom prst="leftRightArrow">
            <a:avLst>
              <a:gd name="adj1" fmla="val 50000"/>
              <a:gd name="adj2" fmla="val 55385"/>
            </a:avLst>
          </a:prstGeom>
          <a:solidFill>
            <a:srgbClr val="FF0000"/>
          </a:solidFill>
          <a:ln w="38100">
            <a:solidFill>
              <a:schemeClr val="tx1"/>
            </a:solidFill>
            <a:miter lim="800000"/>
            <a:headEnd/>
            <a:tailEnd/>
          </a:ln>
        </p:spPr>
        <p:txBody>
          <a:bodyPr wrap="none" anchor="ctr"/>
          <a:lstStyle/>
          <a:p>
            <a:pPr algn="ctr"/>
            <a:r>
              <a:rPr lang="en-US" dirty="0">
                <a:solidFill>
                  <a:schemeClr val="bg1"/>
                </a:solidFill>
                <a:latin typeface="Arial" pitchFamily="34" charset="0"/>
              </a:rPr>
              <a:t>Method call</a:t>
            </a:r>
          </a:p>
        </p:txBody>
      </p:sp>
      <p:sp>
        <p:nvSpPr>
          <p:cNvPr id="39947" name="AutoShape 24"/>
          <p:cNvSpPr>
            <a:spLocks noChangeArrowheads="1"/>
          </p:cNvSpPr>
          <p:nvPr/>
        </p:nvSpPr>
        <p:spPr bwMode="auto">
          <a:xfrm>
            <a:off x="2895600" y="4343400"/>
            <a:ext cx="2743200" cy="990600"/>
          </a:xfrm>
          <a:prstGeom prst="leftRightArrow">
            <a:avLst>
              <a:gd name="adj1" fmla="val 50000"/>
              <a:gd name="adj2" fmla="val 55385"/>
            </a:avLst>
          </a:prstGeom>
          <a:solidFill>
            <a:srgbClr val="FF0000"/>
          </a:solidFill>
          <a:ln w="38100">
            <a:solidFill>
              <a:schemeClr val="tx1"/>
            </a:solidFill>
            <a:miter lim="800000"/>
            <a:headEnd/>
            <a:tailEnd/>
          </a:ln>
        </p:spPr>
        <p:txBody>
          <a:bodyPr wrap="none" anchor="ctr"/>
          <a:lstStyle/>
          <a:p>
            <a:pPr algn="ctr"/>
            <a:r>
              <a:rPr lang="en-US" dirty="0">
                <a:solidFill>
                  <a:schemeClr val="bg1"/>
                </a:solidFill>
                <a:latin typeface="Arial" pitchFamily="34" charset="0"/>
              </a:rPr>
              <a:t>Method call</a:t>
            </a:r>
          </a:p>
        </p:txBody>
      </p:sp>
      <p:sp>
        <p:nvSpPr>
          <p:cNvPr id="39964" name="Freeform 40"/>
          <p:cNvSpPr>
            <a:spLocks/>
          </p:cNvSpPr>
          <p:nvPr/>
        </p:nvSpPr>
        <p:spPr bwMode="auto">
          <a:xfrm>
            <a:off x="5200090" y="2954338"/>
            <a:ext cx="517712" cy="470647"/>
          </a:xfrm>
          <a:custGeom>
            <a:avLst/>
            <a:gdLst>
              <a:gd name="T0" fmla="*/ 0 w 528"/>
              <a:gd name="T1" fmla="*/ 480 h 480"/>
              <a:gd name="T2" fmla="*/ 240 w 528"/>
              <a:gd name="T3" fmla="*/ 240 h 480"/>
              <a:gd name="T4" fmla="*/ 0 w 528"/>
              <a:gd name="T5" fmla="*/ 240 h 480"/>
              <a:gd name="T6" fmla="*/ 528 w 528"/>
              <a:gd name="T7" fmla="*/ 0 h 480"/>
              <a:gd name="T8" fmla="*/ 288 w 528"/>
              <a:gd name="T9" fmla="*/ 192 h 480"/>
              <a:gd name="T10" fmla="*/ 432 w 528"/>
              <a:gd name="T11" fmla="*/ 192 h 480"/>
              <a:gd name="T12" fmla="*/ 0 w 528"/>
              <a:gd name="T13" fmla="*/ 480 h 480"/>
              <a:gd name="T14" fmla="*/ 0 60000 65536"/>
              <a:gd name="T15" fmla="*/ 0 60000 65536"/>
              <a:gd name="T16" fmla="*/ 0 60000 65536"/>
              <a:gd name="T17" fmla="*/ 0 60000 65536"/>
              <a:gd name="T18" fmla="*/ 0 60000 65536"/>
              <a:gd name="T19" fmla="*/ 0 60000 65536"/>
              <a:gd name="T20" fmla="*/ 0 60000 65536"/>
              <a:gd name="T21" fmla="*/ 0 w 528"/>
              <a:gd name="T22" fmla="*/ 0 h 480"/>
              <a:gd name="T23" fmla="*/ 528 w 528"/>
              <a:gd name="T24" fmla="*/ 480 h 480"/>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528" h="480">
                <a:moveTo>
                  <a:pt x="0" y="480"/>
                </a:moveTo>
                <a:lnTo>
                  <a:pt x="240" y="240"/>
                </a:lnTo>
                <a:lnTo>
                  <a:pt x="0" y="240"/>
                </a:lnTo>
                <a:lnTo>
                  <a:pt x="528" y="0"/>
                </a:lnTo>
                <a:lnTo>
                  <a:pt x="288" y="192"/>
                </a:lnTo>
                <a:lnTo>
                  <a:pt x="432" y="192"/>
                </a:lnTo>
                <a:lnTo>
                  <a:pt x="0" y="480"/>
                </a:lnTo>
                <a:close/>
              </a:path>
            </a:pathLst>
          </a:custGeom>
          <a:solidFill>
            <a:srgbClr val="FFFF00"/>
          </a:solidFill>
          <a:ln w="38100">
            <a:solidFill>
              <a:srgbClr val="FF0000"/>
            </a:solidFill>
            <a:round/>
            <a:headEnd/>
            <a:tailEnd/>
          </a:ln>
        </p:spPr>
        <p:txBody>
          <a:bodyPr wrap="none" anchor="ctr"/>
          <a:lstStyle/>
          <a:p>
            <a:endParaRPr lang="en-US" dirty="0">
              <a:latin typeface="Courier New" pitchFamily="49" charset="0"/>
            </a:endParaRPr>
          </a:p>
        </p:txBody>
      </p:sp>
      <p:grpSp>
        <p:nvGrpSpPr>
          <p:cNvPr id="39965" name="Group 41"/>
          <p:cNvGrpSpPr>
            <a:grpSpLocks/>
          </p:cNvGrpSpPr>
          <p:nvPr/>
        </p:nvGrpSpPr>
        <p:grpSpPr bwMode="auto">
          <a:xfrm>
            <a:off x="4352925" y="3472050"/>
            <a:ext cx="1035424" cy="1082488"/>
            <a:chOff x="3312" y="2640"/>
            <a:chExt cx="1056" cy="1104"/>
          </a:xfrm>
          <a:effectLst>
            <a:glow rad="139700">
              <a:schemeClr val="accent3">
                <a:satMod val="175000"/>
                <a:alpha val="40000"/>
              </a:schemeClr>
            </a:glow>
          </a:effectLst>
        </p:grpSpPr>
        <p:sp>
          <p:nvSpPr>
            <p:cNvPr id="39967" name="Freeform 42"/>
            <p:cNvSpPr>
              <a:spLocks/>
            </p:cNvSpPr>
            <p:nvPr/>
          </p:nvSpPr>
          <p:spPr bwMode="auto">
            <a:xfrm>
              <a:off x="3792" y="2640"/>
              <a:ext cx="336" cy="432"/>
            </a:xfrm>
            <a:custGeom>
              <a:avLst/>
              <a:gdLst>
                <a:gd name="T0" fmla="*/ 0 w 336"/>
                <a:gd name="T1" fmla="*/ 432 h 432"/>
                <a:gd name="T2" fmla="*/ 96 w 336"/>
                <a:gd name="T3" fmla="*/ 384 h 432"/>
                <a:gd name="T4" fmla="*/ 96 w 336"/>
                <a:gd name="T5" fmla="*/ 192 h 432"/>
                <a:gd name="T6" fmla="*/ 336 w 336"/>
                <a:gd name="T7" fmla="*/ 0 h 432"/>
                <a:gd name="T8" fmla="*/ 0 w 336"/>
                <a:gd name="T9" fmla="*/ 144 h 432"/>
                <a:gd name="T10" fmla="*/ 0 w 336"/>
                <a:gd name="T11" fmla="*/ 432 h 432"/>
                <a:gd name="T12" fmla="*/ 0 60000 65536"/>
                <a:gd name="T13" fmla="*/ 0 60000 65536"/>
                <a:gd name="T14" fmla="*/ 0 60000 65536"/>
                <a:gd name="T15" fmla="*/ 0 60000 65536"/>
                <a:gd name="T16" fmla="*/ 0 60000 65536"/>
                <a:gd name="T17" fmla="*/ 0 60000 65536"/>
                <a:gd name="T18" fmla="*/ 0 w 336"/>
                <a:gd name="T19" fmla="*/ 0 h 432"/>
                <a:gd name="T20" fmla="*/ 336 w 336"/>
                <a:gd name="T21" fmla="*/ 432 h 432"/>
              </a:gdLst>
              <a:ahLst/>
              <a:cxnLst>
                <a:cxn ang="T12">
                  <a:pos x="T0" y="T1"/>
                </a:cxn>
                <a:cxn ang="T13">
                  <a:pos x="T2" y="T3"/>
                </a:cxn>
                <a:cxn ang="T14">
                  <a:pos x="T4" y="T5"/>
                </a:cxn>
                <a:cxn ang="T15">
                  <a:pos x="T6" y="T7"/>
                </a:cxn>
                <a:cxn ang="T16">
                  <a:pos x="T8" y="T9"/>
                </a:cxn>
                <a:cxn ang="T17">
                  <a:pos x="T10" y="T11"/>
                </a:cxn>
              </a:cxnLst>
              <a:rect l="T18" t="T19" r="T20" b="T21"/>
              <a:pathLst>
                <a:path w="336" h="432">
                  <a:moveTo>
                    <a:pt x="0" y="432"/>
                  </a:moveTo>
                  <a:lnTo>
                    <a:pt x="96" y="384"/>
                  </a:lnTo>
                  <a:lnTo>
                    <a:pt x="96" y="192"/>
                  </a:lnTo>
                  <a:lnTo>
                    <a:pt x="336" y="0"/>
                  </a:lnTo>
                  <a:lnTo>
                    <a:pt x="0" y="144"/>
                  </a:lnTo>
                  <a:lnTo>
                    <a:pt x="0" y="432"/>
                  </a:lnTo>
                  <a:close/>
                </a:path>
              </a:pathLst>
            </a:custGeom>
            <a:solidFill>
              <a:schemeClr val="tx1"/>
            </a:solidFill>
            <a:ln w="9525">
              <a:solidFill>
                <a:schemeClr val="tx1"/>
              </a:solidFill>
              <a:round/>
              <a:headEnd/>
              <a:tailEnd/>
            </a:ln>
          </p:spPr>
          <p:txBody>
            <a:bodyPr wrap="none" anchor="ctr"/>
            <a:lstStyle/>
            <a:p>
              <a:endParaRPr lang="en-US" dirty="0">
                <a:latin typeface="Courier New" pitchFamily="49" charset="0"/>
              </a:endParaRPr>
            </a:p>
          </p:txBody>
        </p:sp>
        <p:grpSp>
          <p:nvGrpSpPr>
            <p:cNvPr id="39968" name="Group 43"/>
            <p:cNvGrpSpPr>
              <a:grpSpLocks/>
            </p:cNvGrpSpPr>
            <p:nvPr/>
          </p:nvGrpSpPr>
          <p:grpSpPr bwMode="auto">
            <a:xfrm>
              <a:off x="3312" y="2928"/>
              <a:ext cx="837" cy="816"/>
              <a:chOff x="3312" y="2928"/>
              <a:chExt cx="837" cy="816"/>
            </a:xfrm>
          </p:grpSpPr>
          <p:sp>
            <p:nvSpPr>
              <p:cNvPr id="39970" name="Freeform 44"/>
              <p:cNvSpPr>
                <a:spLocks/>
              </p:cNvSpPr>
              <p:nvPr/>
            </p:nvSpPr>
            <p:spPr bwMode="auto">
              <a:xfrm flipH="1">
                <a:off x="3312" y="3168"/>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Courier New" pitchFamily="49" charset="0"/>
                </a:endParaRPr>
              </a:p>
            </p:txBody>
          </p:sp>
          <p:sp>
            <p:nvSpPr>
              <p:cNvPr id="39971" name="Freeform 45"/>
              <p:cNvSpPr>
                <a:spLocks/>
              </p:cNvSpPr>
              <p:nvPr/>
            </p:nvSpPr>
            <p:spPr bwMode="auto">
              <a:xfrm flipH="1">
                <a:off x="3520" y="3024"/>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Courier New" pitchFamily="49" charset="0"/>
                </a:endParaRPr>
              </a:p>
            </p:txBody>
          </p:sp>
          <p:sp>
            <p:nvSpPr>
              <p:cNvPr id="39972" name="Freeform 46"/>
              <p:cNvSpPr>
                <a:spLocks/>
              </p:cNvSpPr>
              <p:nvPr/>
            </p:nvSpPr>
            <p:spPr bwMode="auto">
              <a:xfrm flipH="1">
                <a:off x="3360" y="2928"/>
                <a:ext cx="789" cy="535"/>
              </a:xfrm>
              <a:custGeom>
                <a:avLst/>
                <a:gdLst>
                  <a:gd name="T0" fmla="*/ 261 w 789"/>
                  <a:gd name="T1" fmla="*/ 0 h 535"/>
                  <a:gd name="T2" fmla="*/ 789 w 789"/>
                  <a:gd name="T3" fmla="*/ 336 h 535"/>
                  <a:gd name="T4" fmla="*/ 494 w 789"/>
                  <a:gd name="T5" fmla="*/ 535 h 535"/>
                  <a:gd name="T6" fmla="*/ 0 w 789"/>
                  <a:gd name="T7" fmla="*/ 96 h 535"/>
                  <a:gd name="T8" fmla="*/ 261 w 789"/>
                  <a:gd name="T9" fmla="*/ 0 h 535"/>
                  <a:gd name="T10" fmla="*/ 0 60000 65536"/>
                  <a:gd name="T11" fmla="*/ 0 60000 65536"/>
                  <a:gd name="T12" fmla="*/ 0 60000 65536"/>
                  <a:gd name="T13" fmla="*/ 0 60000 65536"/>
                  <a:gd name="T14" fmla="*/ 0 60000 65536"/>
                  <a:gd name="T15" fmla="*/ 0 w 789"/>
                  <a:gd name="T16" fmla="*/ 0 h 535"/>
                  <a:gd name="T17" fmla="*/ 789 w 789"/>
                  <a:gd name="T18" fmla="*/ 535 h 535"/>
                </a:gdLst>
                <a:ahLst/>
                <a:cxnLst>
                  <a:cxn ang="T10">
                    <a:pos x="T0" y="T1"/>
                  </a:cxn>
                  <a:cxn ang="T11">
                    <a:pos x="T2" y="T3"/>
                  </a:cxn>
                  <a:cxn ang="T12">
                    <a:pos x="T4" y="T5"/>
                  </a:cxn>
                  <a:cxn ang="T13">
                    <a:pos x="T6" y="T7"/>
                  </a:cxn>
                  <a:cxn ang="T14">
                    <a:pos x="T8" y="T9"/>
                  </a:cxn>
                </a:cxnLst>
                <a:rect l="T15" t="T16" r="T17" b="T18"/>
                <a:pathLst>
                  <a:path w="789" h="535">
                    <a:moveTo>
                      <a:pt x="261" y="0"/>
                    </a:moveTo>
                    <a:lnTo>
                      <a:pt x="789" y="336"/>
                    </a:lnTo>
                    <a:lnTo>
                      <a:pt x="494" y="535"/>
                    </a:lnTo>
                    <a:lnTo>
                      <a:pt x="0" y="96"/>
                    </a:lnTo>
                    <a:lnTo>
                      <a:pt x="261" y="0"/>
                    </a:lnTo>
                    <a:close/>
                  </a:path>
                </a:pathLst>
              </a:custGeom>
              <a:solidFill>
                <a:srgbClr val="00FFFF"/>
              </a:solidFill>
              <a:ln w="38100">
                <a:solidFill>
                  <a:schemeClr val="tx1"/>
                </a:solidFill>
                <a:round/>
                <a:headEnd/>
                <a:tailEnd/>
              </a:ln>
            </p:spPr>
            <p:txBody>
              <a:bodyPr wrap="none" anchor="ctr"/>
              <a:lstStyle/>
              <a:p>
                <a:endParaRPr lang="en-US" dirty="0">
                  <a:latin typeface="Courier New" pitchFamily="49" charset="0"/>
                </a:endParaRPr>
              </a:p>
            </p:txBody>
          </p:sp>
          <p:sp>
            <p:nvSpPr>
              <p:cNvPr id="39973" name="Freeform 47"/>
              <p:cNvSpPr>
                <a:spLocks/>
              </p:cNvSpPr>
              <p:nvPr/>
            </p:nvSpPr>
            <p:spPr bwMode="auto">
              <a:xfrm flipH="1">
                <a:off x="3648" y="3024"/>
                <a:ext cx="491" cy="567"/>
              </a:xfrm>
              <a:custGeom>
                <a:avLst/>
                <a:gdLst>
                  <a:gd name="T0" fmla="*/ 11 w 491"/>
                  <a:gd name="T1" fmla="*/ 0 h 567"/>
                  <a:gd name="T2" fmla="*/ 491 w 491"/>
                  <a:gd name="T3" fmla="*/ 432 h 567"/>
                  <a:gd name="T4" fmla="*/ 484 w 491"/>
                  <a:gd name="T5" fmla="*/ 567 h 567"/>
                  <a:gd name="T6" fmla="*/ 0 w 491"/>
                  <a:gd name="T7" fmla="*/ 119 h 567"/>
                  <a:gd name="T8" fmla="*/ 11 w 491"/>
                  <a:gd name="T9" fmla="*/ 0 h 567"/>
                  <a:gd name="T10" fmla="*/ 0 60000 65536"/>
                  <a:gd name="T11" fmla="*/ 0 60000 65536"/>
                  <a:gd name="T12" fmla="*/ 0 60000 65536"/>
                  <a:gd name="T13" fmla="*/ 0 60000 65536"/>
                  <a:gd name="T14" fmla="*/ 0 60000 65536"/>
                  <a:gd name="T15" fmla="*/ 0 w 491"/>
                  <a:gd name="T16" fmla="*/ 0 h 567"/>
                  <a:gd name="T17" fmla="*/ 491 w 491"/>
                  <a:gd name="T18" fmla="*/ 567 h 567"/>
                </a:gdLst>
                <a:ahLst/>
                <a:cxnLst>
                  <a:cxn ang="T10">
                    <a:pos x="T0" y="T1"/>
                  </a:cxn>
                  <a:cxn ang="T11">
                    <a:pos x="T2" y="T3"/>
                  </a:cxn>
                  <a:cxn ang="T12">
                    <a:pos x="T4" y="T5"/>
                  </a:cxn>
                  <a:cxn ang="T13">
                    <a:pos x="T6" y="T7"/>
                  </a:cxn>
                  <a:cxn ang="T14">
                    <a:pos x="T8" y="T9"/>
                  </a:cxn>
                </a:cxnLst>
                <a:rect l="T15" t="T16" r="T17" b="T18"/>
                <a:pathLst>
                  <a:path w="491" h="567">
                    <a:moveTo>
                      <a:pt x="11" y="0"/>
                    </a:moveTo>
                    <a:lnTo>
                      <a:pt x="491" y="432"/>
                    </a:lnTo>
                    <a:lnTo>
                      <a:pt x="484" y="567"/>
                    </a:lnTo>
                    <a:lnTo>
                      <a:pt x="0" y="119"/>
                    </a:lnTo>
                    <a:lnTo>
                      <a:pt x="11" y="0"/>
                    </a:lnTo>
                    <a:close/>
                  </a:path>
                </a:pathLst>
              </a:custGeom>
              <a:solidFill>
                <a:srgbClr val="00FFFF"/>
              </a:solidFill>
              <a:ln w="38100">
                <a:solidFill>
                  <a:schemeClr val="tx1"/>
                </a:solidFill>
                <a:round/>
                <a:headEnd/>
                <a:tailEnd/>
              </a:ln>
            </p:spPr>
            <p:txBody>
              <a:bodyPr wrap="none" anchor="ctr"/>
              <a:lstStyle/>
              <a:p>
                <a:endParaRPr lang="en-US" dirty="0">
                  <a:latin typeface="Courier New" pitchFamily="49" charset="0"/>
                </a:endParaRPr>
              </a:p>
            </p:txBody>
          </p:sp>
          <p:sp>
            <p:nvSpPr>
              <p:cNvPr id="39974" name="Freeform 48"/>
              <p:cNvSpPr>
                <a:spLocks/>
              </p:cNvSpPr>
              <p:nvPr/>
            </p:nvSpPr>
            <p:spPr bwMode="auto">
              <a:xfrm flipH="1">
                <a:off x="3360" y="3264"/>
                <a:ext cx="304" cy="327"/>
              </a:xfrm>
              <a:custGeom>
                <a:avLst/>
                <a:gdLst>
                  <a:gd name="T0" fmla="*/ 304 w 304"/>
                  <a:gd name="T1" fmla="*/ 0 h 327"/>
                  <a:gd name="T2" fmla="*/ 304 w 304"/>
                  <a:gd name="T3" fmla="*/ 96 h 327"/>
                  <a:gd name="T4" fmla="*/ 0 w 304"/>
                  <a:gd name="T5" fmla="*/ 327 h 327"/>
                  <a:gd name="T6" fmla="*/ 18 w 304"/>
                  <a:gd name="T7" fmla="*/ 181 h 327"/>
                  <a:gd name="T8" fmla="*/ 304 w 304"/>
                  <a:gd name="T9" fmla="*/ 0 h 327"/>
                  <a:gd name="T10" fmla="*/ 0 60000 65536"/>
                  <a:gd name="T11" fmla="*/ 0 60000 65536"/>
                  <a:gd name="T12" fmla="*/ 0 60000 65536"/>
                  <a:gd name="T13" fmla="*/ 0 60000 65536"/>
                  <a:gd name="T14" fmla="*/ 0 60000 65536"/>
                  <a:gd name="T15" fmla="*/ 0 w 304"/>
                  <a:gd name="T16" fmla="*/ 0 h 327"/>
                  <a:gd name="T17" fmla="*/ 304 w 304"/>
                  <a:gd name="T18" fmla="*/ 327 h 327"/>
                </a:gdLst>
                <a:ahLst/>
                <a:cxnLst>
                  <a:cxn ang="T10">
                    <a:pos x="T0" y="T1"/>
                  </a:cxn>
                  <a:cxn ang="T11">
                    <a:pos x="T2" y="T3"/>
                  </a:cxn>
                  <a:cxn ang="T12">
                    <a:pos x="T4" y="T5"/>
                  </a:cxn>
                  <a:cxn ang="T13">
                    <a:pos x="T6" y="T7"/>
                  </a:cxn>
                  <a:cxn ang="T14">
                    <a:pos x="T8" y="T9"/>
                  </a:cxn>
                </a:cxnLst>
                <a:rect l="T15" t="T16" r="T17" b="T18"/>
                <a:pathLst>
                  <a:path w="304" h="327">
                    <a:moveTo>
                      <a:pt x="304" y="0"/>
                    </a:moveTo>
                    <a:lnTo>
                      <a:pt x="304" y="96"/>
                    </a:lnTo>
                    <a:lnTo>
                      <a:pt x="0" y="327"/>
                    </a:lnTo>
                    <a:lnTo>
                      <a:pt x="18" y="181"/>
                    </a:lnTo>
                    <a:lnTo>
                      <a:pt x="304" y="0"/>
                    </a:lnTo>
                    <a:close/>
                  </a:path>
                </a:pathLst>
              </a:custGeom>
              <a:solidFill>
                <a:srgbClr val="00FFFF"/>
              </a:solidFill>
              <a:ln w="38100">
                <a:solidFill>
                  <a:schemeClr val="tx1"/>
                </a:solidFill>
                <a:round/>
                <a:headEnd/>
                <a:tailEnd/>
              </a:ln>
            </p:spPr>
            <p:txBody>
              <a:bodyPr wrap="none" anchor="ctr"/>
              <a:lstStyle/>
              <a:p>
                <a:endParaRPr lang="en-US" dirty="0">
                  <a:latin typeface="Courier New" pitchFamily="49" charset="0"/>
                </a:endParaRPr>
              </a:p>
            </p:txBody>
          </p:sp>
          <p:sp>
            <p:nvSpPr>
              <p:cNvPr id="39975" name="Freeform 49"/>
              <p:cNvSpPr>
                <a:spLocks/>
              </p:cNvSpPr>
              <p:nvPr/>
            </p:nvSpPr>
            <p:spPr bwMode="auto">
              <a:xfrm flipH="1">
                <a:off x="3648" y="3408"/>
                <a:ext cx="240" cy="336"/>
              </a:xfrm>
              <a:custGeom>
                <a:avLst/>
                <a:gdLst>
                  <a:gd name="T0" fmla="*/ 7 w 336"/>
                  <a:gd name="T1" fmla="*/ 0 h 432"/>
                  <a:gd name="T2" fmla="*/ 11 w 336"/>
                  <a:gd name="T3" fmla="*/ 7 h 432"/>
                  <a:gd name="T4" fmla="*/ 3 w 336"/>
                  <a:gd name="T5" fmla="*/ 12 h 432"/>
                  <a:gd name="T6" fmla="*/ 3 w 336"/>
                  <a:gd name="T7" fmla="*/ 35 h 432"/>
                  <a:gd name="T8" fmla="*/ 0 w 336"/>
                  <a:gd name="T9" fmla="*/ 27 h 432"/>
                  <a:gd name="T10" fmla="*/ 0 w 336"/>
                  <a:gd name="T11" fmla="*/ 4 h 432"/>
                  <a:gd name="T12" fmla="*/ 7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Courier New" pitchFamily="49" charset="0"/>
                </a:endParaRPr>
              </a:p>
            </p:txBody>
          </p:sp>
          <p:sp>
            <p:nvSpPr>
              <p:cNvPr id="39976" name="Freeform 50"/>
              <p:cNvSpPr>
                <a:spLocks/>
              </p:cNvSpPr>
              <p:nvPr/>
            </p:nvSpPr>
            <p:spPr bwMode="auto">
              <a:xfrm flipH="1">
                <a:off x="3840" y="3264"/>
                <a:ext cx="240" cy="288"/>
              </a:xfrm>
              <a:custGeom>
                <a:avLst/>
                <a:gdLst>
                  <a:gd name="T0" fmla="*/ 7 w 336"/>
                  <a:gd name="T1" fmla="*/ 0 h 432"/>
                  <a:gd name="T2" fmla="*/ 11 w 336"/>
                  <a:gd name="T3" fmla="*/ 2 h 432"/>
                  <a:gd name="T4" fmla="*/ 3 w 336"/>
                  <a:gd name="T5" fmla="*/ 3 h 432"/>
                  <a:gd name="T6" fmla="*/ 3 w 336"/>
                  <a:gd name="T7" fmla="*/ 7 h 432"/>
                  <a:gd name="T8" fmla="*/ 0 w 336"/>
                  <a:gd name="T9" fmla="*/ 6 h 432"/>
                  <a:gd name="T10" fmla="*/ 0 w 336"/>
                  <a:gd name="T11" fmla="*/ 1 h 432"/>
                  <a:gd name="T12" fmla="*/ 7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Courier New" pitchFamily="49" charset="0"/>
                </a:endParaRPr>
              </a:p>
            </p:txBody>
          </p:sp>
        </p:grpSp>
        <p:sp>
          <p:nvSpPr>
            <p:cNvPr id="39969" name="Freeform 51"/>
            <p:cNvSpPr>
              <a:spLocks/>
            </p:cNvSpPr>
            <p:nvPr/>
          </p:nvSpPr>
          <p:spPr bwMode="auto">
            <a:xfrm>
              <a:off x="4032" y="2736"/>
              <a:ext cx="336" cy="432"/>
            </a:xfrm>
            <a:custGeom>
              <a:avLst/>
              <a:gdLst>
                <a:gd name="T0" fmla="*/ 0 w 336"/>
                <a:gd name="T1" fmla="*/ 432 h 432"/>
                <a:gd name="T2" fmla="*/ 96 w 336"/>
                <a:gd name="T3" fmla="*/ 384 h 432"/>
                <a:gd name="T4" fmla="*/ 96 w 336"/>
                <a:gd name="T5" fmla="*/ 192 h 432"/>
                <a:gd name="T6" fmla="*/ 336 w 336"/>
                <a:gd name="T7" fmla="*/ 0 h 432"/>
                <a:gd name="T8" fmla="*/ 0 w 336"/>
                <a:gd name="T9" fmla="*/ 144 h 432"/>
                <a:gd name="T10" fmla="*/ 0 w 336"/>
                <a:gd name="T11" fmla="*/ 432 h 432"/>
                <a:gd name="T12" fmla="*/ 0 60000 65536"/>
                <a:gd name="T13" fmla="*/ 0 60000 65536"/>
                <a:gd name="T14" fmla="*/ 0 60000 65536"/>
                <a:gd name="T15" fmla="*/ 0 60000 65536"/>
                <a:gd name="T16" fmla="*/ 0 60000 65536"/>
                <a:gd name="T17" fmla="*/ 0 60000 65536"/>
                <a:gd name="T18" fmla="*/ 0 w 336"/>
                <a:gd name="T19" fmla="*/ 0 h 432"/>
                <a:gd name="T20" fmla="*/ 336 w 336"/>
                <a:gd name="T21" fmla="*/ 432 h 432"/>
              </a:gdLst>
              <a:ahLst/>
              <a:cxnLst>
                <a:cxn ang="T12">
                  <a:pos x="T0" y="T1"/>
                </a:cxn>
                <a:cxn ang="T13">
                  <a:pos x="T2" y="T3"/>
                </a:cxn>
                <a:cxn ang="T14">
                  <a:pos x="T4" y="T5"/>
                </a:cxn>
                <a:cxn ang="T15">
                  <a:pos x="T6" y="T7"/>
                </a:cxn>
                <a:cxn ang="T16">
                  <a:pos x="T8" y="T9"/>
                </a:cxn>
                <a:cxn ang="T17">
                  <a:pos x="T10" y="T11"/>
                </a:cxn>
              </a:cxnLst>
              <a:rect l="T18" t="T19" r="T20" b="T21"/>
              <a:pathLst>
                <a:path w="336" h="432">
                  <a:moveTo>
                    <a:pt x="0" y="432"/>
                  </a:moveTo>
                  <a:lnTo>
                    <a:pt x="96" y="384"/>
                  </a:lnTo>
                  <a:lnTo>
                    <a:pt x="96" y="192"/>
                  </a:lnTo>
                  <a:lnTo>
                    <a:pt x="336" y="0"/>
                  </a:lnTo>
                  <a:lnTo>
                    <a:pt x="0" y="144"/>
                  </a:lnTo>
                  <a:lnTo>
                    <a:pt x="0" y="432"/>
                  </a:lnTo>
                  <a:close/>
                </a:path>
              </a:pathLst>
            </a:custGeom>
            <a:solidFill>
              <a:schemeClr val="tx1"/>
            </a:solidFill>
            <a:ln w="9525">
              <a:solidFill>
                <a:schemeClr val="tx1"/>
              </a:solidFill>
              <a:round/>
              <a:headEnd/>
              <a:tailEnd/>
            </a:ln>
          </p:spPr>
          <p:txBody>
            <a:bodyPr wrap="none" anchor="ctr"/>
            <a:lstStyle/>
            <a:p>
              <a:endParaRPr lang="en-US" dirty="0">
                <a:latin typeface="Courier New" pitchFamily="49" charset="0"/>
              </a:endParaRPr>
            </a:p>
          </p:txBody>
        </p:sp>
      </p:grpSp>
      <p:sp>
        <p:nvSpPr>
          <p:cNvPr id="39966" name="Freeform 52"/>
          <p:cNvSpPr>
            <a:spLocks/>
          </p:cNvSpPr>
          <p:nvPr/>
        </p:nvSpPr>
        <p:spPr bwMode="auto">
          <a:xfrm>
            <a:off x="5435413" y="3048467"/>
            <a:ext cx="517712" cy="470647"/>
          </a:xfrm>
          <a:custGeom>
            <a:avLst/>
            <a:gdLst>
              <a:gd name="T0" fmla="*/ 0 w 528"/>
              <a:gd name="T1" fmla="*/ 480 h 480"/>
              <a:gd name="T2" fmla="*/ 240 w 528"/>
              <a:gd name="T3" fmla="*/ 240 h 480"/>
              <a:gd name="T4" fmla="*/ 0 w 528"/>
              <a:gd name="T5" fmla="*/ 240 h 480"/>
              <a:gd name="T6" fmla="*/ 528 w 528"/>
              <a:gd name="T7" fmla="*/ 0 h 480"/>
              <a:gd name="T8" fmla="*/ 288 w 528"/>
              <a:gd name="T9" fmla="*/ 192 h 480"/>
              <a:gd name="T10" fmla="*/ 432 w 528"/>
              <a:gd name="T11" fmla="*/ 192 h 480"/>
              <a:gd name="T12" fmla="*/ 0 w 528"/>
              <a:gd name="T13" fmla="*/ 480 h 480"/>
              <a:gd name="T14" fmla="*/ 0 60000 65536"/>
              <a:gd name="T15" fmla="*/ 0 60000 65536"/>
              <a:gd name="T16" fmla="*/ 0 60000 65536"/>
              <a:gd name="T17" fmla="*/ 0 60000 65536"/>
              <a:gd name="T18" fmla="*/ 0 60000 65536"/>
              <a:gd name="T19" fmla="*/ 0 60000 65536"/>
              <a:gd name="T20" fmla="*/ 0 60000 65536"/>
              <a:gd name="T21" fmla="*/ 0 w 528"/>
              <a:gd name="T22" fmla="*/ 0 h 480"/>
              <a:gd name="T23" fmla="*/ 528 w 528"/>
              <a:gd name="T24" fmla="*/ 480 h 480"/>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528" h="480">
                <a:moveTo>
                  <a:pt x="0" y="480"/>
                </a:moveTo>
                <a:lnTo>
                  <a:pt x="240" y="240"/>
                </a:lnTo>
                <a:lnTo>
                  <a:pt x="0" y="240"/>
                </a:lnTo>
                <a:lnTo>
                  <a:pt x="528" y="0"/>
                </a:lnTo>
                <a:lnTo>
                  <a:pt x="288" y="192"/>
                </a:lnTo>
                <a:lnTo>
                  <a:pt x="432" y="192"/>
                </a:lnTo>
                <a:lnTo>
                  <a:pt x="0" y="480"/>
                </a:lnTo>
                <a:close/>
              </a:path>
            </a:pathLst>
          </a:custGeom>
          <a:solidFill>
            <a:srgbClr val="FFFF00"/>
          </a:solidFill>
          <a:ln w="38100">
            <a:solidFill>
              <a:srgbClr val="FF0000"/>
            </a:solidFill>
            <a:round/>
            <a:headEnd/>
            <a:tailEnd/>
          </a:ln>
        </p:spPr>
        <p:txBody>
          <a:bodyPr wrap="none" anchor="ctr"/>
          <a:lstStyle/>
          <a:p>
            <a:endParaRPr lang="en-US" dirty="0">
              <a:latin typeface="Courier New" pitchFamily="49" charset="0"/>
            </a:endParaRPr>
          </a:p>
        </p:txBody>
      </p:sp>
      <p:pic>
        <p:nvPicPr>
          <p:cNvPr id="69" name="Picture 7"/>
          <p:cNvPicPr>
            <a:picLocks noChangeAspect="1" noChangeArrowheads="1"/>
          </p:cNvPicPr>
          <p:nvPr/>
        </p:nvPicPr>
        <p:blipFill>
          <a:blip r:embed="rId3" cstate="print"/>
          <a:srcRect/>
          <a:stretch>
            <a:fillRect/>
          </a:stretch>
        </p:blipFill>
        <p:spPr bwMode="auto">
          <a:xfrm>
            <a:off x="655638" y="6157913"/>
            <a:ext cx="587375" cy="587375"/>
          </a:xfrm>
          <a:prstGeom prst="rect">
            <a:avLst/>
          </a:prstGeom>
          <a:noFill/>
          <a:ln w="9525">
            <a:noFill/>
            <a:miter lim="800000"/>
            <a:headEnd/>
            <a:tailEnd/>
          </a:ln>
        </p:spPr>
      </p:pic>
      <p:grpSp>
        <p:nvGrpSpPr>
          <p:cNvPr id="17" name="Group 16">
            <a:extLst>
              <a:ext uri="{FF2B5EF4-FFF2-40B4-BE49-F238E27FC236}">
                <a16:creationId xmlns:a16="http://schemas.microsoft.com/office/drawing/2014/main" id="{E0F26362-02D0-384B-3FCA-1D47FCFF368D}"/>
              </a:ext>
            </a:extLst>
          </p:cNvPr>
          <p:cNvGrpSpPr/>
          <p:nvPr/>
        </p:nvGrpSpPr>
        <p:grpSpPr>
          <a:xfrm>
            <a:off x="3286125" y="2565797"/>
            <a:ext cx="1828800" cy="466725"/>
            <a:chOff x="3286125" y="2565797"/>
            <a:chExt cx="1828800" cy="466725"/>
          </a:xfrm>
        </p:grpSpPr>
        <p:grpSp>
          <p:nvGrpSpPr>
            <p:cNvPr id="2" name="Group 18">
              <a:extLst>
                <a:ext uri="{FF2B5EF4-FFF2-40B4-BE49-F238E27FC236}">
                  <a16:creationId xmlns:a16="http://schemas.microsoft.com/office/drawing/2014/main" id="{D33BB2D8-2491-27A2-37E6-AA0D21B7AA0F}"/>
                </a:ext>
              </a:extLst>
            </p:cNvPr>
            <p:cNvGrpSpPr>
              <a:grpSpLocks/>
            </p:cNvGrpSpPr>
            <p:nvPr/>
          </p:nvGrpSpPr>
          <p:grpSpPr bwMode="auto">
            <a:xfrm>
              <a:off x="4352925" y="2718197"/>
              <a:ext cx="219075" cy="174625"/>
              <a:chOff x="2640" y="1426"/>
              <a:chExt cx="138" cy="110"/>
            </a:xfrm>
            <a:solidFill>
              <a:srgbClr val="00CC00"/>
            </a:solidFill>
          </p:grpSpPr>
          <p:sp>
            <p:nvSpPr>
              <p:cNvPr id="3" name="Oval 19">
                <a:extLst>
                  <a:ext uri="{FF2B5EF4-FFF2-40B4-BE49-F238E27FC236}">
                    <a16:creationId xmlns:a16="http://schemas.microsoft.com/office/drawing/2014/main" id="{319D39EE-8916-740C-CAD7-A33EE348FCF6}"/>
                  </a:ext>
                </a:extLst>
              </p:cNvPr>
              <p:cNvSpPr>
                <a:spLocks noChangeArrowheads="1"/>
              </p:cNvSpPr>
              <p:nvPr/>
            </p:nvSpPr>
            <p:spPr bwMode="auto">
              <a:xfrm>
                <a:off x="2640" y="1426"/>
                <a:ext cx="138" cy="110"/>
              </a:xfrm>
              <a:prstGeom prst="ellipse">
                <a:avLst/>
              </a:prstGeom>
              <a:grpFill/>
              <a:ln w="38100">
                <a:noFill/>
                <a:round/>
                <a:headEnd/>
                <a:tailEnd/>
              </a:ln>
            </p:spPr>
            <p:txBody>
              <a:bodyPr wrap="none" anchor="ctr"/>
              <a:lstStyle/>
              <a:p>
                <a:pPr algn="r"/>
                <a:endParaRPr lang="en-US" sz="4400" b="0" u="sng" dirty="0">
                  <a:solidFill>
                    <a:srgbClr val="0000FF"/>
                  </a:solidFill>
                  <a:latin typeface="Arial" pitchFamily="34" charset="0"/>
                </a:endParaRPr>
              </a:p>
            </p:txBody>
          </p:sp>
          <p:sp>
            <p:nvSpPr>
              <p:cNvPr id="4" name="Oval 20">
                <a:extLst>
                  <a:ext uri="{FF2B5EF4-FFF2-40B4-BE49-F238E27FC236}">
                    <a16:creationId xmlns:a16="http://schemas.microsoft.com/office/drawing/2014/main" id="{7E4DDCD3-4A31-DA94-FE43-E0E24F4855B8}"/>
                  </a:ext>
                </a:extLst>
              </p:cNvPr>
              <p:cNvSpPr>
                <a:spLocks noChangeArrowheads="1"/>
              </p:cNvSpPr>
              <p:nvPr/>
            </p:nvSpPr>
            <p:spPr bwMode="auto">
              <a:xfrm>
                <a:off x="2718" y="1445"/>
                <a:ext cx="37" cy="31"/>
              </a:xfrm>
              <a:prstGeom prst="ellipse">
                <a:avLst/>
              </a:prstGeom>
              <a:grpFill/>
              <a:ln w="19050">
                <a:solidFill>
                  <a:schemeClr val="tx1"/>
                </a:solidFill>
                <a:round/>
                <a:headEnd/>
                <a:tailEnd/>
              </a:ln>
            </p:spPr>
            <p:txBody>
              <a:bodyPr wrap="none" anchor="ctr"/>
              <a:lstStyle/>
              <a:p>
                <a:endParaRPr lang="en-US" dirty="0">
                  <a:latin typeface="Courier New" pitchFamily="49" charset="0"/>
                </a:endParaRPr>
              </a:p>
            </p:txBody>
          </p:sp>
        </p:grpSp>
        <p:grpSp>
          <p:nvGrpSpPr>
            <p:cNvPr id="5" name="Group 5">
              <a:extLst>
                <a:ext uri="{FF2B5EF4-FFF2-40B4-BE49-F238E27FC236}">
                  <a16:creationId xmlns:a16="http://schemas.microsoft.com/office/drawing/2014/main" id="{742E27E9-9BE9-529C-0B72-9BA90D7064E5}"/>
                </a:ext>
              </a:extLst>
            </p:cNvPr>
            <p:cNvGrpSpPr>
              <a:grpSpLocks/>
            </p:cNvGrpSpPr>
            <p:nvPr/>
          </p:nvGrpSpPr>
          <p:grpSpPr bwMode="auto">
            <a:xfrm>
              <a:off x="3286125" y="2565797"/>
              <a:ext cx="1828800" cy="466725"/>
              <a:chOff x="2160" y="1920"/>
              <a:chExt cx="1152" cy="294"/>
            </a:xfrm>
          </p:grpSpPr>
          <p:grpSp>
            <p:nvGrpSpPr>
              <p:cNvPr id="6" name="Group 6">
                <a:extLst>
                  <a:ext uri="{FF2B5EF4-FFF2-40B4-BE49-F238E27FC236}">
                    <a16:creationId xmlns:a16="http://schemas.microsoft.com/office/drawing/2014/main" id="{95142F71-226F-B5D1-82A0-056A2B51D2CB}"/>
                  </a:ext>
                </a:extLst>
              </p:cNvPr>
              <p:cNvGrpSpPr>
                <a:grpSpLocks/>
              </p:cNvGrpSpPr>
              <p:nvPr/>
            </p:nvGrpSpPr>
            <p:grpSpPr bwMode="auto">
              <a:xfrm>
                <a:off x="2234" y="2012"/>
                <a:ext cx="138" cy="110"/>
                <a:chOff x="2928" y="1465"/>
                <a:chExt cx="271" cy="215"/>
              </a:xfrm>
            </p:grpSpPr>
            <p:sp>
              <p:nvSpPr>
                <p:cNvPr id="15" name="Oval 7">
                  <a:extLst>
                    <a:ext uri="{FF2B5EF4-FFF2-40B4-BE49-F238E27FC236}">
                      <a16:creationId xmlns:a16="http://schemas.microsoft.com/office/drawing/2014/main" id="{67D430E1-6103-3CC7-1A6A-0B77F175BA15}"/>
                    </a:ext>
                  </a:extLst>
                </p:cNvPr>
                <p:cNvSpPr>
                  <a:spLocks noChangeArrowheads="1"/>
                </p:cNvSpPr>
                <p:nvPr/>
              </p:nvSpPr>
              <p:spPr bwMode="auto">
                <a:xfrm>
                  <a:off x="2928" y="1465"/>
                  <a:ext cx="271" cy="215"/>
                </a:xfrm>
                <a:prstGeom prst="ellipse">
                  <a:avLst/>
                </a:prstGeom>
                <a:solidFill>
                  <a:srgbClr val="3399FF"/>
                </a:solidFill>
                <a:ln w="38100">
                  <a:noFill/>
                  <a:round/>
                  <a:headEnd/>
                  <a:tailEnd/>
                </a:ln>
              </p:spPr>
              <p:txBody>
                <a:bodyPr wrap="none" anchor="ctr"/>
                <a:lstStyle/>
                <a:p>
                  <a:pPr algn="r"/>
                  <a:endParaRPr lang="en-US" sz="4400" b="0" u="sng" dirty="0">
                    <a:solidFill>
                      <a:srgbClr val="0000FF"/>
                    </a:solidFill>
                    <a:latin typeface="Arial" pitchFamily="34" charset="0"/>
                  </a:endParaRPr>
                </a:p>
              </p:txBody>
            </p:sp>
            <p:sp>
              <p:nvSpPr>
                <p:cNvPr id="16" name="Oval 8">
                  <a:extLst>
                    <a:ext uri="{FF2B5EF4-FFF2-40B4-BE49-F238E27FC236}">
                      <a16:creationId xmlns:a16="http://schemas.microsoft.com/office/drawing/2014/main" id="{C5E8EF59-0AB0-9216-2B75-2A8C70B41CFB}"/>
                    </a:ext>
                  </a:extLst>
                </p:cNvPr>
                <p:cNvSpPr>
                  <a:spLocks noChangeArrowheads="1"/>
                </p:cNvSpPr>
                <p:nvPr/>
              </p:nvSpPr>
              <p:spPr bwMode="auto">
                <a:xfrm>
                  <a:off x="3082" y="1503"/>
                  <a:ext cx="71" cy="60"/>
                </a:xfrm>
                <a:prstGeom prst="ellipse">
                  <a:avLst/>
                </a:prstGeom>
                <a:solidFill>
                  <a:srgbClr val="00FFFF"/>
                </a:solidFill>
                <a:ln w="19050">
                  <a:solidFill>
                    <a:schemeClr val="bg1"/>
                  </a:solidFill>
                  <a:round/>
                  <a:headEnd/>
                  <a:tailEnd/>
                </a:ln>
              </p:spPr>
              <p:txBody>
                <a:bodyPr wrap="none" anchor="ctr"/>
                <a:lstStyle/>
                <a:p>
                  <a:endParaRPr lang="en-US" dirty="0">
                    <a:latin typeface="Courier New" pitchFamily="49" charset="0"/>
                  </a:endParaRPr>
                </a:p>
              </p:txBody>
            </p:sp>
          </p:grpSp>
          <p:sp>
            <p:nvSpPr>
              <p:cNvPr id="7" name="Rectangle 9">
                <a:extLst>
                  <a:ext uri="{FF2B5EF4-FFF2-40B4-BE49-F238E27FC236}">
                    <a16:creationId xmlns:a16="http://schemas.microsoft.com/office/drawing/2014/main" id="{747E2CB5-F3A5-EB92-7B4D-72BB92AD1428}"/>
                  </a:ext>
                </a:extLst>
              </p:cNvPr>
              <p:cNvSpPr>
                <a:spLocks noChangeArrowheads="1"/>
              </p:cNvSpPr>
              <p:nvPr/>
            </p:nvSpPr>
            <p:spPr bwMode="auto">
              <a:xfrm>
                <a:off x="2160" y="1920"/>
                <a:ext cx="294" cy="294"/>
              </a:xfrm>
              <a:prstGeom prst="rect">
                <a:avLst/>
              </a:prstGeom>
              <a:noFill/>
              <a:ln w="38100">
                <a:solidFill>
                  <a:schemeClr val="bg1"/>
                </a:solidFill>
                <a:miter lim="800000"/>
                <a:headEnd/>
                <a:tailEnd/>
              </a:ln>
            </p:spPr>
            <p:txBody>
              <a:bodyPr wrap="none" anchor="ctr"/>
              <a:lstStyle/>
              <a:p>
                <a:endParaRPr lang="en-US" dirty="0">
                  <a:latin typeface="Courier New" pitchFamily="49" charset="0"/>
                </a:endParaRPr>
              </a:p>
            </p:txBody>
          </p:sp>
          <p:sp>
            <p:nvSpPr>
              <p:cNvPr id="8" name="Rectangle 10">
                <a:extLst>
                  <a:ext uri="{FF2B5EF4-FFF2-40B4-BE49-F238E27FC236}">
                    <a16:creationId xmlns:a16="http://schemas.microsoft.com/office/drawing/2014/main" id="{4FBDC462-03E2-6934-6061-16F97740346F}"/>
                  </a:ext>
                </a:extLst>
              </p:cNvPr>
              <p:cNvSpPr>
                <a:spLocks noChangeArrowheads="1"/>
              </p:cNvSpPr>
              <p:nvPr/>
            </p:nvSpPr>
            <p:spPr bwMode="auto">
              <a:xfrm>
                <a:off x="2454" y="1920"/>
                <a:ext cx="294" cy="294"/>
              </a:xfrm>
              <a:prstGeom prst="rect">
                <a:avLst/>
              </a:prstGeom>
              <a:noFill/>
              <a:ln w="38100">
                <a:solidFill>
                  <a:schemeClr val="bg1"/>
                </a:solidFill>
                <a:miter lim="800000"/>
                <a:headEnd/>
                <a:tailEnd/>
              </a:ln>
            </p:spPr>
            <p:txBody>
              <a:bodyPr wrap="none" anchor="ctr"/>
              <a:lstStyle/>
              <a:p>
                <a:endParaRPr lang="en-US" dirty="0">
                  <a:latin typeface="Courier New" pitchFamily="49" charset="0"/>
                </a:endParaRPr>
              </a:p>
            </p:txBody>
          </p:sp>
          <p:sp>
            <p:nvSpPr>
              <p:cNvPr id="9" name="Rectangle 11">
                <a:extLst>
                  <a:ext uri="{FF2B5EF4-FFF2-40B4-BE49-F238E27FC236}">
                    <a16:creationId xmlns:a16="http://schemas.microsoft.com/office/drawing/2014/main" id="{2FCB7D9A-BA41-F118-683D-5D5B23BAEEC6}"/>
                  </a:ext>
                </a:extLst>
              </p:cNvPr>
              <p:cNvSpPr>
                <a:spLocks noChangeArrowheads="1"/>
              </p:cNvSpPr>
              <p:nvPr/>
            </p:nvSpPr>
            <p:spPr bwMode="auto">
              <a:xfrm>
                <a:off x="2748" y="1920"/>
                <a:ext cx="294" cy="294"/>
              </a:xfrm>
              <a:prstGeom prst="rect">
                <a:avLst/>
              </a:prstGeom>
              <a:noFill/>
              <a:ln w="38100">
                <a:solidFill>
                  <a:schemeClr val="bg1"/>
                </a:solidFill>
                <a:miter lim="800000"/>
                <a:headEnd/>
                <a:tailEnd/>
              </a:ln>
            </p:spPr>
            <p:txBody>
              <a:bodyPr wrap="none" anchor="ctr"/>
              <a:lstStyle/>
              <a:p>
                <a:endParaRPr lang="en-US" dirty="0">
                  <a:latin typeface="Courier New" pitchFamily="49" charset="0"/>
                </a:endParaRPr>
              </a:p>
            </p:txBody>
          </p:sp>
          <p:sp>
            <p:nvSpPr>
              <p:cNvPr id="10" name="Line 12">
                <a:extLst>
                  <a:ext uri="{FF2B5EF4-FFF2-40B4-BE49-F238E27FC236}">
                    <a16:creationId xmlns:a16="http://schemas.microsoft.com/office/drawing/2014/main" id="{319FE45D-7F06-D58D-57B3-D94F0106278C}"/>
                  </a:ext>
                </a:extLst>
              </p:cNvPr>
              <p:cNvSpPr>
                <a:spLocks noChangeShapeType="1"/>
              </p:cNvSpPr>
              <p:nvPr/>
            </p:nvSpPr>
            <p:spPr bwMode="auto">
              <a:xfrm>
                <a:off x="3018" y="1920"/>
                <a:ext cx="294" cy="0"/>
              </a:xfrm>
              <a:prstGeom prst="line">
                <a:avLst/>
              </a:prstGeom>
              <a:noFill/>
              <a:ln w="38100">
                <a:solidFill>
                  <a:schemeClr val="bg1"/>
                </a:solidFill>
                <a:round/>
                <a:headEnd/>
                <a:tailEnd/>
              </a:ln>
            </p:spPr>
            <p:txBody>
              <a:bodyPr wrap="none" anchor="ctr"/>
              <a:lstStyle/>
              <a:p>
                <a:endParaRPr lang="en-US" dirty="0">
                  <a:latin typeface="Courier New" pitchFamily="49" charset="0"/>
                </a:endParaRPr>
              </a:p>
            </p:txBody>
          </p:sp>
          <p:sp>
            <p:nvSpPr>
              <p:cNvPr id="11" name="Line 13">
                <a:extLst>
                  <a:ext uri="{FF2B5EF4-FFF2-40B4-BE49-F238E27FC236}">
                    <a16:creationId xmlns:a16="http://schemas.microsoft.com/office/drawing/2014/main" id="{4ABC6ADD-7B6F-753A-23A7-AA6FA37FCA8E}"/>
                  </a:ext>
                </a:extLst>
              </p:cNvPr>
              <p:cNvSpPr>
                <a:spLocks noChangeShapeType="1"/>
              </p:cNvSpPr>
              <p:nvPr/>
            </p:nvSpPr>
            <p:spPr bwMode="auto">
              <a:xfrm>
                <a:off x="3018" y="2214"/>
                <a:ext cx="294" cy="0"/>
              </a:xfrm>
              <a:prstGeom prst="line">
                <a:avLst/>
              </a:prstGeom>
              <a:noFill/>
              <a:ln w="38100">
                <a:solidFill>
                  <a:schemeClr val="bg1"/>
                </a:solidFill>
                <a:round/>
                <a:headEnd/>
                <a:tailEnd/>
              </a:ln>
            </p:spPr>
            <p:txBody>
              <a:bodyPr wrap="none" anchor="ctr"/>
              <a:lstStyle/>
              <a:p>
                <a:endParaRPr lang="en-US" dirty="0">
                  <a:latin typeface="Courier New" pitchFamily="49" charset="0"/>
                </a:endParaRPr>
              </a:p>
            </p:txBody>
          </p:sp>
          <p:grpSp>
            <p:nvGrpSpPr>
              <p:cNvPr id="12" name="Group 14">
                <a:extLst>
                  <a:ext uri="{FF2B5EF4-FFF2-40B4-BE49-F238E27FC236}">
                    <a16:creationId xmlns:a16="http://schemas.microsoft.com/office/drawing/2014/main" id="{278D252A-E0A4-F5C4-31AE-03B04323DB50}"/>
                  </a:ext>
                </a:extLst>
              </p:cNvPr>
              <p:cNvGrpSpPr>
                <a:grpSpLocks/>
              </p:cNvGrpSpPr>
              <p:nvPr/>
            </p:nvGrpSpPr>
            <p:grpSpPr bwMode="auto">
              <a:xfrm>
                <a:off x="2528" y="2012"/>
                <a:ext cx="138" cy="110"/>
                <a:chOff x="3648" y="3312"/>
                <a:chExt cx="271" cy="215"/>
              </a:xfrm>
            </p:grpSpPr>
            <p:sp>
              <p:nvSpPr>
                <p:cNvPr id="13" name="Oval 15">
                  <a:extLst>
                    <a:ext uri="{FF2B5EF4-FFF2-40B4-BE49-F238E27FC236}">
                      <a16:creationId xmlns:a16="http://schemas.microsoft.com/office/drawing/2014/main" id="{5D780C49-C89A-2410-1F0F-B80B236AB7BE}"/>
                    </a:ext>
                  </a:extLst>
                </p:cNvPr>
                <p:cNvSpPr>
                  <a:spLocks noChangeArrowheads="1"/>
                </p:cNvSpPr>
                <p:nvPr/>
              </p:nvSpPr>
              <p:spPr bwMode="auto">
                <a:xfrm>
                  <a:off x="3648" y="3312"/>
                  <a:ext cx="271" cy="215"/>
                </a:xfrm>
                <a:prstGeom prst="ellipse">
                  <a:avLst/>
                </a:prstGeom>
                <a:solidFill>
                  <a:srgbClr val="FF0000"/>
                </a:solidFill>
                <a:ln w="38100">
                  <a:noFill/>
                  <a:round/>
                  <a:headEnd/>
                  <a:tailEnd/>
                </a:ln>
              </p:spPr>
              <p:txBody>
                <a:bodyPr wrap="none" anchor="ctr"/>
                <a:lstStyle/>
                <a:p>
                  <a:pPr algn="r"/>
                  <a:endParaRPr lang="en-US" sz="4400" b="0" u="sng" dirty="0">
                    <a:solidFill>
                      <a:srgbClr val="0000FF"/>
                    </a:solidFill>
                    <a:latin typeface="Arial" pitchFamily="34" charset="0"/>
                  </a:endParaRPr>
                </a:p>
              </p:txBody>
            </p:sp>
            <p:sp>
              <p:nvSpPr>
                <p:cNvPr id="14" name="Oval 16">
                  <a:extLst>
                    <a:ext uri="{FF2B5EF4-FFF2-40B4-BE49-F238E27FC236}">
                      <a16:creationId xmlns:a16="http://schemas.microsoft.com/office/drawing/2014/main" id="{A666A7D1-8A03-D739-5369-6541F7C41089}"/>
                    </a:ext>
                  </a:extLst>
                </p:cNvPr>
                <p:cNvSpPr>
                  <a:spLocks noChangeArrowheads="1"/>
                </p:cNvSpPr>
                <p:nvPr/>
              </p:nvSpPr>
              <p:spPr bwMode="auto">
                <a:xfrm>
                  <a:off x="3802" y="3350"/>
                  <a:ext cx="71" cy="60"/>
                </a:xfrm>
                <a:prstGeom prst="ellipse">
                  <a:avLst/>
                </a:prstGeom>
                <a:solidFill>
                  <a:srgbClr val="FF7C80"/>
                </a:solidFill>
                <a:ln w="19050">
                  <a:solidFill>
                    <a:schemeClr val="bg1"/>
                  </a:solidFill>
                  <a:round/>
                  <a:headEnd/>
                  <a:tailEnd/>
                </a:ln>
              </p:spPr>
              <p:txBody>
                <a:bodyPr wrap="none" anchor="ctr"/>
                <a:lstStyle/>
                <a:p>
                  <a:endParaRPr lang="en-US" dirty="0">
                    <a:latin typeface="Courier New" pitchFamily="49" charset="0"/>
                  </a:endParaRPr>
                </a:p>
              </p:txBody>
            </p:sp>
          </p:grpSp>
        </p:grpSp>
      </p:grpSp>
      <p:sp>
        <p:nvSpPr>
          <p:cNvPr id="19" name="Freeform 26">
            <a:extLst>
              <a:ext uri="{FF2B5EF4-FFF2-40B4-BE49-F238E27FC236}">
                <a16:creationId xmlns:a16="http://schemas.microsoft.com/office/drawing/2014/main" id="{27D0954B-D569-FE15-A28B-709D9618BAD3}"/>
              </a:ext>
            </a:extLst>
          </p:cNvPr>
          <p:cNvSpPr>
            <a:spLocks/>
          </p:cNvSpPr>
          <p:nvPr/>
        </p:nvSpPr>
        <p:spPr bwMode="auto">
          <a:xfrm>
            <a:off x="1739340" y="3005138"/>
            <a:ext cx="517712" cy="470647"/>
          </a:xfrm>
          <a:custGeom>
            <a:avLst/>
            <a:gdLst>
              <a:gd name="T0" fmla="*/ 0 w 528"/>
              <a:gd name="T1" fmla="*/ 480 h 480"/>
              <a:gd name="T2" fmla="*/ 240 w 528"/>
              <a:gd name="T3" fmla="*/ 240 h 480"/>
              <a:gd name="T4" fmla="*/ 0 w 528"/>
              <a:gd name="T5" fmla="*/ 240 h 480"/>
              <a:gd name="T6" fmla="*/ 528 w 528"/>
              <a:gd name="T7" fmla="*/ 0 h 480"/>
              <a:gd name="T8" fmla="*/ 288 w 528"/>
              <a:gd name="T9" fmla="*/ 192 h 480"/>
              <a:gd name="T10" fmla="*/ 432 w 528"/>
              <a:gd name="T11" fmla="*/ 192 h 480"/>
              <a:gd name="T12" fmla="*/ 0 w 528"/>
              <a:gd name="T13" fmla="*/ 480 h 480"/>
              <a:gd name="T14" fmla="*/ 0 60000 65536"/>
              <a:gd name="T15" fmla="*/ 0 60000 65536"/>
              <a:gd name="T16" fmla="*/ 0 60000 65536"/>
              <a:gd name="T17" fmla="*/ 0 60000 65536"/>
              <a:gd name="T18" fmla="*/ 0 60000 65536"/>
              <a:gd name="T19" fmla="*/ 0 60000 65536"/>
              <a:gd name="T20" fmla="*/ 0 60000 65536"/>
              <a:gd name="T21" fmla="*/ 0 w 528"/>
              <a:gd name="T22" fmla="*/ 0 h 480"/>
              <a:gd name="T23" fmla="*/ 528 w 528"/>
              <a:gd name="T24" fmla="*/ 480 h 480"/>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528" h="480">
                <a:moveTo>
                  <a:pt x="0" y="480"/>
                </a:moveTo>
                <a:lnTo>
                  <a:pt x="240" y="240"/>
                </a:lnTo>
                <a:lnTo>
                  <a:pt x="0" y="240"/>
                </a:lnTo>
                <a:lnTo>
                  <a:pt x="528" y="0"/>
                </a:lnTo>
                <a:lnTo>
                  <a:pt x="288" y="192"/>
                </a:lnTo>
                <a:lnTo>
                  <a:pt x="432" y="192"/>
                </a:lnTo>
                <a:lnTo>
                  <a:pt x="0" y="480"/>
                </a:lnTo>
                <a:close/>
              </a:path>
            </a:pathLst>
          </a:custGeom>
          <a:solidFill>
            <a:srgbClr val="FFFF00"/>
          </a:solidFill>
          <a:ln w="38100">
            <a:solidFill>
              <a:srgbClr val="FF0000"/>
            </a:solidFill>
            <a:round/>
            <a:headEnd/>
            <a:tailEnd/>
          </a:ln>
        </p:spPr>
        <p:txBody>
          <a:bodyPr wrap="none" anchor="ctr"/>
          <a:lstStyle/>
          <a:p>
            <a:endParaRPr lang="en-US" dirty="0">
              <a:latin typeface="Courier New" pitchFamily="49" charset="0"/>
            </a:endParaRPr>
          </a:p>
        </p:txBody>
      </p:sp>
      <p:sp>
        <p:nvSpPr>
          <p:cNvPr id="21" name="Freeform 38">
            <a:extLst>
              <a:ext uri="{FF2B5EF4-FFF2-40B4-BE49-F238E27FC236}">
                <a16:creationId xmlns:a16="http://schemas.microsoft.com/office/drawing/2014/main" id="{9EC3BD1D-6AE4-0A8B-1536-98AD565D8A7C}"/>
              </a:ext>
            </a:extLst>
          </p:cNvPr>
          <p:cNvSpPr>
            <a:spLocks/>
          </p:cNvSpPr>
          <p:nvPr/>
        </p:nvSpPr>
        <p:spPr bwMode="auto">
          <a:xfrm>
            <a:off x="1974663" y="3099267"/>
            <a:ext cx="517712" cy="470647"/>
          </a:xfrm>
          <a:custGeom>
            <a:avLst/>
            <a:gdLst>
              <a:gd name="T0" fmla="*/ 0 w 528"/>
              <a:gd name="T1" fmla="*/ 480 h 480"/>
              <a:gd name="T2" fmla="*/ 240 w 528"/>
              <a:gd name="T3" fmla="*/ 240 h 480"/>
              <a:gd name="T4" fmla="*/ 0 w 528"/>
              <a:gd name="T5" fmla="*/ 240 h 480"/>
              <a:gd name="T6" fmla="*/ 528 w 528"/>
              <a:gd name="T7" fmla="*/ 0 h 480"/>
              <a:gd name="T8" fmla="*/ 288 w 528"/>
              <a:gd name="T9" fmla="*/ 192 h 480"/>
              <a:gd name="T10" fmla="*/ 432 w 528"/>
              <a:gd name="T11" fmla="*/ 192 h 480"/>
              <a:gd name="T12" fmla="*/ 0 w 528"/>
              <a:gd name="T13" fmla="*/ 480 h 480"/>
              <a:gd name="T14" fmla="*/ 0 60000 65536"/>
              <a:gd name="T15" fmla="*/ 0 60000 65536"/>
              <a:gd name="T16" fmla="*/ 0 60000 65536"/>
              <a:gd name="T17" fmla="*/ 0 60000 65536"/>
              <a:gd name="T18" fmla="*/ 0 60000 65536"/>
              <a:gd name="T19" fmla="*/ 0 60000 65536"/>
              <a:gd name="T20" fmla="*/ 0 60000 65536"/>
              <a:gd name="T21" fmla="*/ 0 w 528"/>
              <a:gd name="T22" fmla="*/ 0 h 480"/>
              <a:gd name="T23" fmla="*/ 528 w 528"/>
              <a:gd name="T24" fmla="*/ 480 h 480"/>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528" h="480">
                <a:moveTo>
                  <a:pt x="0" y="480"/>
                </a:moveTo>
                <a:lnTo>
                  <a:pt x="240" y="240"/>
                </a:lnTo>
                <a:lnTo>
                  <a:pt x="0" y="240"/>
                </a:lnTo>
                <a:lnTo>
                  <a:pt x="528" y="0"/>
                </a:lnTo>
                <a:lnTo>
                  <a:pt x="288" y="192"/>
                </a:lnTo>
                <a:lnTo>
                  <a:pt x="432" y="192"/>
                </a:lnTo>
                <a:lnTo>
                  <a:pt x="0" y="480"/>
                </a:lnTo>
                <a:close/>
              </a:path>
            </a:pathLst>
          </a:custGeom>
          <a:solidFill>
            <a:srgbClr val="FFFF00"/>
          </a:solidFill>
          <a:ln w="38100">
            <a:solidFill>
              <a:srgbClr val="FF0000"/>
            </a:solidFill>
            <a:round/>
            <a:headEnd/>
            <a:tailEnd/>
          </a:ln>
        </p:spPr>
        <p:txBody>
          <a:bodyPr wrap="none" anchor="ctr"/>
          <a:lstStyle/>
          <a:p>
            <a:endParaRPr lang="en-US" dirty="0">
              <a:latin typeface="Courier New" pitchFamily="49" charset="0"/>
            </a:endParaRPr>
          </a:p>
        </p:txBody>
      </p:sp>
      <p:sp>
        <p:nvSpPr>
          <p:cNvPr id="33" name="Freeform 54">
            <a:extLst>
              <a:ext uri="{FF2B5EF4-FFF2-40B4-BE49-F238E27FC236}">
                <a16:creationId xmlns:a16="http://schemas.microsoft.com/office/drawing/2014/main" id="{4587CCA3-49F1-FEEB-3283-F313C16C40E3}"/>
              </a:ext>
            </a:extLst>
          </p:cNvPr>
          <p:cNvSpPr>
            <a:spLocks/>
          </p:cNvSpPr>
          <p:nvPr/>
        </p:nvSpPr>
        <p:spPr bwMode="auto">
          <a:xfrm>
            <a:off x="3223653" y="3954463"/>
            <a:ext cx="517712" cy="470647"/>
          </a:xfrm>
          <a:custGeom>
            <a:avLst/>
            <a:gdLst>
              <a:gd name="T0" fmla="*/ 0 w 528"/>
              <a:gd name="T1" fmla="*/ 480 h 480"/>
              <a:gd name="T2" fmla="*/ 240 w 528"/>
              <a:gd name="T3" fmla="*/ 240 h 480"/>
              <a:gd name="T4" fmla="*/ 0 w 528"/>
              <a:gd name="T5" fmla="*/ 240 h 480"/>
              <a:gd name="T6" fmla="*/ 528 w 528"/>
              <a:gd name="T7" fmla="*/ 0 h 480"/>
              <a:gd name="T8" fmla="*/ 288 w 528"/>
              <a:gd name="T9" fmla="*/ 192 h 480"/>
              <a:gd name="T10" fmla="*/ 432 w 528"/>
              <a:gd name="T11" fmla="*/ 192 h 480"/>
              <a:gd name="T12" fmla="*/ 0 w 528"/>
              <a:gd name="T13" fmla="*/ 480 h 480"/>
              <a:gd name="T14" fmla="*/ 0 60000 65536"/>
              <a:gd name="T15" fmla="*/ 0 60000 65536"/>
              <a:gd name="T16" fmla="*/ 0 60000 65536"/>
              <a:gd name="T17" fmla="*/ 0 60000 65536"/>
              <a:gd name="T18" fmla="*/ 0 60000 65536"/>
              <a:gd name="T19" fmla="*/ 0 60000 65536"/>
              <a:gd name="T20" fmla="*/ 0 60000 65536"/>
              <a:gd name="T21" fmla="*/ 0 w 528"/>
              <a:gd name="T22" fmla="*/ 0 h 480"/>
              <a:gd name="T23" fmla="*/ 528 w 528"/>
              <a:gd name="T24" fmla="*/ 480 h 480"/>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528" h="480">
                <a:moveTo>
                  <a:pt x="0" y="480"/>
                </a:moveTo>
                <a:lnTo>
                  <a:pt x="240" y="240"/>
                </a:lnTo>
                <a:lnTo>
                  <a:pt x="0" y="240"/>
                </a:lnTo>
                <a:lnTo>
                  <a:pt x="528" y="0"/>
                </a:lnTo>
                <a:lnTo>
                  <a:pt x="288" y="192"/>
                </a:lnTo>
                <a:lnTo>
                  <a:pt x="432" y="192"/>
                </a:lnTo>
                <a:lnTo>
                  <a:pt x="0" y="480"/>
                </a:lnTo>
                <a:close/>
              </a:path>
            </a:pathLst>
          </a:custGeom>
          <a:solidFill>
            <a:srgbClr val="FFFF00"/>
          </a:solidFill>
          <a:ln w="38100">
            <a:solidFill>
              <a:srgbClr val="FF0000"/>
            </a:solidFill>
            <a:round/>
            <a:headEnd/>
            <a:tailEnd/>
          </a:ln>
        </p:spPr>
        <p:txBody>
          <a:bodyPr wrap="none" anchor="ctr"/>
          <a:lstStyle/>
          <a:p>
            <a:endParaRPr lang="en-US" dirty="0">
              <a:latin typeface="Courier New" pitchFamily="49" charset="0"/>
            </a:endParaRPr>
          </a:p>
        </p:txBody>
      </p:sp>
      <p:sp>
        <p:nvSpPr>
          <p:cNvPr id="35" name="Freeform 66">
            <a:extLst>
              <a:ext uri="{FF2B5EF4-FFF2-40B4-BE49-F238E27FC236}">
                <a16:creationId xmlns:a16="http://schemas.microsoft.com/office/drawing/2014/main" id="{531A20BD-8802-05F7-D24A-7EB5E8E5AF7E}"/>
              </a:ext>
            </a:extLst>
          </p:cNvPr>
          <p:cNvSpPr>
            <a:spLocks/>
          </p:cNvSpPr>
          <p:nvPr/>
        </p:nvSpPr>
        <p:spPr bwMode="auto">
          <a:xfrm>
            <a:off x="3458976" y="4048592"/>
            <a:ext cx="517712" cy="470647"/>
          </a:xfrm>
          <a:custGeom>
            <a:avLst/>
            <a:gdLst>
              <a:gd name="T0" fmla="*/ 0 w 528"/>
              <a:gd name="T1" fmla="*/ 480 h 480"/>
              <a:gd name="T2" fmla="*/ 240 w 528"/>
              <a:gd name="T3" fmla="*/ 240 h 480"/>
              <a:gd name="T4" fmla="*/ 0 w 528"/>
              <a:gd name="T5" fmla="*/ 240 h 480"/>
              <a:gd name="T6" fmla="*/ 528 w 528"/>
              <a:gd name="T7" fmla="*/ 0 h 480"/>
              <a:gd name="T8" fmla="*/ 288 w 528"/>
              <a:gd name="T9" fmla="*/ 192 h 480"/>
              <a:gd name="T10" fmla="*/ 432 w 528"/>
              <a:gd name="T11" fmla="*/ 192 h 480"/>
              <a:gd name="T12" fmla="*/ 0 w 528"/>
              <a:gd name="T13" fmla="*/ 480 h 480"/>
              <a:gd name="T14" fmla="*/ 0 60000 65536"/>
              <a:gd name="T15" fmla="*/ 0 60000 65536"/>
              <a:gd name="T16" fmla="*/ 0 60000 65536"/>
              <a:gd name="T17" fmla="*/ 0 60000 65536"/>
              <a:gd name="T18" fmla="*/ 0 60000 65536"/>
              <a:gd name="T19" fmla="*/ 0 60000 65536"/>
              <a:gd name="T20" fmla="*/ 0 60000 65536"/>
              <a:gd name="T21" fmla="*/ 0 w 528"/>
              <a:gd name="T22" fmla="*/ 0 h 480"/>
              <a:gd name="T23" fmla="*/ 528 w 528"/>
              <a:gd name="T24" fmla="*/ 480 h 480"/>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528" h="480">
                <a:moveTo>
                  <a:pt x="0" y="480"/>
                </a:moveTo>
                <a:lnTo>
                  <a:pt x="240" y="240"/>
                </a:lnTo>
                <a:lnTo>
                  <a:pt x="0" y="240"/>
                </a:lnTo>
                <a:lnTo>
                  <a:pt x="528" y="0"/>
                </a:lnTo>
                <a:lnTo>
                  <a:pt x="288" y="192"/>
                </a:lnTo>
                <a:lnTo>
                  <a:pt x="432" y="192"/>
                </a:lnTo>
                <a:lnTo>
                  <a:pt x="0" y="480"/>
                </a:lnTo>
                <a:close/>
              </a:path>
            </a:pathLst>
          </a:custGeom>
          <a:solidFill>
            <a:srgbClr val="FFFF00"/>
          </a:solidFill>
          <a:ln w="38100">
            <a:solidFill>
              <a:srgbClr val="FF0000"/>
            </a:solidFill>
            <a:round/>
            <a:headEnd/>
            <a:tailEnd/>
          </a:ln>
        </p:spPr>
        <p:txBody>
          <a:bodyPr wrap="none" anchor="ctr"/>
          <a:lstStyle/>
          <a:p>
            <a:endParaRPr lang="en-US" dirty="0">
              <a:latin typeface="Courier New" pitchFamily="49" charset="0"/>
            </a:endParaRPr>
          </a:p>
        </p:txBody>
      </p:sp>
      <p:grpSp>
        <p:nvGrpSpPr>
          <p:cNvPr id="71" name="Group 27">
            <a:extLst>
              <a:ext uri="{FF2B5EF4-FFF2-40B4-BE49-F238E27FC236}">
                <a16:creationId xmlns:a16="http://schemas.microsoft.com/office/drawing/2014/main" id="{02E73AE9-AE8C-4647-8E1A-0D8C1046B076}"/>
              </a:ext>
            </a:extLst>
          </p:cNvPr>
          <p:cNvGrpSpPr>
            <a:grpSpLocks/>
          </p:cNvGrpSpPr>
          <p:nvPr/>
        </p:nvGrpSpPr>
        <p:grpSpPr bwMode="auto">
          <a:xfrm>
            <a:off x="892175" y="3522850"/>
            <a:ext cx="1035424" cy="1082488"/>
            <a:chOff x="3312" y="2640"/>
            <a:chExt cx="1056" cy="1104"/>
          </a:xfrm>
          <a:effectLst>
            <a:glow rad="139700">
              <a:schemeClr val="accent3">
                <a:satMod val="175000"/>
                <a:alpha val="40000"/>
              </a:schemeClr>
            </a:glow>
          </a:effectLst>
        </p:grpSpPr>
        <p:sp>
          <p:nvSpPr>
            <p:cNvPr id="72" name="Freeform 28">
              <a:extLst>
                <a:ext uri="{FF2B5EF4-FFF2-40B4-BE49-F238E27FC236}">
                  <a16:creationId xmlns:a16="http://schemas.microsoft.com/office/drawing/2014/main" id="{92304942-B442-4B85-9A37-AE34F14B6285}"/>
                </a:ext>
              </a:extLst>
            </p:cNvPr>
            <p:cNvSpPr>
              <a:spLocks/>
            </p:cNvSpPr>
            <p:nvPr/>
          </p:nvSpPr>
          <p:spPr bwMode="auto">
            <a:xfrm>
              <a:off x="3792" y="2640"/>
              <a:ext cx="336" cy="432"/>
            </a:xfrm>
            <a:custGeom>
              <a:avLst/>
              <a:gdLst>
                <a:gd name="T0" fmla="*/ 0 w 336"/>
                <a:gd name="T1" fmla="*/ 432 h 432"/>
                <a:gd name="T2" fmla="*/ 96 w 336"/>
                <a:gd name="T3" fmla="*/ 384 h 432"/>
                <a:gd name="T4" fmla="*/ 96 w 336"/>
                <a:gd name="T5" fmla="*/ 192 h 432"/>
                <a:gd name="T6" fmla="*/ 336 w 336"/>
                <a:gd name="T7" fmla="*/ 0 h 432"/>
                <a:gd name="T8" fmla="*/ 0 w 336"/>
                <a:gd name="T9" fmla="*/ 144 h 432"/>
                <a:gd name="T10" fmla="*/ 0 w 336"/>
                <a:gd name="T11" fmla="*/ 432 h 432"/>
                <a:gd name="T12" fmla="*/ 0 60000 65536"/>
                <a:gd name="T13" fmla="*/ 0 60000 65536"/>
                <a:gd name="T14" fmla="*/ 0 60000 65536"/>
                <a:gd name="T15" fmla="*/ 0 60000 65536"/>
                <a:gd name="T16" fmla="*/ 0 60000 65536"/>
                <a:gd name="T17" fmla="*/ 0 60000 65536"/>
                <a:gd name="T18" fmla="*/ 0 w 336"/>
                <a:gd name="T19" fmla="*/ 0 h 432"/>
                <a:gd name="T20" fmla="*/ 336 w 336"/>
                <a:gd name="T21" fmla="*/ 432 h 432"/>
              </a:gdLst>
              <a:ahLst/>
              <a:cxnLst>
                <a:cxn ang="T12">
                  <a:pos x="T0" y="T1"/>
                </a:cxn>
                <a:cxn ang="T13">
                  <a:pos x="T2" y="T3"/>
                </a:cxn>
                <a:cxn ang="T14">
                  <a:pos x="T4" y="T5"/>
                </a:cxn>
                <a:cxn ang="T15">
                  <a:pos x="T6" y="T7"/>
                </a:cxn>
                <a:cxn ang="T16">
                  <a:pos x="T8" y="T9"/>
                </a:cxn>
                <a:cxn ang="T17">
                  <a:pos x="T10" y="T11"/>
                </a:cxn>
              </a:cxnLst>
              <a:rect l="T18" t="T19" r="T20" b="T21"/>
              <a:pathLst>
                <a:path w="336" h="432">
                  <a:moveTo>
                    <a:pt x="0" y="432"/>
                  </a:moveTo>
                  <a:lnTo>
                    <a:pt x="96" y="384"/>
                  </a:lnTo>
                  <a:lnTo>
                    <a:pt x="96" y="192"/>
                  </a:lnTo>
                  <a:lnTo>
                    <a:pt x="336" y="0"/>
                  </a:lnTo>
                  <a:lnTo>
                    <a:pt x="0" y="144"/>
                  </a:lnTo>
                  <a:lnTo>
                    <a:pt x="0" y="432"/>
                  </a:lnTo>
                  <a:close/>
                </a:path>
              </a:pathLst>
            </a:custGeom>
            <a:solidFill>
              <a:schemeClr val="tx1"/>
            </a:solidFill>
            <a:ln w="9525">
              <a:solidFill>
                <a:schemeClr val="tx1"/>
              </a:solidFill>
              <a:round/>
              <a:headEnd/>
              <a:tailEnd/>
            </a:ln>
          </p:spPr>
          <p:txBody>
            <a:bodyPr wrap="none" anchor="ctr"/>
            <a:lstStyle/>
            <a:p>
              <a:endParaRPr lang="en-US" dirty="0">
                <a:latin typeface="Courier New" pitchFamily="49" charset="0"/>
              </a:endParaRPr>
            </a:p>
          </p:txBody>
        </p:sp>
        <p:grpSp>
          <p:nvGrpSpPr>
            <p:cNvPr id="73" name="Group 29">
              <a:extLst>
                <a:ext uri="{FF2B5EF4-FFF2-40B4-BE49-F238E27FC236}">
                  <a16:creationId xmlns:a16="http://schemas.microsoft.com/office/drawing/2014/main" id="{AA01F7BC-3077-474E-A2D0-ACFE43688C76}"/>
                </a:ext>
              </a:extLst>
            </p:cNvPr>
            <p:cNvGrpSpPr>
              <a:grpSpLocks/>
            </p:cNvGrpSpPr>
            <p:nvPr/>
          </p:nvGrpSpPr>
          <p:grpSpPr bwMode="auto">
            <a:xfrm>
              <a:off x="3312" y="2928"/>
              <a:ext cx="837" cy="816"/>
              <a:chOff x="3312" y="2928"/>
              <a:chExt cx="837" cy="816"/>
            </a:xfrm>
          </p:grpSpPr>
          <p:sp>
            <p:nvSpPr>
              <p:cNvPr id="75" name="Freeform 30">
                <a:extLst>
                  <a:ext uri="{FF2B5EF4-FFF2-40B4-BE49-F238E27FC236}">
                    <a16:creationId xmlns:a16="http://schemas.microsoft.com/office/drawing/2014/main" id="{8A5F938A-2974-4079-8C1E-5874896C6E20}"/>
                  </a:ext>
                </a:extLst>
              </p:cNvPr>
              <p:cNvSpPr>
                <a:spLocks/>
              </p:cNvSpPr>
              <p:nvPr/>
            </p:nvSpPr>
            <p:spPr bwMode="auto">
              <a:xfrm flipH="1">
                <a:off x="3312" y="3168"/>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Courier New" pitchFamily="49" charset="0"/>
                </a:endParaRPr>
              </a:p>
            </p:txBody>
          </p:sp>
          <p:sp>
            <p:nvSpPr>
              <p:cNvPr id="76" name="Freeform 31">
                <a:extLst>
                  <a:ext uri="{FF2B5EF4-FFF2-40B4-BE49-F238E27FC236}">
                    <a16:creationId xmlns:a16="http://schemas.microsoft.com/office/drawing/2014/main" id="{A07383E4-37D2-430B-86E1-C071CF48501F}"/>
                  </a:ext>
                </a:extLst>
              </p:cNvPr>
              <p:cNvSpPr>
                <a:spLocks/>
              </p:cNvSpPr>
              <p:nvPr/>
            </p:nvSpPr>
            <p:spPr bwMode="auto">
              <a:xfrm flipH="1">
                <a:off x="3520" y="3024"/>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Courier New" pitchFamily="49" charset="0"/>
                </a:endParaRPr>
              </a:p>
            </p:txBody>
          </p:sp>
          <p:sp>
            <p:nvSpPr>
              <p:cNvPr id="77" name="Freeform 32">
                <a:extLst>
                  <a:ext uri="{FF2B5EF4-FFF2-40B4-BE49-F238E27FC236}">
                    <a16:creationId xmlns:a16="http://schemas.microsoft.com/office/drawing/2014/main" id="{AB59D7F3-54A8-4C52-BAF3-FD9F94E9B3F1}"/>
                  </a:ext>
                </a:extLst>
              </p:cNvPr>
              <p:cNvSpPr>
                <a:spLocks/>
              </p:cNvSpPr>
              <p:nvPr/>
            </p:nvSpPr>
            <p:spPr bwMode="auto">
              <a:xfrm flipH="1">
                <a:off x="3360" y="2928"/>
                <a:ext cx="789" cy="535"/>
              </a:xfrm>
              <a:custGeom>
                <a:avLst/>
                <a:gdLst>
                  <a:gd name="T0" fmla="*/ 261 w 789"/>
                  <a:gd name="T1" fmla="*/ 0 h 535"/>
                  <a:gd name="T2" fmla="*/ 789 w 789"/>
                  <a:gd name="T3" fmla="*/ 336 h 535"/>
                  <a:gd name="T4" fmla="*/ 494 w 789"/>
                  <a:gd name="T5" fmla="*/ 535 h 535"/>
                  <a:gd name="T6" fmla="*/ 0 w 789"/>
                  <a:gd name="T7" fmla="*/ 96 h 535"/>
                  <a:gd name="T8" fmla="*/ 261 w 789"/>
                  <a:gd name="T9" fmla="*/ 0 h 535"/>
                  <a:gd name="T10" fmla="*/ 0 60000 65536"/>
                  <a:gd name="T11" fmla="*/ 0 60000 65536"/>
                  <a:gd name="T12" fmla="*/ 0 60000 65536"/>
                  <a:gd name="T13" fmla="*/ 0 60000 65536"/>
                  <a:gd name="T14" fmla="*/ 0 60000 65536"/>
                  <a:gd name="T15" fmla="*/ 0 w 789"/>
                  <a:gd name="T16" fmla="*/ 0 h 535"/>
                  <a:gd name="T17" fmla="*/ 789 w 789"/>
                  <a:gd name="T18" fmla="*/ 535 h 535"/>
                </a:gdLst>
                <a:ahLst/>
                <a:cxnLst>
                  <a:cxn ang="T10">
                    <a:pos x="T0" y="T1"/>
                  </a:cxn>
                  <a:cxn ang="T11">
                    <a:pos x="T2" y="T3"/>
                  </a:cxn>
                  <a:cxn ang="T12">
                    <a:pos x="T4" y="T5"/>
                  </a:cxn>
                  <a:cxn ang="T13">
                    <a:pos x="T6" y="T7"/>
                  </a:cxn>
                  <a:cxn ang="T14">
                    <a:pos x="T8" y="T9"/>
                  </a:cxn>
                </a:cxnLst>
                <a:rect l="T15" t="T16" r="T17" b="T18"/>
                <a:pathLst>
                  <a:path w="789" h="535">
                    <a:moveTo>
                      <a:pt x="261" y="0"/>
                    </a:moveTo>
                    <a:lnTo>
                      <a:pt x="789" y="336"/>
                    </a:lnTo>
                    <a:lnTo>
                      <a:pt x="494" y="535"/>
                    </a:lnTo>
                    <a:lnTo>
                      <a:pt x="0" y="96"/>
                    </a:lnTo>
                    <a:lnTo>
                      <a:pt x="261" y="0"/>
                    </a:lnTo>
                    <a:close/>
                  </a:path>
                </a:pathLst>
              </a:custGeom>
              <a:solidFill>
                <a:srgbClr val="0000FF"/>
              </a:solidFill>
              <a:ln w="38100">
                <a:solidFill>
                  <a:schemeClr val="tx1"/>
                </a:solidFill>
                <a:round/>
                <a:headEnd/>
                <a:tailEnd/>
              </a:ln>
            </p:spPr>
            <p:txBody>
              <a:bodyPr wrap="none" anchor="ctr"/>
              <a:lstStyle/>
              <a:p>
                <a:endParaRPr lang="en-US" dirty="0">
                  <a:latin typeface="Courier New" pitchFamily="49" charset="0"/>
                </a:endParaRPr>
              </a:p>
            </p:txBody>
          </p:sp>
          <p:sp>
            <p:nvSpPr>
              <p:cNvPr id="78" name="Freeform 33">
                <a:extLst>
                  <a:ext uri="{FF2B5EF4-FFF2-40B4-BE49-F238E27FC236}">
                    <a16:creationId xmlns:a16="http://schemas.microsoft.com/office/drawing/2014/main" id="{F9AA8D31-E5DB-4914-9793-32CBF82504C5}"/>
                  </a:ext>
                </a:extLst>
              </p:cNvPr>
              <p:cNvSpPr>
                <a:spLocks/>
              </p:cNvSpPr>
              <p:nvPr/>
            </p:nvSpPr>
            <p:spPr bwMode="auto">
              <a:xfrm flipH="1">
                <a:off x="3648" y="3024"/>
                <a:ext cx="491" cy="567"/>
              </a:xfrm>
              <a:custGeom>
                <a:avLst/>
                <a:gdLst>
                  <a:gd name="T0" fmla="*/ 11 w 491"/>
                  <a:gd name="T1" fmla="*/ 0 h 567"/>
                  <a:gd name="T2" fmla="*/ 491 w 491"/>
                  <a:gd name="T3" fmla="*/ 432 h 567"/>
                  <a:gd name="T4" fmla="*/ 484 w 491"/>
                  <a:gd name="T5" fmla="*/ 567 h 567"/>
                  <a:gd name="T6" fmla="*/ 0 w 491"/>
                  <a:gd name="T7" fmla="*/ 119 h 567"/>
                  <a:gd name="T8" fmla="*/ 11 w 491"/>
                  <a:gd name="T9" fmla="*/ 0 h 567"/>
                  <a:gd name="T10" fmla="*/ 0 60000 65536"/>
                  <a:gd name="T11" fmla="*/ 0 60000 65536"/>
                  <a:gd name="T12" fmla="*/ 0 60000 65536"/>
                  <a:gd name="T13" fmla="*/ 0 60000 65536"/>
                  <a:gd name="T14" fmla="*/ 0 60000 65536"/>
                  <a:gd name="T15" fmla="*/ 0 w 491"/>
                  <a:gd name="T16" fmla="*/ 0 h 567"/>
                  <a:gd name="T17" fmla="*/ 491 w 491"/>
                  <a:gd name="T18" fmla="*/ 567 h 567"/>
                </a:gdLst>
                <a:ahLst/>
                <a:cxnLst>
                  <a:cxn ang="T10">
                    <a:pos x="T0" y="T1"/>
                  </a:cxn>
                  <a:cxn ang="T11">
                    <a:pos x="T2" y="T3"/>
                  </a:cxn>
                  <a:cxn ang="T12">
                    <a:pos x="T4" y="T5"/>
                  </a:cxn>
                  <a:cxn ang="T13">
                    <a:pos x="T6" y="T7"/>
                  </a:cxn>
                  <a:cxn ang="T14">
                    <a:pos x="T8" y="T9"/>
                  </a:cxn>
                </a:cxnLst>
                <a:rect l="T15" t="T16" r="T17" b="T18"/>
                <a:pathLst>
                  <a:path w="491" h="567">
                    <a:moveTo>
                      <a:pt x="11" y="0"/>
                    </a:moveTo>
                    <a:lnTo>
                      <a:pt x="491" y="432"/>
                    </a:lnTo>
                    <a:lnTo>
                      <a:pt x="484" y="567"/>
                    </a:lnTo>
                    <a:lnTo>
                      <a:pt x="0" y="119"/>
                    </a:lnTo>
                    <a:lnTo>
                      <a:pt x="11" y="0"/>
                    </a:lnTo>
                    <a:close/>
                  </a:path>
                </a:pathLst>
              </a:custGeom>
              <a:solidFill>
                <a:srgbClr val="0000FF"/>
              </a:solidFill>
              <a:ln w="38100">
                <a:solidFill>
                  <a:schemeClr val="tx1"/>
                </a:solidFill>
                <a:round/>
                <a:headEnd/>
                <a:tailEnd/>
              </a:ln>
            </p:spPr>
            <p:txBody>
              <a:bodyPr wrap="none" anchor="ctr"/>
              <a:lstStyle/>
              <a:p>
                <a:endParaRPr lang="en-US" dirty="0">
                  <a:latin typeface="Courier New" pitchFamily="49" charset="0"/>
                </a:endParaRPr>
              </a:p>
            </p:txBody>
          </p:sp>
          <p:sp>
            <p:nvSpPr>
              <p:cNvPr id="79" name="Freeform 34">
                <a:extLst>
                  <a:ext uri="{FF2B5EF4-FFF2-40B4-BE49-F238E27FC236}">
                    <a16:creationId xmlns:a16="http://schemas.microsoft.com/office/drawing/2014/main" id="{4C394170-8822-4E49-84C4-3C4CA46314B0}"/>
                  </a:ext>
                </a:extLst>
              </p:cNvPr>
              <p:cNvSpPr>
                <a:spLocks/>
              </p:cNvSpPr>
              <p:nvPr/>
            </p:nvSpPr>
            <p:spPr bwMode="auto">
              <a:xfrm flipH="1">
                <a:off x="3360" y="3264"/>
                <a:ext cx="304" cy="327"/>
              </a:xfrm>
              <a:custGeom>
                <a:avLst/>
                <a:gdLst>
                  <a:gd name="T0" fmla="*/ 304 w 304"/>
                  <a:gd name="T1" fmla="*/ 0 h 327"/>
                  <a:gd name="T2" fmla="*/ 304 w 304"/>
                  <a:gd name="T3" fmla="*/ 96 h 327"/>
                  <a:gd name="T4" fmla="*/ 0 w 304"/>
                  <a:gd name="T5" fmla="*/ 327 h 327"/>
                  <a:gd name="T6" fmla="*/ 18 w 304"/>
                  <a:gd name="T7" fmla="*/ 181 h 327"/>
                  <a:gd name="T8" fmla="*/ 304 w 304"/>
                  <a:gd name="T9" fmla="*/ 0 h 327"/>
                  <a:gd name="T10" fmla="*/ 0 60000 65536"/>
                  <a:gd name="T11" fmla="*/ 0 60000 65536"/>
                  <a:gd name="T12" fmla="*/ 0 60000 65536"/>
                  <a:gd name="T13" fmla="*/ 0 60000 65536"/>
                  <a:gd name="T14" fmla="*/ 0 60000 65536"/>
                  <a:gd name="T15" fmla="*/ 0 w 304"/>
                  <a:gd name="T16" fmla="*/ 0 h 327"/>
                  <a:gd name="T17" fmla="*/ 304 w 304"/>
                  <a:gd name="T18" fmla="*/ 327 h 327"/>
                </a:gdLst>
                <a:ahLst/>
                <a:cxnLst>
                  <a:cxn ang="T10">
                    <a:pos x="T0" y="T1"/>
                  </a:cxn>
                  <a:cxn ang="T11">
                    <a:pos x="T2" y="T3"/>
                  </a:cxn>
                  <a:cxn ang="T12">
                    <a:pos x="T4" y="T5"/>
                  </a:cxn>
                  <a:cxn ang="T13">
                    <a:pos x="T6" y="T7"/>
                  </a:cxn>
                  <a:cxn ang="T14">
                    <a:pos x="T8" y="T9"/>
                  </a:cxn>
                </a:cxnLst>
                <a:rect l="T15" t="T16" r="T17" b="T18"/>
                <a:pathLst>
                  <a:path w="304" h="327">
                    <a:moveTo>
                      <a:pt x="304" y="0"/>
                    </a:moveTo>
                    <a:lnTo>
                      <a:pt x="304" y="96"/>
                    </a:lnTo>
                    <a:lnTo>
                      <a:pt x="0" y="327"/>
                    </a:lnTo>
                    <a:lnTo>
                      <a:pt x="18" y="181"/>
                    </a:lnTo>
                    <a:lnTo>
                      <a:pt x="304" y="0"/>
                    </a:lnTo>
                    <a:close/>
                  </a:path>
                </a:pathLst>
              </a:custGeom>
              <a:solidFill>
                <a:srgbClr val="0000FF"/>
              </a:solidFill>
              <a:ln w="38100">
                <a:solidFill>
                  <a:schemeClr val="tx1"/>
                </a:solidFill>
                <a:round/>
                <a:headEnd/>
                <a:tailEnd/>
              </a:ln>
            </p:spPr>
            <p:txBody>
              <a:bodyPr wrap="none" anchor="ctr"/>
              <a:lstStyle/>
              <a:p>
                <a:endParaRPr lang="en-US" dirty="0">
                  <a:latin typeface="Courier New" pitchFamily="49" charset="0"/>
                </a:endParaRPr>
              </a:p>
            </p:txBody>
          </p:sp>
          <p:sp>
            <p:nvSpPr>
              <p:cNvPr id="80" name="Freeform 35">
                <a:extLst>
                  <a:ext uri="{FF2B5EF4-FFF2-40B4-BE49-F238E27FC236}">
                    <a16:creationId xmlns:a16="http://schemas.microsoft.com/office/drawing/2014/main" id="{AC5209EA-C1DE-43B6-9D0A-2BF16370AE74}"/>
                  </a:ext>
                </a:extLst>
              </p:cNvPr>
              <p:cNvSpPr>
                <a:spLocks/>
              </p:cNvSpPr>
              <p:nvPr/>
            </p:nvSpPr>
            <p:spPr bwMode="auto">
              <a:xfrm flipH="1">
                <a:off x="3648" y="3408"/>
                <a:ext cx="240" cy="336"/>
              </a:xfrm>
              <a:custGeom>
                <a:avLst/>
                <a:gdLst>
                  <a:gd name="T0" fmla="*/ 7 w 336"/>
                  <a:gd name="T1" fmla="*/ 0 h 432"/>
                  <a:gd name="T2" fmla="*/ 11 w 336"/>
                  <a:gd name="T3" fmla="*/ 7 h 432"/>
                  <a:gd name="T4" fmla="*/ 3 w 336"/>
                  <a:gd name="T5" fmla="*/ 12 h 432"/>
                  <a:gd name="T6" fmla="*/ 3 w 336"/>
                  <a:gd name="T7" fmla="*/ 35 h 432"/>
                  <a:gd name="T8" fmla="*/ 0 w 336"/>
                  <a:gd name="T9" fmla="*/ 27 h 432"/>
                  <a:gd name="T10" fmla="*/ 0 w 336"/>
                  <a:gd name="T11" fmla="*/ 4 h 432"/>
                  <a:gd name="T12" fmla="*/ 7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Courier New" pitchFamily="49" charset="0"/>
                </a:endParaRPr>
              </a:p>
            </p:txBody>
          </p:sp>
          <p:sp>
            <p:nvSpPr>
              <p:cNvPr id="81" name="Freeform 36">
                <a:extLst>
                  <a:ext uri="{FF2B5EF4-FFF2-40B4-BE49-F238E27FC236}">
                    <a16:creationId xmlns:a16="http://schemas.microsoft.com/office/drawing/2014/main" id="{CA3978F0-0E5D-448D-8B43-B16F16931F4F}"/>
                  </a:ext>
                </a:extLst>
              </p:cNvPr>
              <p:cNvSpPr>
                <a:spLocks/>
              </p:cNvSpPr>
              <p:nvPr/>
            </p:nvSpPr>
            <p:spPr bwMode="auto">
              <a:xfrm flipH="1">
                <a:off x="3840" y="3264"/>
                <a:ext cx="240" cy="288"/>
              </a:xfrm>
              <a:custGeom>
                <a:avLst/>
                <a:gdLst>
                  <a:gd name="T0" fmla="*/ 7 w 336"/>
                  <a:gd name="T1" fmla="*/ 0 h 432"/>
                  <a:gd name="T2" fmla="*/ 11 w 336"/>
                  <a:gd name="T3" fmla="*/ 2 h 432"/>
                  <a:gd name="T4" fmla="*/ 3 w 336"/>
                  <a:gd name="T5" fmla="*/ 3 h 432"/>
                  <a:gd name="T6" fmla="*/ 3 w 336"/>
                  <a:gd name="T7" fmla="*/ 7 h 432"/>
                  <a:gd name="T8" fmla="*/ 0 w 336"/>
                  <a:gd name="T9" fmla="*/ 6 h 432"/>
                  <a:gd name="T10" fmla="*/ 0 w 336"/>
                  <a:gd name="T11" fmla="*/ 1 h 432"/>
                  <a:gd name="T12" fmla="*/ 7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Courier New" pitchFamily="49" charset="0"/>
                </a:endParaRPr>
              </a:p>
            </p:txBody>
          </p:sp>
        </p:grpSp>
        <p:sp>
          <p:nvSpPr>
            <p:cNvPr id="74" name="Freeform 37">
              <a:extLst>
                <a:ext uri="{FF2B5EF4-FFF2-40B4-BE49-F238E27FC236}">
                  <a16:creationId xmlns:a16="http://schemas.microsoft.com/office/drawing/2014/main" id="{FE022300-9975-4778-98FB-D5CDD906441F}"/>
                </a:ext>
              </a:extLst>
            </p:cNvPr>
            <p:cNvSpPr>
              <a:spLocks/>
            </p:cNvSpPr>
            <p:nvPr/>
          </p:nvSpPr>
          <p:spPr bwMode="auto">
            <a:xfrm>
              <a:off x="4032" y="2736"/>
              <a:ext cx="336" cy="432"/>
            </a:xfrm>
            <a:custGeom>
              <a:avLst/>
              <a:gdLst>
                <a:gd name="T0" fmla="*/ 0 w 336"/>
                <a:gd name="T1" fmla="*/ 432 h 432"/>
                <a:gd name="T2" fmla="*/ 96 w 336"/>
                <a:gd name="T3" fmla="*/ 384 h 432"/>
                <a:gd name="T4" fmla="*/ 96 w 336"/>
                <a:gd name="T5" fmla="*/ 192 h 432"/>
                <a:gd name="T6" fmla="*/ 336 w 336"/>
                <a:gd name="T7" fmla="*/ 0 h 432"/>
                <a:gd name="T8" fmla="*/ 0 w 336"/>
                <a:gd name="T9" fmla="*/ 144 h 432"/>
                <a:gd name="T10" fmla="*/ 0 w 336"/>
                <a:gd name="T11" fmla="*/ 432 h 432"/>
                <a:gd name="T12" fmla="*/ 0 60000 65536"/>
                <a:gd name="T13" fmla="*/ 0 60000 65536"/>
                <a:gd name="T14" fmla="*/ 0 60000 65536"/>
                <a:gd name="T15" fmla="*/ 0 60000 65536"/>
                <a:gd name="T16" fmla="*/ 0 60000 65536"/>
                <a:gd name="T17" fmla="*/ 0 60000 65536"/>
                <a:gd name="T18" fmla="*/ 0 w 336"/>
                <a:gd name="T19" fmla="*/ 0 h 432"/>
                <a:gd name="T20" fmla="*/ 336 w 336"/>
                <a:gd name="T21" fmla="*/ 432 h 432"/>
              </a:gdLst>
              <a:ahLst/>
              <a:cxnLst>
                <a:cxn ang="T12">
                  <a:pos x="T0" y="T1"/>
                </a:cxn>
                <a:cxn ang="T13">
                  <a:pos x="T2" y="T3"/>
                </a:cxn>
                <a:cxn ang="T14">
                  <a:pos x="T4" y="T5"/>
                </a:cxn>
                <a:cxn ang="T15">
                  <a:pos x="T6" y="T7"/>
                </a:cxn>
                <a:cxn ang="T16">
                  <a:pos x="T8" y="T9"/>
                </a:cxn>
                <a:cxn ang="T17">
                  <a:pos x="T10" y="T11"/>
                </a:cxn>
              </a:cxnLst>
              <a:rect l="T18" t="T19" r="T20" b="T21"/>
              <a:pathLst>
                <a:path w="336" h="432">
                  <a:moveTo>
                    <a:pt x="0" y="432"/>
                  </a:moveTo>
                  <a:lnTo>
                    <a:pt x="96" y="384"/>
                  </a:lnTo>
                  <a:lnTo>
                    <a:pt x="96" y="192"/>
                  </a:lnTo>
                  <a:lnTo>
                    <a:pt x="336" y="0"/>
                  </a:lnTo>
                  <a:lnTo>
                    <a:pt x="0" y="144"/>
                  </a:lnTo>
                  <a:lnTo>
                    <a:pt x="0" y="432"/>
                  </a:lnTo>
                  <a:close/>
                </a:path>
              </a:pathLst>
            </a:custGeom>
            <a:solidFill>
              <a:schemeClr val="tx1"/>
            </a:solidFill>
            <a:ln w="9525">
              <a:solidFill>
                <a:schemeClr val="tx1"/>
              </a:solidFill>
              <a:round/>
              <a:headEnd/>
              <a:tailEnd/>
            </a:ln>
          </p:spPr>
          <p:txBody>
            <a:bodyPr wrap="none" anchor="ctr"/>
            <a:lstStyle/>
            <a:p>
              <a:endParaRPr lang="en-US" dirty="0">
                <a:latin typeface="Courier New" pitchFamily="49" charset="0"/>
              </a:endParaRPr>
            </a:p>
          </p:txBody>
        </p:sp>
      </p:grpSp>
      <p:grpSp>
        <p:nvGrpSpPr>
          <p:cNvPr id="18" name="Group 55">
            <a:extLst>
              <a:ext uri="{FF2B5EF4-FFF2-40B4-BE49-F238E27FC236}">
                <a16:creationId xmlns:a16="http://schemas.microsoft.com/office/drawing/2014/main" id="{D75BBC32-7B64-6BC1-6CAC-BB78AE75D860}"/>
              </a:ext>
            </a:extLst>
          </p:cNvPr>
          <p:cNvGrpSpPr>
            <a:grpSpLocks/>
          </p:cNvGrpSpPr>
          <p:nvPr/>
        </p:nvGrpSpPr>
        <p:grpSpPr bwMode="auto">
          <a:xfrm>
            <a:off x="2376488" y="4472175"/>
            <a:ext cx="1035424" cy="1082488"/>
            <a:chOff x="3312" y="2640"/>
            <a:chExt cx="1056" cy="1104"/>
          </a:xfrm>
          <a:effectLst>
            <a:glow rad="139700">
              <a:schemeClr val="accent3">
                <a:satMod val="175000"/>
                <a:alpha val="40000"/>
              </a:schemeClr>
            </a:glow>
          </a:effectLst>
        </p:grpSpPr>
        <p:sp>
          <p:nvSpPr>
            <p:cNvPr id="20" name="Freeform 56">
              <a:extLst>
                <a:ext uri="{FF2B5EF4-FFF2-40B4-BE49-F238E27FC236}">
                  <a16:creationId xmlns:a16="http://schemas.microsoft.com/office/drawing/2014/main" id="{C46CEE7B-E1D4-6698-B37D-31D76F766A0E}"/>
                </a:ext>
              </a:extLst>
            </p:cNvPr>
            <p:cNvSpPr>
              <a:spLocks/>
            </p:cNvSpPr>
            <p:nvPr/>
          </p:nvSpPr>
          <p:spPr bwMode="auto">
            <a:xfrm>
              <a:off x="3792" y="2640"/>
              <a:ext cx="336" cy="432"/>
            </a:xfrm>
            <a:custGeom>
              <a:avLst/>
              <a:gdLst>
                <a:gd name="T0" fmla="*/ 0 w 336"/>
                <a:gd name="T1" fmla="*/ 432 h 432"/>
                <a:gd name="T2" fmla="*/ 96 w 336"/>
                <a:gd name="T3" fmla="*/ 384 h 432"/>
                <a:gd name="T4" fmla="*/ 96 w 336"/>
                <a:gd name="T5" fmla="*/ 192 h 432"/>
                <a:gd name="T6" fmla="*/ 336 w 336"/>
                <a:gd name="T7" fmla="*/ 0 h 432"/>
                <a:gd name="T8" fmla="*/ 0 w 336"/>
                <a:gd name="T9" fmla="*/ 144 h 432"/>
                <a:gd name="T10" fmla="*/ 0 w 336"/>
                <a:gd name="T11" fmla="*/ 432 h 432"/>
                <a:gd name="T12" fmla="*/ 0 60000 65536"/>
                <a:gd name="T13" fmla="*/ 0 60000 65536"/>
                <a:gd name="T14" fmla="*/ 0 60000 65536"/>
                <a:gd name="T15" fmla="*/ 0 60000 65536"/>
                <a:gd name="T16" fmla="*/ 0 60000 65536"/>
                <a:gd name="T17" fmla="*/ 0 60000 65536"/>
                <a:gd name="T18" fmla="*/ 0 w 336"/>
                <a:gd name="T19" fmla="*/ 0 h 432"/>
                <a:gd name="T20" fmla="*/ 336 w 336"/>
                <a:gd name="T21" fmla="*/ 432 h 432"/>
              </a:gdLst>
              <a:ahLst/>
              <a:cxnLst>
                <a:cxn ang="T12">
                  <a:pos x="T0" y="T1"/>
                </a:cxn>
                <a:cxn ang="T13">
                  <a:pos x="T2" y="T3"/>
                </a:cxn>
                <a:cxn ang="T14">
                  <a:pos x="T4" y="T5"/>
                </a:cxn>
                <a:cxn ang="T15">
                  <a:pos x="T6" y="T7"/>
                </a:cxn>
                <a:cxn ang="T16">
                  <a:pos x="T8" y="T9"/>
                </a:cxn>
                <a:cxn ang="T17">
                  <a:pos x="T10" y="T11"/>
                </a:cxn>
              </a:cxnLst>
              <a:rect l="T18" t="T19" r="T20" b="T21"/>
              <a:pathLst>
                <a:path w="336" h="432">
                  <a:moveTo>
                    <a:pt x="0" y="432"/>
                  </a:moveTo>
                  <a:lnTo>
                    <a:pt x="96" y="384"/>
                  </a:lnTo>
                  <a:lnTo>
                    <a:pt x="96" y="192"/>
                  </a:lnTo>
                  <a:lnTo>
                    <a:pt x="336" y="0"/>
                  </a:lnTo>
                  <a:lnTo>
                    <a:pt x="0" y="144"/>
                  </a:lnTo>
                  <a:lnTo>
                    <a:pt x="0" y="432"/>
                  </a:lnTo>
                  <a:close/>
                </a:path>
              </a:pathLst>
            </a:custGeom>
            <a:solidFill>
              <a:schemeClr val="tx1"/>
            </a:solidFill>
            <a:ln w="9525">
              <a:solidFill>
                <a:schemeClr val="tx1"/>
              </a:solidFill>
              <a:round/>
              <a:headEnd/>
              <a:tailEnd/>
            </a:ln>
          </p:spPr>
          <p:txBody>
            <a:bodyPr wrap="none" anchor="ctr"/>
            <a:lstStyle/>
            <a:p>
              <a:endParaRPr lang="en-US" dirty="0">
                <a:latin typeface="Courier New" pitchFamily="49" charset="0"/>
              </a:endParaRPr>
            </a:p>
          </p:txBody>
        </p:sp>
        <p:grpSp>
          <p:nvGrpSpPr>
            <p:cNvPr id="22" name="Group 57">
              <a:extLst>
                <a:ext uri="{FF2B5EF4-FFF2-40B4-BE49-F238E27FC236}">
                  <a16:creationId xmlns:a16="http://schemas.microsoft.com/office/drawing/2014/main" id="{D89D6EC8-7631-E5CA-8413-BB1F6966D06B}"/>
                </a:ext>
              </a:extLst>
            </p:cNvPr>
            <p:cNvGrpSpPr>
              <a:grpSpLocks/>
            </p:cNvGrpSpPr>
            <p:nvPr/>
          </p:nvGrpSpPr>
          <p:grpSpPr bwMode="auto">
            <a:xfrm>
              <a:off x="3312" y="2928"/>
              <a:ext cx="837" cy="816"/>
              <a:chOff x="3312" y="2928"/>
              <a:chExt cx="837" cy="816"/>
            </a:xfrm>
          </p:grpSpPr>
          <p:sp>
            <p:nvSpPr>
              <p:cNvPr id="24" name="Freeform 58">
                <a:extLst>
                  <a:ext uri="{FF2B5EF4-FFF2-40B4-BE49-F238E27FC236}">
                    <a16:creationId xmlns:a16="http://schemas.microsoft.com/office/drawing/2014/main" id="{F158D0DA-5746-9653-EA2B-8E5DB6349B09}"/>
                  </a:ext>
                </a:extLst>
              </p:cNvPr>
              <p:cNvSpPr>
                <a:spLocks/>
              </p:cNvSpPr>
              <p:nvPr/>
            </p:nvSpPr>
            <p:spPr bwMode="auto">
              <a:xfrm flipH="1">
                <a:off x="3312" y="3168"/>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Courier New" pitchFamily="49" charset="0"/>
                </a:endParaRPr>
              </a:p>
            </p:txBody>
          </p:sp>
          <p:sp>
            <p:nvSpPr>
              <p:cNvPr id="25" name="Freeform 59">
                <a:extLst>
                  <a:ext uri="{FF2B5EF4-FFF2-40B4-BE49-F238E27FC236}">
                    <a16:creationId xmlns:a16="http://schemas.microsoft.com/office/drawing/2014/main" id="{8FD24DB1-81A2-105D-88C0-231A6D54954F}"/>
                  </a:ext>
                </a:extLst>
              </p:cNvPr>
              <p:cNvSpPr>
                <a:spLocks/>
              </p:cNvSpPr>
              <p:nvPr/>
            </p:nvSpPr>
            <p:spPr bwMode="auto">
              <a:xfrm flipH="1">
                <a:off x="3520" y="3024"/>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Courier New" pitchFamily="49" charset="0"/>
                </a:endParaRPr>
              </a:p>
            </p:txBody>
          </p:sp>
          <p:sp>
            <p:nvSpPr>
              <p:cNvPr id="26" name="Freeform 60">
                <a:extLst>
                  <a:ext uri="{FF2B5EF4-FFF2-40B4-BE49-F238E27FC236}">
                    <a16:creationId xmlns:a16="http://schemas.microsoft.com/office/drawing/2014/main" id="{4E5D8829-67AE-0BFE-CD8B-5F4E010DC58E}"/>
                  </a:ext>
                </a:extLst>
              </p:cNvPr>
              <p:cNvSpPr>
                <a:spLocks/>
              </p:cNvSpPr>
              <p:nvPr/>
            </p:nvSpPr>
            <p:spPr bwMode="auto">
              <a:xfrm flipH="1">
                <a:off x="3360" y="2928"/>
                <a:ext cx="789" cy="535"/>
              </a:xfrm>
              <a:custGeom>
                <a:avLst/>
                <a:gdLst>
                  <a:gd name="T0" fmla="*/ 261 w 789"/>
                  <a:gd name="T1" fmla="*/ 0 h 535"/>
                  <a:gd name="T2" fmla="*/ 789 w 789"/>
                  <a:gd name="T3" fmla="*/ 336 h 535"/>
                  <a:gd name="T4" fmla="*/ 494 w 789"/>
                  <a:gd name="T5" fmla="*/ 535 h 535"/>
                  <a:gd name="T6" fmla="*/ 0 w 789"/>
                  <a:gd name="T7" fmla="*/ 96 h 535"/>
                  <a:gd name="T8" fmla="*/ 261 w 789"/>
                  <a:gd name="T9" fmla="*/ 0 h 535"/>
                  <a:gd name="T10" fmla="*/ 0 60000 65536"/>
                  <a:gd name="T11" fmla="*/ 0 60000 65536"/>
                  <a:gd name="T12" fmla="*/ 0 60000 65536"/>
                  <a:gd name="T13" fmla="*/ 0 60000 65536"/>
                  <a:gd name="T14" fmla="*/ 0 60000 65536"/>
                  <a:gd name="T15" fmla="*/ 0 w 789"/>
                  <a:gd name="T16" fmla="*/ 0 h 535"/>
                  <a:gd name="T17" fmla="*/ 789 w 789"/>
                  <a:gd name="T18" fmla="*/ 535 h 535"/>
                </a:gdLst>
                <a:ahLst/>
                <a:cxnLst>
                  <a:cxn ang="T10">
                    <a:pos x="T0" y="T1"/>
                  </a:cxn>
                  <a:cxn ang="T11">
                    <a:pos x="T2" y="T3"/>
                  </a:cxn>
                  <a:cxn ang="T12">
                    <a:pos x="T4" y="T5"/>
                  </a:cxn>
                  <a:cxn ang="T13">
                    <a:pos x="T6" y="T7"/>
                  </a:cxn>
                  <a:cxn ang="T14">
                    <a:pos x="T8" y="T9"/>
                  </a:cxn>
                </a:cxnLst>
                <a:rect l="T15" t="T16" r="T17" b="T18"/>
                <a:pathLst>
                  <a:path w="789" h="535">
                    <a:moveTo>
                      <a:pt x="261" y="0"/>
                    </a:moveTo>
                    <a:lnTo>
                      <a:pt x="789" y="336"/>
                    </a:lnTo>
                    <a:lnTo>
                      <a:pt x="494" y="535"/>
                    </a:lnTo>
                    <a:lnTo>
                      <a:pt x="0" y="96"/>
                    </a:lnTo>
                    <a:lnTo>
                      <a:pt x="261" y="0"/>
                    </a:lnTo>
                    <a:close/>
                  </a:path>
                </a:pathLst>
              </a:custGeom>
              <a:solidFill>
                <a:srgbClr val="66FF33"/>
              </a:solidFill>
              <a:ln w="38100">
                <a:solidFill>
                  <a:schemeClr val="tx1"/>
                </a:solidFill>
                <a:round/>
                <a:headEnd/>
                <a:tailEnd/>
              </a:ln>
            </p:spPr>
            <p:txBody>
              <a:bodyPr wrap="none" anchor="ctr"/>
              <a:lstStyle/>
              <a:p>
                <a:endParaRPr lang="en-US" dirty="0">
                  <a:latin typeface="Courier New" pitchFamily="49" charset="0"/>
                </a:endParaRPr>
              </a:p>
            </p:txBody>
          </p:sp>
          <p:sp>
            <p:nvSpPr>
              <p:cNvPr id="27" name="Freeform 61">
                <a:extLst>
                  <a:ext uri="{FF2B5EF4-FFF2-40B4-BE49-F238E27FC236}">
                    <a16:creationId xmlns:a16="http://schemas.microsoft.com/office/drawing/2014/main" id="{7B525608-0A8A-87F5-58E9-C0B335FB7F81}"/>
                  </a:ext>
                </a:extLst>
              </p:cNvPr>
              <p:cNvSpPr>
                <a:spLocks/>
              </p:cNvSpPr>
              <p:nvPr/>
            </p:nvSpPr>
            <p:spPr bwMode="auto">
              <a:xfrm flipH="1">
                <a:off x="3648" y="3024"/>
                <a:ext cx="491" cy="567"/>
              </a:xfrm>
              <a:custGeom>
                <a:avLst/>
                <a:gdLst>
                  <a:gd name="T0" fmla="*/ 11 w 491"/>
                  <a:gd name="T1" fmla="*/ 0 h 567"/>
                  <a:gd name="T2" fmla="*/ 491 w 491"/>
                  <a:gd name="T3" fmla="*/ 432 h 567"/>
                  <a:gd name="T4" fmla="*/ 484 w 491"/>
                  <a:gd name="T5" fmla="*/ 567 h 567"/>
                  <a:gd name="T6" fmla="*/ 0 w 491"/>
                  <a:gd name="T7" fmla="*/ 119 h 567"/>
                  <a:gd name="T8" fmla="*/ 11 w 491"/>
                  <a:gd name="T9" fmla="*/ 0 h 567"/>
                  <a:gd name="T10" fmla="*/ 0 60000 65536"/>
                  <a:gd name="T11" fmla="*/ 0 60000 65536"/>
                  <a:gd name="T12" fmla="*/ 0 60000 65536"/>
                  <a:gd name="T13" fmla="*/ 0 60000 65536"/>
                  <a:gd name="T14" fmla="*/ 0 60000 65536"/>
                  <a:gd name="T15" fmla="*/ 0 w 491"/>
                  <a:gd name="T16" fmla="*/ 0 h 567"/>
                  <a:gd name="T17" fmla="*/ 491 w 491"/>
                  <a:gd name="T18" fmla="*/ 567 h 567"/>
                </a:gdLst>
                <a:ahLst/>
                <a:cxnLst>
                  <a:cxn ang="T10">
                    <a:pos x="T0" y="T1"/>
                  </a:cxn>
                  <a:cxn ang="T11">
                    <a:pos x="T2" y="T3"/>
                  </a:cxn>
                  <a:cxn ang="T12">
                    <a:pos x="T4" y="T5"/>
                  </a:cxn>
                  <a:cxn ang="T13">
                    <a:pos x="T6" y="T7"/>
                  </a:cxn>
                  <a:cxn ang="T14">
                    <a:pos x="T8" y="T9"/>
                  </a:cxn>
                </a:cxnLst>
                <a:rect l="T15" t="T16" r="T17" b="T18"/>
                <a:pathLst>
                  <a:path w="491" h="567">
                    <a:moveTo>
                      <a:pt x="11" y="0"/>
                    </a:moveTo>
                    <a:lnTo>
                      <a:pt x="491" y="432"/>
                    </a:lnTo>
                    <a:lnTo>
                      <a:pt x="484" y="567"/>
                    </a:lnTo>
                    <a:lnTo>
                      <a:pt x="0" y="119"/>
                    </a:lnTo>
                    <a:lnTo>
                      <a:pt x="11" y="0"/>
                    </a:lnTo>
                    <a:close/>
                  </a:path>
                </a:pathLst>
              </a:custGeom>
              <a:solidFill>
                <a:srgbClr val="66FF33"/>
              </a:solidFill>
              <a:ln w="38100">
                <a:solidFill>
                  <a:schemeClr val="tx1"/>
                </a:solidFill>
                <a:round/>
                <a:headEnd/>
                <a:tailEnd/>
              </a:ln>
            </p:spPr>
            <p:txBody>
              <a:bodyPr wrap="none" anchor="ctr"/>
              <a:lstStyle/>
              <a:p>
                <a:endParaRPr lang="en-US" dirty="0">
                  <a:latin typeface="Courier New" pitchFamily="49" charset="0"/>
                </a:endParaRPr>
              </a:p>
            </p:txBody>
          </p:sp>
          <p:sp>
            <p:nvSpPr>
              <p:cNvPr id="28" name="Freeform 62">
                <a:extLst>
                  <a:ext uri="{FF2B5EF4-FFF2-40B4-BE49-F238E27FC236}">
                    <a16:creationId xmlns:a16="http://schemas.microsoft.com/office/drawing/2014/main" id="{850F9321-450E-5B06-5225-C190843024A8}"/>
                  </a:ext>
                </a:extLst>
              </p:cNvPr>
              <p:cNvSpPr>
                <a:spLocks/>
              </p:cNvSpPr>
              <p:nvPr/>
            </p:nvSpPr>
            <p:spPr bwMode="auto">
              <a:xfrm flipH="1">
                <a:off x="3360" y="3264"/>
                <a:ext cx="304" cy="327"/>
              </a:xfrm>
              <a:custGeom>
                <a:avLst/>
                <a:gdLst>
                  <a:gd name="T0" fmla="*/ 304 w 304"/>
                  <a:gd name="T1" fmla="*/ 0 h 327"/>
                  <a:gd name="T2" fmla="*/ 304 w 304"/>
                  <a:gd name="T3" fmla="*/ 96 h 327"/>
                  <a:gd name="T4" fmla="*/ 0 w 304"/>
                  <a:gd name="T5" fmla="*/ 327 h 327"/>
                  <a:gd name="T6" fmla="*/ 18 w 304"/>
                  <a:gd name="T7" fmla="*/ 181 h 327"/>
                  <a:gd name="T8" fmla="*/ 304 w 304"/>
                  <a:gd name="T9" fmla="*/ 0 h 327"/>
                  <a:gd name="T10" fmla="*/ 0 60000 65536"/>
                  <a:gd name="T11" fmla="*/ 0 60000 65536"/>
                  <a:gd name="T12" fmla="*/ 0 60000 65536"/>
                  <a:gd name="T13" fmla="*/ 0 60000 65536"/>
                  <a:gd name="T14" fmla="*/ 0 60000 65536"/>
                  <a:gd name="T15" fmla="*/ 0 w 304"/>
                  <a:gd name="T16" fmla="*/ 0 h 327"/>
                  <a:gd name="T17" fmla="*/ 304 w 304"/>
                  <a:gd name="T18" fmla="*/ 327 h 327"/>
                </a:gdLst>
                <a:ahLst/>
                <a:cxnLst>
                  <a:cxn ang="T10">
                    <a:pos x="T0" y="T1"/>
                  </a:cxn>
                  <a:cxn ang="T11">
                    <a:pos x="T2" y="T3"/>
                  </a:cxn>
                  <a:cxn ang="T12">
                    <a:pos x="T4" y="T5"/>
                  </a:cxn>
                  <a:cxn ang="T13">
                    <a:pos x="T6" y="T7"/>
                  </a:cxn>
                  <a:cxn ang="T14">
                    <a:pos x="T8" y="T9"/>
                  </a:cxn>
                </a:cxnLst>
                <a:rect l="T15" t="T16" r="T17" b="T18"/>
                <a:pathLst>
                  <a:path w="304" h="327">
                    <a:moveTo>
                      <a:pt x="304" y="0"/>
                    </a:moveTo>
                    <a:lnTo>
                      <a:pt x="304" y="96"/>
                    </a:lnTo>
                    <a:lnTo>
                      <a:pt x="0" y="327"/>
                    </a:lnTo>
                    <a:lnTo>
                      <a:pt x="18" y="181"/>
                    </a:lnTo>
                    <a:lnTo>
                      <a:pt x="304" y="0"/>
                    </a:lnTo>
                    <a:close/>
                  </a:path>
                </a:pathLst>
              </a:custGeom>
              <a:solidFill>
                <a:srgbClr val="66FF33"/>
              </a:solidFill>
              <a:ln w="38100">
                <a:solidFill>
                  <a:schemeClr val="tx1"/>
                </a:solidFill>
                <a:round/>
                <a:headEnd/>
                <a:tailEnd/>
              </a:ln>
            </p:spPr>
            <p:txBody>
              <a:bodyPr wrap="none" anchor="ctr"/>
              <a:lstStyle/>
              <a:p>
                <a:endParaRPr lang="en-US" dirty="0">
                  <a:latin typeface="Courier New" pitchFamily="49" charset="0"/>
                </a:endParaRPr>
              </a:p>
            </p:txBody>
          </p:sp>
          <p:sp>
            <p:nvSpPr>
              <p:cNvPr id="29" name="Freeform 63">
                <a:extLst>
                  <a:ext uri="{FF2B5EF4-FFF2-40B4-BE49-F238E27FC236}">
                    <a16:creationId xmlns:a16="http://schemas.microsoft.com/office/drawing/2014/main" id="{E1496525-1B61-6BA6-B983-1A664F55A1A9}"/>
                  </a:ext>
                </a:extLst>
              </p:cNvPr>
              <p:cNvSpPr>
                <a:spLocks/>
              </p:cNvSpPr>
              <p:nvPr/>
            </p:nvSpPr>
            <p:spPr bwMode="auto">
              <a:xfrm flipH="1">
                <a:off x="3648" y="3408"/>
                <a:ext cx="240" cy="336"/>
              </a:xfrm>
              <a:custGeom>
                <a:avLst/>
                <a:gdLst>
                  <a:gd name="T0" fmla="*/ 7 w 336"/>
                  <a:gd name="T1" fmla="*/ 0 h 432"/>
                  <a:gd name="T2" fmla="*/ 11 w 336"/>
                  <a:gd name="T3" fmla="*/ 7 h 432"/>
                  <a:gd name="T4" fmla="*/ 3 w 336"/>
                  <a:gd name="T5" fmla="*/ 12 h 432"/>
                  <a:gd name="T6" fmla="*/ 3 w 336"/>
                  <a:gd name="T7" fmla="*/ 35 h 432"/>
                  <a:gd name="T8" fmla="*/ 0 w 336"/>
                  <a:gd name="T9" fmla="*/ 27 h 432"/>
                  <a:gd name="T10" fmla="*/ 0 w 336"/>
                  <a:gd name="T11" fmla="*/ 4 h 432"/>
                  <a:gd name="T12" fmla="*/ 7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Courier New" pitchFamily="49" charset="0"/>
                </a:endParaRPr>
              </a:p>
            </p:txBody>
          </p:sp>
          <p:sp>
            <p:nvSpPr>
              <p:cNvPr id="30" name="Freeform 64">
                <a:extLst>
                  <a:ext uri="{FF2B5EF4-FFF2-40B4-BE49-F238E27FC236}">
                    <a16:creationId xmlns:a16="http://schemas.microsoft.com/office/drawing/2014/main" id="{D03CCB49-6144-1DCA-46BD-D64277849888}"/>
                  </a:ext>
                </a:extLst>
              </p:cNvPr>
              <p:cNvSpPr>
                <a:spLocks/>
              </p:cNvSpPr>
              <p:nvPr/>
            </p:nvSpPr>
            <p:spPr bwMode="auto">
              <a:xfrm flipH="1">
                <a:off x="3840" y="3264"/>
                <a:ext cx="240" cy="288"/>
              </a:xfrm>
              <a:custGeom>
                <a:avLst/>
                <a:gdLst>
                  <a:gd name="T0" fmla="*/ 7 w 336"/>
                  <a:gd name="T1" fmla="*/ 0 h 432"/>
                  <a:gd name="T2" fmla="*/ 11 w 336"/>
                  <a:gd name="T3" fmla="*/ 2 h 432"/>
                  <a:gd name="T4" fmla="*/ 3 w 336"/>
                  <a:gd name="T5" fmla="*/ 3 h 432"/>
                  <a:gd name="T6" fmla="*/ 3 w 336"/>
                  <a:gd name="T7" fmla="*/ 7 h 432"/>
                  <a:gd name="T8" fmla="*/ 0 w 336"/>
                  <a:gd name="T9" fmla="*/ 6 h 432"/>
                  <a:gd name="T10" fmla="*/ 0 w 336"/>
                  <a:gd name="T11" fmla="*/ 1 h 432"/>
                  <a:gd name="T12" fmla="*/ 7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Courier New" pitchFamily="49" charset="0"/>
                </a:endParaRPr>
              </a:p>
            </p:txBody>
          </p:sp>
        </p:grpSp>
        <p:sp>
          <p:nvSpPr>
            <p:cNvPr id="23" name="Freeform 65">
              <a:extLst>
                <a:ext uri="{FF2B5EF4-FFF2-40B4-BE49-F238E27FC236}">
                  <a16:creationId xmlns:a16="http://schemas.microsoft.com/office/drawing/2014/main" id="{854553E4-4498-CFE5-8C03-52D2AC953CFA}"/>
                </a:ext>
              </a:extLst>
            </p:cNvPr>
            <p:cNvSpPr>
              <a:spLocks/>
            </p:cNvSpPr>
            <p:nvPr/>
          </p:nvSpPr>
          <p:spPr bwMode="auto">
            <a:xfrm>
              <a:off x="4032" y="2736"/>
              <a:ext cx="336" cy="432"/>
            </a:xfrm>
            <a:custGeom>
              <a:avLst/>
              <a:gdLst>
                <a:gd name="T0" fmla="*/ 0 w 336"/>
                <a:gd name="T1" fmla="*/ 432 h 432"/>
                <a:gd name="T2" fmla="*/ 96 w 336"/>
                <a:gd name="T3" fmla="*/ 384 h 432"/>
                <a:gd name="T4" fmla="*/ 96 w 336"/>
                <a:gd name="T5" fmla="*/ 192 h 432"/>
                <a:gd name="T6" fmla="*/ 336 w 336"/>
                <a:gd name="T7" fmla="*/ 0 h 432"/>
                <a:gd name="T8" fmla="*/ 0 w 336"/>
                <a:gd name="T9" fmla="*/ 144 h 432"/>
                <a:gd name="T10" fmla="*/ 0 w 336"/>
                <a:gd name="T11" fmla="*/ 432 h 432"/>
                <a:gd name="T12" fmla="*/ 0 60000 65536"/>
                <a:gd name="T13" fmla="*/ 0 60000 65536"/>
                <a:gd name="T14" fmla="*/ 0 60000 65536"/>
                <a:gd name="T15" fmla="*/ 0 60000 65536"/>
                <a:gd name="T16" fmla="*/ 0 60000 65536"/>
                <a:gd name="T17" fmla="*/ 0 60000 65536"/>
                <a:gd name="T18" fmla="*/ 0 w 336"/>
                <a:gd name="T19" fmla="*/ 0 h 432"/>
                <a:gd name="T20" fmla="*/ 336 w 336"/>
                <a:gd name="T21" fmla="*/ 432 h 432"/>
              </a:gdLst>
              <a:ahLst/>
              <a:cxnLst>
                <a:cxn ang="T12">
                  <a:pos x="T0" y="T1"/>
                </a:cxn>
                <a:cxn ang="T13">
                  <a:pos x="T2" y="T3"/>
                </a:cxn>
                <a:cxn ang="T14">
                  <a:pos x="T4" y="T5"/>
                </a:cxn>
                <a:cxn ang="T15">
                  <a:pos x="T6" y="T7"/>
                </a:cxn>
                <a:cxn ang="T16">
                  <a:pos x="T8" y="T9"/>
                </a:cxn>
                <a:cxn ang="T17">
                  <a:pos x="T10" y="T11"/>
                </a:cxn>
              </a:cxnLst>
              <a:rect l="T18" t="T19" r="T20" b="T21"/>
              <a:pathLst>
                <a:path w="336" h="432">
                  <a:moveTo>
                    <a:pt x="0" y="432"/>
                  </a:moveTo>
                  <a:lnTo>
                    <a:pt x="96" y="384"/>
                  </a:lnTo>
                  <a:lnTo>
                    <a:pt x="96" y="192"/>
                  </a:lnTo>
                  <a:lnTo>
                    <a:pt x="336" y="0"/>
                  </a:lnTo>
                  <a:lnTo>
                    <a:pt x="0" y="144"/>
                  </a:lnTo>
                  <a:lnTo>
                    <a:pt x="0" y="432"/>
                  </a:lnTo>
                  <a:close/>
                </a:path>
              </a:pathLst>
            </a:custGeom>
            <a:solidFill>
              <a:schemeClr val="tx1"/>
            </a:solidFill>
            <a:ln w="9525">
              <a:solidFill>
                <a:schemeClr val="tx1"/>
              </a:solidFill>
              <a:round/>
              <a:headEnd/>
              <a:tailEnd/>
            </a:ln>
          </p:spPr>
          <p:txBody>
            <a:bodyPr wrap="none" anchor="ctr"/>
            <a:lstStyle/>
            <a:p>
              <a:endParaRPr lang="en-US" dirty="0">
                <a:latin typeface="Courier New" pitchFamily="49" charset="0"/>
              </a:endParaRPr>
            </a:p>
          </p:txBody>
        </p:sp>
      </p:gr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Footer Placeholder 3"/>
          <p:cNvSpPr>
            <a:spLocks noGrp="1"/>
          </p:cNvSpPr>
          <p:nvPr>
            <p:ph type="ftr" sz="quarter" idx="10"/>
          </p:nvPr>
        </p:nvSpPr>
        <p:spPr>
          <a:xfrm>
            <a:off x="3124200" y="6248400"/>
            <a:ext cx="2895600" cy="457200"/>
          </a:xfrm>
        </p:spPr>
        <p:txBody>
          <a:bodyPr/>
          <a:lstStyle/>
          <a:p>
            <a:pPr>
              <a:defRPr/>
            </a:pPr>
            <a:r>
              <a:rPr lang="en-US" b="0" dirty="0">
                <a:solidFill>
                  <a:schemeClr val="tx1"/>
                </a:solidFill>
                <a:latin typeface="Arial" pitchFamily="34" charset="0"/>
                <a:cs typeface="+mn-cs"/>
              </a:rPr>
              <a:t>Art of Multiprocessor Programming</a:t>
            </a:r>
          </a:p>
        </p:txBody>
      </p:sp>
      <p:sp>
        <p:nvSpPr>
          <p:cNvPr id="6" name="Slide Number Placeholder 4"/>
          <p:cNvSpPr>
            <a:spLocks noGrp="1"/>
          </p:cNvSpPr>
          <p:nvPr>
            <p:ph type="sldNum" sz="quarter" idx="11"/>
          </p:nvPr>
        </p:nvSpPr>
        <p:spPr>
          <a:xfrm>
            <a:off x="6553200" y="6248400"/>
            <a:ext cx="1905000" cy="457200"/>
          </a:xfrm>
        </p:spPr>
        <p:txBody>
          <a:bodyPr/>
          <a:lstStyle/>
          <a:p>
            <a:pPr>
              <a:defRPr/>
            </a:pPr>
            <a:fld id="{07205FE4-58FF-421F-A0B6-A4565F3BFC27}" type="slidenum">
              <a:rPr lang="x-none" b="0">
                <a:solidFill>
                  <a:schemeClr val="tx1"/>
                </a:solidFill>
                <a:latin typeface="Arial" pitchFamily="34" charset="0"/>
                <a:cs typeface="+mn-cs"/>
              </a:rPr>
              <a:pPr>
                <a:defRPr/>
              </a:pPr>
              <a:t>52</a:t>
            </a:fld>
            <a:endParaRPr lang="en-US" b="0" dirty="0">
              <a:solidFill>
                <a:schemeClr val="tx1"/>
              </a:solidFill>
              <a:latin typeface="Arial" pitchFamily="34" charset="0"/>
              <a:cs typeface="+mn-cs"/>
            </a:endParaRPr>
          </a:p>
        </p:txBody>
      </p:sp>
      <p:sp>
        <p:nvSpPr>
          <p:cNvPr id="40965" name="Rectangle 2"/>
          <p:cNvSpPr>
            <a:spLocks noGrp="1" noChangeArrowheads="1"/>
          </p:cNvSpPr>
          <p:nvPr>
            <p:ph type="title" idx="4294967295"/>
          </p:nvPr>
        </p:nvSpPr>
        <p:spPr/>
        <p:txBody>
          <a:bodyPr/>
          <a:lstStyle/>
          <a:p>
            <a:pPr eaLnBrk="1" hangingPunct="1"/>
            <a:r>
              <a:rPr lang="en-US"/>
              <a:t>Sequential vs Concurrent</a:t>
            </a:r>
          </a:p>
        </p:txBody>
      </p:sp>
      <p:pic>
        <p:nvPicPr>
          <p:cNvPr id="7" name="Picture 7"/>
          <p:cNvPicPr>
            <a:picLocks noChangeAspect="1" noChangeArrowheads="1"/>
          </p:cNvPicPr>
          <p:nvPr/>
        </p:nvPicPr>
        <p:blipFill>
          <a:blip r:embed="rId3" cstate="print"/>
          <a:srcRect/>
          <a:stretch>
            <a:fillRect/>
          </a:stretch>
        </p:blipFill>
        <p:spPr bwMode="auto">
          <a:xfrm>
            <a:off x="655638" y="6157913"/>
            <a:ext cx="587375" cy="587375"/>
          </a:xfrm>
          <a:prstGeom prst="rect">
            <a:avLst/>
          </a:prstGeom>
          <a:noFill/>
          <a:ln w="9525">
            <a:noFill/>
            <a:miter lim="800000"/>
            <a:headEnd/>
            <a:tailEnd/>
          </a:ln>
        </p:spPr>
      </p:pic>
      <p:sp>
        <p:nvSpPr>
          <p:cNvPr id="2" name="TextBox 1">
            <a:extLst>
              <a:ext uri="{FF2B5EF4-FFF2-40B4-BE49-F238E27FC236}">
                <a16:creationId xmlns:a16="http://schemas.microsoft.com/office/drawing/2014/main" id="{4F9AFA89-BFCB-E9CC-E55A-D55B93B255C7}"/>
              </a:ext>
            </a:extLst>
          </p:cNvPr>
          <p:cNvSpPr txBox="1"/>
          <p:nvPr/>
        </p:nvSpPr>
        <p:spPr bwMode="auto">
          <a:xfrm>
            <a:off x="1639955" y="2339766"/>
            <a:ext cx="5745585" cy="954107"/>
          </a:xfrm>
          <a:prstGeom prst="rect">
            <a:avLst/>
          </a:prstGeom>
          <a:solidFill>
            <a:schemeClr val="tx1"/>
          </a:solidFill>
          <a:ln w="76200">
            <a:solidFill>
              <a:srgbClr val="FFC00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r>
              <a:rPr lang="en-US" sz="2800" b="0" dirty="0">
                <a:solidFill>
                  <a:srgbClr val="FFFF00"/>
                </a:solidFill>
              </a:rPr>
              <a:t>Object needs meaningful state only </a:t>
            </a:r>
            <a:r>
              <a:rPr lang="en-US" sz="2800" b="0" i="1" dirty="0">
                <a:solidFill>
                  <a:schemeClr val="bg1"/>
                </a:solidFill>
              </a:rPr>
              <a:t>between</a:t>
            </a:r>
            <a:r>
              <a:rPr lang="en-US" sz="2800" b="0" dirty="0">
                <a:solidFill>
                  <a:srgbClr val="FFFF00"/>
                </a:solidFill>
              </a:rPr>
              <a:t> method calls</a:t>
            </a:r>
            <a:endParaRPr lang="en-US" sz="2800" b="0" dirty="0">
              <a:solidFill>
                <a:srgbClr val="FFFF00"/>
              </a:solidFill>
              <a:latin typeface="Arial" panose="020B0604020202020204" pitchFamily="34" charset="0"/>
              <a:cs typeface="Arial" panose="020B0604020202020204" pitchFamily="34" charset="0"/>
            </a:endParaRPr>
          </a:p>
        </p:txBody>
      </p:sp>
      <p:sp>
        <p:nvSpPr>
          <p:cNvPr id="3" name="TextBox 3">
            <a:extLst>
              <a:ext uri="{FF2B5EF4-FFF2-40B4-BE49-F238E27FC236}">
                <a16:creationId xmlns:a16="http://schemas.microsoft.com/office/drawing/2014/main" id="{17D4EE21-DFF5-C2AC-22CA-532411F502C5}"/>
              </a:ext>
            </a:extLst>
          </p:cNvPr>
          <p:cNvSpPr txBox="1"/>
          <p:nvPr/>
        </p:nvSpPr>
        <p:spPr bwMode="auto">
          <a:xfrm>
            <a:off x="897005" y="1417638"/>
            <a:ext cx="1885453" cy="489429"/>
          </a:xfrm>
          <a:prstGeom prst="rect">
            <a:avLst/>
          </a:prstGeom>
          <a:solidFill>
            <a:schemeClr val="tx1"/>
          </a:solidFill>
          <a:ln w="76200">
            <a:solidFill>
              <a:schemeClr val="accent2">
                <a:lumMod val="40000"/>
                <a:lumOff val="60000"/>
              </a:schemeClr>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eaLnBrk="1" hangingPunct="1">
              <a:lnSpc>
                <a:spcPct val="90000"/>
              </a:lnSpc>
            </a:pPr>
            <a:r>
              <a:rPr lang="en-US" sz="2800" b="0" dirty="0">
                <a:solidFill>
                  <a:srgbClr val="FFFF00"/>
                </a:solidFill>
              </a:rPr>
              <a:t>Sequential</a:t>
            </a:r>
            <a:endParaRPr lang="en-US" sz="2800" b="0" dirty="0">
              <a:solidFill>
                <a:srgbClr val="FFFF00"/>
              </a:solidFill>
              <a:latin typeface="Courier New" pitchFamily="49" charset="0"/>
            </a:endParaRPr>
          </a:p>
        </p:txBody>
      </p:sp>
      <p:sp>
        <p:nvSpPr>
          <p:cNvPr id="4" name="TextBox 3">
            <a:extLst>
              <a:ext uri="{FF2B5EF4-FFF2-40B4-BE49-F238E27FC236}">
                <a16:creationId xmlns:a16="http://schemas.microsoft.com/office/drawing/2014/main" id="{EC1A0FB9-8256-DF0C-C51C-0A29208A07AE}"/>
              </a:ext>
            </a:extLst>
          </p:cNvPr>
          <p:cNvSpPr txBox="1"/>
          <p:nvPr/>
        </p:nvSpPr>
        <p:spPr bwMode="auto">
          <a:xfrm>
            <a:off x="897005" y="3726572"/>
            <a:ext cx="1965603" cy="523220"/>
          </a:xfrm>
          <a:prstGeom prst="rect">
            <a:avLst/>
          </a:prstGeom>
          <a:solidFill>
            <a:schemeClr val="tx1"/>
          </a:solidFill>
          <a:ln w="76200">
            <a:solidFill>
              <a:srgbClr val="FF000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eaLnBrk="1" hangingPunct="1"/>
            <a:r>
              <a:rPr lang="en-US" sz="2800" b="0" dirty="0">
                <a:solidFill>
                  <a:srgbClr val="FFFF00"/>
                </a:solidFill>
              </a:rPr>
              <a:t>Concurrent</a:t>
            </a:r>
            <a:endParaRPr lang="en-US" sz="2800" b="0" i="1" dirty="0">
              <a:solidFill>
                <a:srgbClr val="FFFF00"/>
              </a:solidFill>
            </a:endParaRPr>
          </a:p>
        </p:txBody>
      </p:sp>
      <p:sp>
        <p:nvSpPr>
          <p:cNvPr id="8" name="TextBox 7">
            <a:extLst>
              <a:ext uri="{FF2B5EF4-FFF2-40B4-BE49-F238E27FC236}">
                <a16:creationId xmlns:a16="http://schemas.microsoft.com/office/drawing/2014/main" id="{1CDE3D52-5F20-9706-184A-D456FA3DBB20}"/>
              </a:ext>
            </a:extLst>
          </p:cNvPr>
          <p:cNvSpPr txBox="1"/>
          <p:nvPr/>
        </p:nvSpPr>
        <p:spPr bwMode="auto">
          <a:xfrm>
            <a:off x="1639955" y="4682492"/>
            <a:ext cx="6947807" cy="954107"/>
          </a:xfrm>
          <a:prstGeom prst="rect">
            <a:avLst/>
          </a:prstGeom>
          <a:solidFill>
            <a:schemeClr val="tx1"/>
          </a:solidFill>
          <a:ln w="76200">
            <a:solidFill>
              <a:schemeClr val="accent1"/>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eaLnBrk="1" hangingPunct="1"/>
            <a:r>
              <a:rPr lang="en-US" sz="2800" b="0" dirty="0">
                <a:solidFill>
                  <a:srgbClr val="FFFF00"/>
                </a:solidFill>
              </a:rPr>
              <a:t>Because method calls overlap, object might </a:t>
            </a:r>
            <a:r>
              <a:rPr lang="en-US" sz="2800" b="0" i="1" dirty="0">
                <a:solidFill>
                  <a:schemeClr val="bg1"/>
                </a:solidFill>
              </a:rPr>
              <a:t>never</a:t>
            </a:r>
            <a:r>
              <a:rPr lang="en-US" sz="2800" b="0" dirty="0">
                <a:solidFill>
                  <a:srgbClr val="FFFF00"/>
                </a:solidFill>
              </a:rPr>
              <a:t> be between method calls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8" grpId="0" animBg="1"/>
    </p:bldLst>
  </p:timing>
</p:sld>
</file>

<file path=ppt/slides/slide5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Footer Placeholder 3"/>
          <p:cNvSpPr>
            <a:spLocks noGrp="1"/>
          </p:cNvSpPr>
          <p:nvPr>
            <p:ph type="ftr" sz="quarter" idx="10"/>
          </p:nvPr>
        </p:nvSpPr>
        <p:spPr>
          <a:xfrm>
            <a:off x="3124200" y="6248400"/>
            <a:ext cx="2895600" cy="457200"/>
          </a:xfrm>
        </p:spPr>
        <p:txBody>
          <a:bodyPr/>
          <a:lstStyle/>
          <a:p>
            <a:pPr>
              <a:defRPr/>
            </a:pPr>
            <a:r>
              <a:rPr lang="en-US" b="0" dirty="0">
                <a:latin typeface="Arial" pitchFamily="34" charset="0"/>
                <a:cs typeface="+mn-cs"/>
              </a:rPr>
              <a:t>Art of Multiprocessor Programming</a:t>
            </a:r>
          </a:p>
        </p:txBody>
      </p:sp>
      <p:sp>
        <p:nvSpPr>
          <p:cNvPr id="6" name="Slide Number Placeholder 4"/>
          <p:cNvSpPr>
            <a:spLocks noGrp="1"/>
          </p:cNvSpPr>
          <p:nvPr>
            <p:ph type="sldNum" sz="quarter" idx="11"/>
          </p:nvPr>
        </p:nvSpPr>
        <p:spPr>
          <a:xfrm>
            <a:off x="6553200" y="6248400"/>
            <a:ext cx="1905000" cy="457200"/>
          </a:xfrm>
        </p:spPr>
        <p:txBody>
          <a:bodyPr/>
          <a:lstStyle/>
          <a:p>
            <a:pPr>
              <a:defRPr/>
            </a:pPr>
            <a:fld id="{9326CFB1-B93A-42B4-A1B4-A718F77C6F20}" type="slidenum">
              <a:rPr lang="x-none" b="0">
                <a:latin typeface="Arial" pitchFamily="34" charset="0"/>
                <a:cs typeface="+mn-cs"/>
              </a:rPr>
              <a:pPr>
                <a:defRPr/>
              </a:pPr>
              <a:t>53</a:t>
            </a:fld>
            <a:endParaRPr lang="en-US" b="0" dirty="0">
              <a:latin typeface="Arial" pitchFamily="34" charset="0"/>
              <a:cs typeface="+mn-cs"/>
            </a:endParaRPr>
          </a:p>
        </p:txBody>
      </p:sp>
      <p:sp>
        <p:nvSpPr>
          <p:cNvPr id="41989" name="Rectangle 2"/>
          <p:cNvSpPr>
            <a:spLocks noGrp="1" noChangeArrowheads="1"/>
          </p:cNvSpPr>
          <p:nvPr>
            <p:ph type="title" idx="4294967295"/>
          </p:nvPr>
        </p:nvSpPr>
        <p:spPr/>
        <p:txBody>
          <a:bodyPr/>
          <a:lstStyle/>
          <a:p>
            <a:pPr eaLnBrk="1" hangingPunct="1"/>
            <a:r>
              <a:rPr lang="en-US"/>
              <a:t>Sequential vs Concurrent</a:t>
            </a:r>
          </a:p>
        </p:txBody>
      </p:sp>
      <p:pic>
        <p:nvPicPr>
          <p:cNvPr id="7" name="Picture 7"/>
          <p:cNvPicPr>
            <a:picLocks noChangeAspect="1" noChangeArrowheads="1"/>
          </p:cNvPicPr>
          <p:nvPr/>
        </p:nvPicPr>
        <p:blipFill>
          <a:blip r:embed="rId3" cstate="print"/>
          <a:srcRect/>
          <a:stretch>
            <a:fillRect/>
          </a:stretch>
        </p:blipFill>
        <p:spPr bwMode="auto">
          <a:xfrm>
            <a:off x="655638" y="6157913"/>
            <a:ext cx="587375" cy="587375"/>
          </a:xfrm>
          <a:prstGeom prst="rect">
            <a:avLst/>
          </a:prstGeom>
          <a:noFill/>
          <a:ln w="9525">
            <a:noFill/>
            <a:miter lim="800000"/>
            <a:headEnd/>
            <a:tailEnd/>
          </a:ln>
        </p:spPr>
      </p:pic>
      <p:sp>
        <p:nvSpPr>
          <p:cNvPr id="2" name="TextBox 1">
            <a:extLst>
              <a:ext uri="{FF2B5EF4-FFF2-40B4-BE49-F238E27FC236}">
                <a16:creationId xmlns:a16="http://schemas.microsoft.com/office/drawing/2014/main" id="{11622CEA-69D7-0B65-B41C-4012E2FBA806}"/>
              </a:ext>
            </a:extLst>
          </p:cNvPr>
          <p:cNvSpPr txBox="1"/>
          <p:nvPr/>
        </p:nvSpPr>
        <p:spPr bwMode="auto">
          <a:xfrm>
            <a:off x="1243013" y="2019382"/>
            <a:ext cx="5764719" cy="523220"/>
          </a:xfrm>
          <a:prstGeom prst="rect">
            <a:avLst/>
          </a:prstGeom>
          <a:solidFill>
            <a:schemeClr val="tx1"/>
          </a:solidFill>
          <a:ln w="76200">
            <a:solidFill>
              <a:srgbClr val="FFC00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r>
              <a:rPr lang="en-US" sz="2800" b="0" dirty="0">
                <a:solidFill>
                  <a:srgbClr val="FFFF00"/>
                </a:solidFill>
              </a:rPr>
              <a:t>Each method described in isolation</a:t>
            </a:r>
            <a:endParaRPr lang="en-US" sz="2800" b="0" dirty="0">
              <a:solidFill>
                <a:srgbClr val="FFFF00"/>
              </a:solidFill>
              <a:latin typeface="Arial" panose="020B0604020202020204" pitchFamily="34" charset="0"/>
              <a:cs typeface="Arial" panose="020B0604020202020204" pitchFamily="34" charset="0"/>
            </a:endParaRPr>
          </a:p>
        </p:txBody>
      </p:sp>
      <p:sp>
        <p:nvSpPr>
          <p:cNvPr id="3" name="TextBox 3">
            <a:extLst>
              <a:ext uri="{FF2B5EF4-FFF2-40B4-BE49-F238E27FC236}">
                <a16:creationId xmlns:a16="http://schemas.microsoft.com/office/drawing/2014/main" id="{B374B2FC-142B-A2F8-FD72-45595001A111}"/>
              </a:ext>
            </a:extLst>
          </p:cNvPr>
          <p:cNvSpPr txBox="1"/>
          <p:nvPr/>
        </p:nvSpPr>
        <p:spPr bwMode="auto">
          <a:xfrm>
            <a:off x="655638" y="1401965"/>
            <a:ext cx="1885453" cy="489429"/>
          </a:xfrm>
          <a:prstGeom prst="rect">
            <a:avLst/>
          </a:prstGeom>
          <a:solidFill>
            <a:schemeClr val="tx1"/>
          </a:solidFill>
          <a:ln w="76200">
            <a:solidFill>
              <a:schemeClr val="accent2">
                <a:lumMod val="40000"/>
                <a:lumOff val="60000"/>
              </a:schemeClr>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eaLnBrk="1" hangingPunct="1">
              <a:lnSpc>
                <a:spcPct val="90000"/>
              </a:lnSpc>
            </a:pPr>
            <a:r>
              <a:rPr lang="en-US" sz="2800" b="0" dirty="0">
                <a:solidFill>
                  <a:srgbClr val="FFFF00"/>
                </a:solidFill>
              </a:rPr>
              <a:t>Sequential</a:t>
            </a:r>
            <a:endParaRPr lang="en-US" sz="2800" b="0" dirty="0">
              <a:solidFill>
                <a:srgbClr val="FFFF00"/>
              </a:solidFill>
              <a:latin typeface="Courier New" pitchFamily="49" charset="0"/>
            </a:endParaRPr>
          </a:p>
        </p:txBody>
      </p:sp>
      <p:sp>
        <p:nvSpPr>
          <p:cNvPr id="4" name="TextBox 3">
            <a:extLst>
              <a:ext uri="{FF2B5EF4-FFF2-40B4-BE49-F238E27FC236}">
                <a16:creationId xmlns:a16="http://schemas.microsoft.com/office/drawing/2014/main" id="{5E6EA510-1B1A-236D-EF55-10E00290473F}"/>
              </a:ext>
            </a:extLst>
          </p:cNvPr>
          <p:cNvSpPr txBox="1"/>
          <p:nvPr/>
        </p:nvSpPr>
        <p:spPr bwMode="auto">
          <a:xfrm>
            <a:off x="655638" y="2670590"/>
            <a:ext cx="1965603" cy="523220"/>
          </a:xfrm>
          <a:prstGeom prst="rect">
            <a:avLst/>
          </a:prstGeom>
          <a:solidFill>
            <a:schemeClr val="tx1"/>
          </a:solidFill>
          <a:ln w="76200">
            <a:solidFill>
              <a:srgbClr val="FF000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eaLnBrk="1" hangingPunct="1"/>
            <a:r>
              <a:rPr lang="en-US" sz="2800" b="0" dirty="0">
                <a:solidFill>
                  <a:srgbClr val="FFFF00"/>
                </a:solidFill>
              </a:rPr>
              <a:t>Concurrent</a:t>
            </a:r>
            <a:endParaRPr lang="en-US" sz="2800" b="0" i="1" dirty="0">
              <a:solidFill>
                <a:srgbClr val="FFFF00"/>
              </a:solidFill>
            </a:endParaRPr>
          </a:p>
        </p:txBody>
      </p:sp>
      <p:sp>
        <p:nvSpPr>
          <p:cNvPr id="8" name="TextBox 7">
            <a:extLst>
              <a:ext uri="{FF2B5EF4-FFF2-40B4-BE49-F238E27FC236}">
                <a16:creationId xmlns:a16="http://schemas.microsoft.com/office/drawing/2014/main" id="{5BE63A85-24CD-BE87-5E87-A683120534F6}"/>
              </a:ext>
            </a:extLst>
          </p:cNvPr>
          <p:cNvSpPr txBox="1"/>
          <p:nvPr/>
        </p:nvSpPr>
        <p:spPr bwMode="auto">
          <a:xfrm>
            <a:off x="1243013" y="3321798"/>
            <a:ext cx="6224772" cy="954107"/>
          </a:xfrm>
          <a:prstGeom prst="rect">
            <a:avLst/>
          </a:prstGeom>
          <a:solidFill>
            <a:schemeClr val="tx1"/>
          </a:solidFill>
          <a:ln w="76200">
            <a:solidFill>
              <a:schemeClr val="accent1"/>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eaLnBrk="1" hangingPunct="1"/>
            <a:r>
              <a:rPr lang="en-US" sz="2800" b="0" dirty="0">
                <a:solidFill>
                  <a:srgbClr val="FFFF00"/>
                </a:solidFill>
              </a:rPr>
              <a:t>Must characterize </a:t>
            </a:r>
            <a:r>
              <a:rPr lang="en-US" sz="2800" b="0" i="1" dirty="0">
                <a:solidFill>
                  <a:schemeClr val="bg1"/>
                </a:solidFill>
              </a:rPr>
              <a:t>all</a:t>
            </a:r>
            <a:r>
              <a:rPr lang="en-US" sz="2800" b="0" dirty="0">
                <a:solidFill>
                  <a:srgbClr val="FFFF00"/>
                </a:solidFill>
              </a:rPr>
              <a:t> possible interactions with concurrent calls</a:t>
            </a:r>
          </a:p>
        </p:txBody>
      </p:sp>
      <p:sp>
        <p:nvSpPr>
          <p:cNvPr id="9" name="TextBox 8">
            <a:extLst>
              <a:ext uri="{FF2B5EF4-FFF2-40B4-BE49-F238E27FC236}">
                <a16:creationId xmlns:a16="http://schemas.microsoft.com/office/drawing/2014/main" id="{788CD527-3036-213F-3928-E1CB84EAD869}"/>
              </a:ext>
            </a:extLst>
          </p:cNvPr>
          <p:cNvSpPr txBox="1"/>
          <p:nvPr/>
        </p:nvSpPr>
        <p:spPr bwMode="auto">
          <a:xfrm>
            <a:off x="1243013" y="4403893"/>
            <a:ext cx="5549917" cy="489429"/>
          </a:xfrm>
          <a:prstGeom prst="rect">
            <a:avLst/>
          </a:prstGeom>
          <a:solidFill>
            <a:schemeClr val="tx1"/>
          </a:solidFill>
          <a:ln w="76200">
            <a:solidFill>
              <a:srgbClr val="7030A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eaLnBrk="1" hangingPunct="1">
              <a:lnSpc>
                <a:spcPct val="90000"/>
              </a:lnSpc>
            </a:pPr>
            <a:r>
              <a:rPr lang="en-US" sz="2800" b="0" dirty="0">
                <a:solidFill>
                  <a:srgbClr val="FFFF00"/>
                </a:solidFill>
              </a:rPr>
              <a:t>What if two </a:t>
            </a:r>
            <a:r>
              <a:rPr lang="en-US" sz="2800" dirty="0" err="1">
                <a:solidFill>
                  <a:srgbClr val="FFFF00"/>
                </a:solidFill>
                <a:latin typeface="Courier New" pitchFamily="49" charset="0"/>
              </a:rPr>
              <a:t>enq</a:t>
            </a:r>
            <a:r>
              <a:rPr lang="en-US" sz="2800" b="0" dirty="0">
                <a:solidFill>
                  <a:srgbClr val="FFFF00"/>
                </a:solidFill>
                <a:latin typeface="Courier New" pitchFamily="49" charset="0"/>
              </a:rPr>
              <a:t>()</a:t>
            </a:r>
            <a:r>
              <a:rPr lang="en-US" sz="2800" b="0" dirty="0">
                <a:solidFill>
                  <a:srgbClr val="FFFF00"/>
                </a:solidFill>
              </a:rPr>
              <a:t>calls overlap?</a:t>
            </a:r>
            <a:endParaRPr lang="en-US" sz="2800" b="0" dirty="0">
              <a:solidFill>
                <a:srgbClr val="FFFF00"/>
              </a:solidFill>
              <a:latin typeface="Courier New" pitchFamily="49" charset="0"/>
            </a:endParaRPr>
          </a:p>
        </p:txBody>
      </p:sp>
      <p:sp>
        <p:nvSpPr>
          <p:cNvPr id="10" name="TextBox 9">
            <a:extLst>
              <a:ext uri="{FF2B5EF4-FFF2-40B4-BE49-F238E27FC236}">
                <a16:creationId xmlns:a16="http://schemas.microsoft.com/office/drawing/2014/main" id="{137B3B74-9AE1-174D-E4F7-A03A1BC4926E}"/>
              </a:ext>
            </a:extLst>
          </p:cNvPr>
          <p:cNvSpPr txBox="1"/>
          <p:nvPr/>
        </p:nvSpPr>
        <p:spPr bwMode="auto">
          <a:xfrm>
            <a:off x="1243013" y="5021308"/>
            <a:ext cx="6932282" cy="523220"/>
          </a:xfrm>
          <a:prstGeom prst="rect">
            <a:avLst/>
          </a:prstGeom>
          <a:solidFill>
            <a:schemeClr val="tx1"/>
          </a:solidFill>
          <a:ln w="76200">
            <a:solidFill>
              <a:srgbClr val="FF000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eaLnBrk="1" hangingPunct="1"/>
            <a:r>
              <a:rPr lang="en-US" sz="2800" b="0" dirty="0">
                <a:solidFill>
                  <a:srgbClr val="FFFF00"/>
                </a:solidFill>
              </a:rPr>
              <a:t>Two </a:t>
            </a:r>
            <a:r>
              <a:rPr lang="en-US" sz="2800" dirty="0" err="1">
                <a:solidFill>
                  <a:srgbClr val="FFFF00"/>
                </a:solidFill>
                <a:latin typeface="Courier New" pitchFamily="49" charset="0"/>
              </a:rPr>
              <a:t>deq</a:t>
            </a:r>
            <a:r>
              <a:rPr lang="en-US" sz="2800" b="0" dirty="0">
                <a:solidFill>
                  <a:srgbClr val="FFFF00"/>
                </a:solidFill>
                <a:latin typeface="Courier New" pitchFamily="49" charset="0"/>
              </a:rPr>
              <a:t>()</a:t>
            </a:r>
            <a:r>
              <a:rPr lang="en-US" sz="2800" b="0" dirty="0">
                <a:solidFill>
                  <a:srgbClr val="FFFF00"/>
                </a:solidFill>
              </a:rPr>
              <a:t> calls? </a:t>
            </a:r>
            <a:r>
              <a:rPr lang="en-US" sz="2800" dirty="0" err="1">
                <a:solidFill>
                  <a:srgbClr val="FFFF00"/>
                </a:solidFill>
                <a:latin typeface="Courier New" pitchFamily="49" charset="0"/>
              </a:rPr>
              <a:t>enq</a:t>
            </a:r>
            <a:r>
              <a:rPr lang="en-US" sz="2800" b="0" dirty="0">
                <a:solidFill>
                  <a:srgbClr val="FFFF00"/>
                </a:solidFill>
                <a:latin typeface="Courier New" pitchFamily="49" charset="0"/>
              </a:rPr>
              <a:t>()</a:t>
            </a:r>
            <a:r>
              <a:rPr lang="en-US" sz="2800" b="0" dirty="0">
                <a:solidFill>
                  <a:srgbClr val="FFFF00"/>
                </a:solidFill>
              </a:rPr>
              <a:t> and </a:t>
            </a:r>
            <a:r>
              <a:rPr lang="en-US" sz="2800" dirty="0" err="1">
                <a:solidFill>
                  <a:srgbClr val="FFFF00"/>
                </a:solidFill>
                <a:latin typeface="Courier New" pitchFamily="49" charset="0"/>
              </a:rPr>
              <a:t>deq</a:t>
            </a:r>
            <a:r>
              <a:rPr lang="en-US" sz="2800" b="0" dirty="0">
                <a:solidFill>
                  <a:srgbClr val="FFFF00"/>
                </a:solidFill>
                <a:latin typeface="Courier New" pitchFamily="49" charset="0"/>
              </a:rPr>
              <a:t>()</a:t>
            </a:r>
            <a:r>
              <a:rPr lang="en-US" sz="2800" b="0" dirty="0">
                <a:solidFill>
                  <a:srgbClr val="FFFF00"/>
                </a:solidFill>
              </a:rPr>
              <a:t>? </a:t>
            </a:r>
            <a:r>
              <a:rPr lang="en-US" sz="2800" b="0" dirty="0">
                <a:solidFill>
                  <a:srgbClr val="FFFF00"/>
                </a:solidFill>
                <a:latin typeface="Arial" pitchFamily="34" charset="0"/>
              </a:rPr>
              <a:t>…</a:t>
            </a:r>
            <a:endParaRPr lang="en-US" sz="2800" b="0" i="1" dirty="0">
              <a:solidFill>
                <a:srgbClr val="FFFF0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8"/>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9"/>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8" grpId="0" animBg="1"/>
      <p:bldP spid="9" grpId="0" animBg="1"/>
      <p:bldP spid="10" grpId="0" animBg="1"/>
    </p:bldLst>
  </p:timing>
</p:sld>
</file>

<file path=ppt/slides/slide5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Footer Placeholder 3"/>
          <p:cNvSpPr>
            <a:spLocks noGrp="1"/>
          </p:cNvSpPr>
          <p:nvPr>
            <p:ph type="ftr" sz="quarter" idx="10"/>
          </p:nvPr>
        </p:nvSpPr>
        <p:spPr>
          <a:xfrm>
            <a:off x="3124200" y="6248400"/>
            <a:ext cx="2895600" cy="457200"/>
          </a:xfrm>
        </p:spPr>
        <p:txBody>
          <a:bodyPr/>
          <a:lstStyle/>
          <a:p>
            <a:pPr>
              <a:defRPr/>
            </a:pPr>
            <a:r>
              <a:rPr lang="en-US" b="0" dirty="0">
                <a:solidFill>
                  <a:schemeClr val="tx1"/>
                </a:solidFill>
                <a:latin typeface="Arial" pitchFamily="34" charset="0"/>
                <a:cs typeface="+mn-cs"/>
              </a:rPr>
              <a:t>Art of Multiprocessor Programming</a:t>
            </a:r>
          </a:p>
        </p:txBody>
      </p:sp>
      <p:sp>
        <p:nvSpPr>
          <p:cNvPr id="6" name="Slide Number Placeholder 4"/>
          <p:cNvSpPr>
            <a:spLocks noGrp="1"/>
          </p:cNvSpPr>
          <p:nvPr>
            <p:ph type="sldNum" sz="quarter" idx="11"/>
          </p:nvPr>
        </p:nvSpPr>
        <p:spPr>
          <a:xfrm>
            <a:off x="6553200" y="6248400"/>
            <a:ext cx="1905000" cy="457200"/>
          </a:xfrm>
        </p:spPr>
        <p:txBody>
          <a:bodyPr/>
          <a:lstStyle/>
          <a:p>
            <a:pPr>
              <a:defRPr/>
            </a:pPr>
            <a:fld id="{5D77099C-EA32-476E-9AF5-DD6536D2A252}" type="slidenum">
              <a:rPr lang="x-none" b="0">
                <a:solidFill>
                  <a:schemeClr val="tx1"/>
                </a:solidFill>
                <a:latin typeface="Arial" pitchFamily="34" charset="0"/>
                <a:cs typeface="+mn-cs"/>
              </a:rPr>
              <a:pPr>
                <a:defRPr/>
              </a:pPr>
              <a:t>54</a:t>
            </a:fld>
            <a:endParaRPr lang="en-US" b="0" dirty="0">
              <a:solidFill>
                <a:schemeClr val="tx1"/>
              </a:solidFill>
              <a:latin typeface="Arial" pitchFamily="34" charset="0"/>
              <a:cs typeface="+mn-cs"/>
            </a:endParaRPr>
          </a:p>
        </p:txBody>
      </p:sp>
      <p:sp>
        <p:nvSpPr>
          <p:cNvPr id="43013" name="Rectangle 2"/>
          <p:cNvSpPr>
            <a:spLocks noGrp="1" noChangeArrowheads="1"/>
          </p:cNvSpPr>
          <p:nvPr>
            <p:ph type="title" idx="4294967295"/>
          </p:nvPr>
        </p:nvSpPr>
        <p:spPr/>
        <p:txBody>
          <a:bodyPr/>
          <a:lstStyle/>
          <a:p>
            <a:pPr eaLnBrk="1" hangingPunct="1"/>
            <a:r>
              <a:rPr lang="en-US"/>
              <a:t>Sequential vs Concurrent</a:t>
            </a:r>
          </a:p>
        </p:txBody>
      </p:sp>
      <p:pic>
        <p:nvPicPr>
          <p:cNvPr id="7" name="Picture 7"/>
          <p:cNvPicPr>
            <a:picLocks noChangeAspect="1" noChangeArrowheads="1"/>
          </p:cNvPicPr>
          <p:nvPr/>
        </p:nvPicPr>
        <p:blipFill>
          <a:blip r:embed="rId3" cstate="print"/>
          <a:srcRect/>
          <a:stretch>
            <a:fillRect/>
          </a:stretch>
        </p:blipFill>
        <p:spPr bwMode="auto">
          <a:xfrm>
            <a:off x="655638" y="6157913"/>
            <a:ext cx="587375" cy="587375"/>
          </a:xfrm>
          <a:prstGeom prst="rect">
            <a:avLst/>
          </a:prstGeom>
          <a:noFill/>
          <a:ln w="9525">
            <a:noFill/>
            <a:miter lim="800000"/>
            <a:headEnd/>
            <a:tailEnd/>
          </a:ln>
        </p:spPr>
      </p:pic>
      <p:sp>
        <p:nvSpPr>
          <p:cNvPr id="2" name="TextBox 1">
            <a:extLst>
              <a:ext uri="{FF2B5EF4-FFF2-40B4-BE49-F238E27FC236}">
                <a16:creationId xmlns:a16="http://schemas.microsoft.com/office/drawing/2014/main" id="{362991E5-6D27-AE1E-231F-7635EE0F8A6D}"/>
              </a:ext>
            </a:extLst>
          </p:cNvPr>
          <p:cNvSpPr txBox="1"/>
          <p:nvPr/>
        </p:nvSpPr>
        <p:spPr bwMode="auto">
          <a:xfrm>
            <a:off x="1243013" y="2547738"/>
            <a:ext cx="6478623" cy="954107"/>
          </a:xfrm>
          <a:prstGeom prst="rect">
            <a:avLst/>
          </a:prstGeom>
          <a:solidFill>
            <a:schemeClr val="tx1"/>
          </a:solidFill>
          <a:ln w="76200">
            <a:solidFill>
              <a:srgbClr val="FFC00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r>
              <a:rPr lang="en-US" sz="2800" b="0" dirty="0">
                <a:solidFill>
                  <a:srgbClr val="FFFF00"/>
                </a:solidFill>
              </a:rPr>
              <a:t>Can add new methods without affecting older methods’ specs</a:t>
            </a:r>
            <a:endParaRPr lang="en-US" sz="2800" b="0" dirty="0">
              <a:solidFill>
                <a:srgbClr val="FFFF00"/>
              </a:solidFill>
              <a:latin typeface="Arial" panose="020B0604020202020204" pitchFamily="34" charset="0"/>
              <a:cs typeface="Arial" panose="020B0604020202020204" pitchFamily="34" charset="0"/>
            </a:endParaRPr>
          </a:p>
        </p:txBody>
      </p:sp>
      <p:sp>
        <p:nvSpPr>
          <p:cNvPr id="3" name="TextBox 3">
            <a:extLst>
              <a:ext uri="{FF2B5EF4-FFF2-40B4-BE49-F238E27FC236}">
                <a16:creationId xmlns:a16="http://schemas.microsoft.com/office/drawing/2014/main" id="{9574899E-A456-6EB5-2017-7726BFB459B1}"/>
              </a:ext>
            </a:extLst>
          </p:cNvPr>
          <p:cNvSpPr txBox="1"/>
          <p:nvPr/>
        </p:nvSpPr>
        <p:spPr bwMode="auto">
          <a:xfrm>
            <a:off x="557213" y="1845784"/>
            <a:ext cx="1885453" cy="489429"/>
          </a:xfrm>
          <a:prstGeom prst="rect">
            <a:avLst/>
          </a:prstGeom>
          <a:solidFill>
            <a:schemeClr val="tx1"/>
          </a:solidFill>
          <a:ln w="76200">
            <a:solidFill>
              <a:schemeClr val="accent2">
                <a:lumMod val="40000"/>
                <a:lumOff val="60000"/>
              </a:schemeClr>
            </a:solidFill>
            <a:miter lim="800000"/>
            <a:headEnd/>
            <a:tailEnd/>
          </a:ln>
          <a:effectLst>
            <a:outerShdw blurRad="50800" dist="38100" dir="2700000" algn="tl" rotWithShape="0">
              <a:prstClr val="black">
                <a:alpha val="40000"/>
              </a:prstClr>
            </a:outerShdw>
          </a:effec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eaLnBrk="1" hangingPunct="1">
              <a:lnSpc>
                <a:spcPct val="90000"/>
              </a:lnSpc>
            </a:pPr>
            <a:r>
              <a:rPr lang="en-US" sz="2800" b="0" dirty="0">
                <a:solidFill>
                  <a:srgbClr val="FFFF00"/>
                </a:solidFill>
              </a:rPr>
              <a:t>Sequential</a:t>
            </a:r>
            <a:endParaRPr lang="en-US" sz="2800" b="0" dirty="0">
              <a:solidFill>
                <a:srgbClr val="FFFF00"/>
              </a:solidFill>
              <a:latin typeface="Courier New" pitchFamily="49" charset="0"/>
            </a:endParaRPr>
          </a:p>
        </p:txBody>
      </p:sp>
      <p:sp>
        <p:nvSpPr>
          <p:cNvPr id="4" name="TextBox 3">
            <a:extLst>
              <a:ext uri="{FF2B5EF4-FFF2-40B4-BE49-F238E27FC236}">
                <a16:creationId xmlns:a16="http://schemas.microsoft.com/office/drawing/2014/main" id="{7996A2DA-8DC6-DEFF-8C2A-435921D55E2A}"/>
              </a:ext>
            </a:extLst>
          </p:cNvPr>
          <p:cNvSpPr txBox="1"/>
          <p:nvPr/>
        </p:nvSpPr>
        <p:spPr bwMode="auto">
          <a:xfrm>
            <a:off x="557213" y="3714370"/>
            <a:ext cx="1965603" cy="523220"/>
          </a:xfrm>
          <a:prstGeom prst="rect">
            <a:avLst/>
          </a:prstGeom>
          <a:solidFill>
            <a:schemeClr val="tx1"/>
          </a:solidFill>
          <a:ln w="76200">
            <a:solidFill>
              <a:srgbClr val="FF0000"/>
            </a:solidFill>
            <a:miter lim="800000"/>
            <a:headEnd/>
            <a:tailEnd/>
          </a:ln>
          <a:effectLst>
            <a:outerShdw blurRad="50800" dist="38100" dir="2700000" algn="tl" rotWithShape="0">
              <a:prstClr val="black">
                <a:alpha val="40000"/>
              </a:prstClr>
            </a:outerShdw>
          </a:effec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eaLnBrk="1" hangingPunct="1"/>
            <a:r>
              <a:rPr lang="en-US" sz="2800" b="0" dirty="0">
                <a:solidFill>
                  <a:srgbClr val="FFFF00"/>
                </a:solidFill>
              </a:rPr>
              <a:t>Concurrent</a:t>
            </a:r>
            <a:endParaRPr lang="en-US" sz="2800" b="0" i="1" dirty="0">
              <a:solidFill>
                <a:srgbClr val="FFFF00"/>
              </a:solidFill>
            </a:endParaRPr>
          </a:p>
        </p:txBody>
      </p:sp>
      <p:sp>
        <p:nvSpPr>
          <p:cNvPr id="8" name="TextBox 7">
            <a:extLst>
              <a:ext uri="{FF2B5EF4-FFF2-40B4-BE49-F238E27FC236}">
                <a16:creationId xmlns:a16="http://schemas.microsoft.com/office/drawing/2014/main" id="{AE85E967-7386-1F78-6A6C-F91B1341C167}"/>
              </a:ext>
            </a:extLst>
          </p:cNvPr>
          <p:cNvSpPr txBox="1"/>
          <p:nvPr/>
        </p:nvSpPr>
        <p:spPr bwMode="auto">
          <a:xfrm>
            <a:off x="1243013" y="4450114"/>
            <a:ext cx="5960981" cy="954107"/>
          </a:xfrm>
          <a:prstGeom prst="rect">
            <a:avLst/>
          </a:prstGeom>
          <a:solidFill>
            <a:schemeClr val="tx1"/>
          </a:solidFill>
          <a:ln w="76200">
            <a:solidFill>
              <a:schemeClr val="accent1"/>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eaLnBrk="1" hangingPunct="1"/>
            <a:r>
              <a:rPr lang="en-US" sz="2800" b="0" dirty="0">
                <a:solidFill>
                  <a:srgbClr val="FFFF00"/>
                </a:solidFill>
              </a:rPr>
              <a:t>Adding a method can potentially rewrite every other method’s spec</a:t>
            </a:r>
          </a:p>
        </p:txBody>
      </p:sp>
      <p:sp>
        <p:nvSpPr>
          <p:cNvPr id="10" name="Text Box 5">
            <a:extLst>
              <a:ext uri="{FF2B5EF4-FFF2-40B4-BE49-F238E27FC236}">
                <a16:creationId xmlns:a16="http://schemas.microsoft.com/office/drawing/2014/main" id="{202CB9EA-E7D7-8020-DFFE-E3900AEC9DA4}"/>
              </a:ext>
            </a:extLst>
          </p:cNvPr>
          <p:cNvSpPr txBox="1">
            <a:spLocks noChangeArrowheads="1"/>
          </p:cNvSpPr>
          <p:nvPr/>
        </p:nvSpPr>
        <p:spPr bwMode="auto">
          <a:xfrm rot="20163090">
            <a:off x="4540250" y="3963988"/>
            <a:ext cx="2774950" cy="800100"/>
          </a:xfrm>
          <a:prstGeom prst="rect">
            <a:avLst/>
          </a:prstGeom>
          <a:solidFill>
            <a:schemeClr val="tx1">
              <a:alpha val="74901"/>
            </a:schemeClr>
          </a:solidFill>
          <a:ln w="38100">
            <a:solidFill>
              <a:srgbClr val="FF0000"/>
            </a:solidFill>
            <a:miter lim="800000"/>
            <a:headEnd/>
            <a:tailEnd/>
          </a:ln>
        </p:spPr>
        <p:txBody>
          <a:bodyPr>
            <a:spAutoFit/>
          </a:bodyPr>
          <a:lstStyle/>
          <a:p>
            <a:pPr algn="ctr">
              <a:spcBef>
                <a:spcPct val="50000"/>
              </a:spcBef>
            </a:pPr>
            <a:r>
              <a:rPr lang="en-US" sz="4400" b="0" dirty="0">
                <a:solidFill>
                  <a:srgbClr val="FFFF00"/>
                </a:solidFill>
                <a:latin typeface="Arial" pitchFamily="34" charset="0"/>
              </a:rPr>
              <a:t>Panic!</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8"/>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8" grpId="0" animBg="1"/>
      <p:bldP spid="10" grpId="0" animBg="1"/>
    </p:bldLst>
  </p:timing>
</p:sld>
</file>

<file path=ppt/slides/slide5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Footer Placeholder 3"/>
          <p:cNvSpPr>
            <a:spLocks noGrp="1"/>
          </p:cNvSpPr>
          <p:nvPr>
            <p:ph type="ftr" sz="quarter" idx="10"/>
          </p:nvPr>
        </p:nvSpPr>
        <p:spPr>
          <a:xfrm>
            <a:off x="3124200" y="6248400"/>
            <a:ext cx="2895600" cy="457200"/>
          </a:xfrm>
        </p:spPr>
        <p:txBody>
          <a:bodyPr/>
          <a:lstStyle/>
          <a:p>
            <a:pPr>
              <a:defRPr/>
            </a:pPr>
            <a:r>
              <a:rPr lang="en-US" b="0" dirty="0">
                <a:solidFill>
                  <a:schemeClr val="tx1"/>
                </a:solidFill>
                <a:latin typeface="Arial" pitchFamily="34" charset="0"/>
                <a:cs typeface="+mn-cs"/>
              </a:rPr>
              <a:t>Art of Multiprocessor Programming</a:t>
            </a:r>
          </a:p>
        </p:txBody>
      </p:sp>
      <p:sp>
        <p:nvSpPr>
          <p:cNvPr id="6" name="Slide Number Placeholder 4"/>
          <p:cNvSpPr>
            <a:spLocks noGrp="1"/>
          </p:cNvSpPr>
          <p:nvPr>
            <p:ph type="sldNum" sz="quarter" idx="11"/>
          </p:nvPr>
        </p:nvSpPr>
        <p:spPr>
          <a:xfrm>
            <a:off x="6553200" y="6248400"/>
            <a:ext cx="1905000" cy="457200"/>
          </a:xfrm>
        </p:spPr>
        <p:txBody>
          <a:bodyPr/>
          <a:lstStyle/>
          <a:p>
            <a:pPr>
              <a:defRPr/>
            </a:pPr>
            <a:fld id="{59A43FF6-7E68-4853-82F0-C8FC4C2C5A4E}" type="slidenum">
              <a:rPr lang="x-none" b="0">
                <a:solidFill>
                  <a:schemeClr val="tx1"/>
                </a:solidFill>
                <a:latin typeface="Arial" pitchFamily="34" charset="0"/>
                <a:cs typeface="+mn-cs"/>
              </a:rPr>
              <a:pPr>
                <a:defRPr/>
              </a:pPr>
              <a:t>55</a:t>
            </a:fld>
            <a:endParaRPr lang="en-US" b="0" dirty="0">
              <a:solidFill>
                <a:schemeClr val="tx1"/>
              </a:solidFill>
              <a:latin typeface="Arial" pitchFamily="34" charset="0"/>
              <a:cs typeface="+mn-cs"/>
            </a:endParaRPr>
          </a:p>
        </p:txBody>
      </p:sp>
      <p:sp>
        <p:nvSpPr>
          <p:cNvPr id="45061" name="Rectangle 3"/>
          <p:cNvSpPr>
            <a:spLocks noGrp="1" noChangeArrowheads="1"/>
          </p:cNvSpPr>
          <p:nvPr>
            <p:ph type="title" idx="4294967295"/>
          </p:nvPr>
        </p:nvSpPr>
        <p:spPr/>
        <p:txBody>
          <a:bodyPr/>
          <a:lstStyle/>
          <a:p>
            <a:pPr eaLnBrk="1" hangingPunct="1"/>
            <a:r>
              <a:rPr lang="en-US" dirty="0"/>
              <a:t>Today’s Big Question</a:t>
            </a:r>
          </a:p>
        </p:txBody>
      </p:sp>
      <p:pic>
        <p:nvPicPr>
          <p:cNvPr id="7" name="Picture 7"/>
          <p:cNvPicPr>
            <a:picLocks noChangeAspect="1" noChangeArrowheads="1"/>
          </p:cNvPicPr>
          <p:nvPr/>
        </p:nvPicPr>
        <p:blipFill>
          <a:blip r:embed="rId3" cstate="print"/>
          <a:srcRect/>
          <a:stretch>
            <a:fillRect/>
          </a:stretch>
        </p:blipFill>
        <p:spPr bwMode="auto">
          <a:xfrm>
            <a:off x="655638" y="6157913"/>
            <a:ext cx="587375" cy="587375"/>
          </a:xfrm>
          <a:prstGeom prst="rect">
            <a:avLst/>
          </a:prstGeom>
          <a:noFill/>
          <a:ln w="9525">
            <a:noFill/>
            <a:miter lim="800000"/>
            <a:headEnd/>
            <a:tailEnd/>
          </a:ln>
        </p:spPr>
      </p:pic>
      <p:sp>
        <p:nvSpPr>
          <p:cNvPr id="2" name="TextBox 3">
            <a:extLst>
              <a:ext uri="{FF2B5EF4-FFF2-40B4-BE49-F238E27FC236}">
                <a16:creationId xmlns:a16="http://schemas.microsoft.com/office/drawing/2014/main" id="{45315EAE-555D-D65F-FB6D-2EA7E56C210E}"/>
              </a:ext>
            </a:extLst>
          </p:cNvPr>
          <p:cNvSpPr txBox="1"/>
          <p:nvPr/>
        </p:nvSpPr>
        <p:spPr bwMode="auto">
          <a:xfrm>
            <a:off x="1010327" y="1878441"/>
            <a:ext cx="6478623" cy="877228"/>
          </a:xfrm>
          <a:prstGeom prst="rect">
            <a:avLst/>
          </a:prstGeom>
          <a:solidFill>
            <a:schemeClr val="tx1"/>
          </a:solidFill>
          <a:ln w="76200">
            <a:solidFill>
              <a:schemeClr val="accent2">
                <a:lumMod val="40000"/>
                <a:lumOff val="60000"/>
              </a:schemeClr>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eaLnBrk="1" hangingPunct="1">
              <a:lnSpc>
                <a:spcPct val="90000"/>
              </a:lnSpc>
            </a:pPr>
            <a:r>
              <a:rPr lang="en-US" sz="2800" b="0" dirty="0">
                <a:solidFill>
                  <a:srgbClr val="FFFF00"/>
                </a:solidFill>
              </a:rPr>
              <a:t>What does it  even </a:t>
            </a:r>
            <a:r>
              <a:rPr lang="en-US" sz="2800" b="0" i="1" dirty="0">
                <a:solidFill>
                  <a:schemeClr val="bg1"/>
                </a:solidFill>
              </a:rPr>
              <a:t>mean</a:t>
            </a:r>
            <a:r>
              <a:rPr lang="en-US" sz="2800" b="0" dirty="0">
                <a:solidFill>
                  <a:srgbClr val="FFFF00"/>
                </a:solidFill>
              </a:rPr>
              <a:t> for a concurrent object to be correct?</a:t>
            </a:r>
            <a:endParaRPr lang="en-US" sz="2800" b="0" dirty="0">
              <a:solidFill>
                <a:srgbClr val="FFFF00"/>
              </a:solidFill>
              <a:latin typeface="Courier New" pitchFamily="49" charset="0"/>
            </a:endParaRPr>
          </a:p>
        </p:txBody>
      </p:sp>
      <p:sp>
        <p:nvSpPr>
          <p:cNvPr id="3" name="TextBox 2">
            <a:extLst>
              <a:ext uri="{FF2B5EF4-FFF2-40B4-BE49-F238E27FC236}">
                <a16:creationId xmlns:a16="http://schemas.microsoft.com/office/drawing/2014/main" id="{F1C0E3C8-1460-40DD-A3DC-E557705E67A0}"/>
              </a:ext>
            </a:extLst>
          </p:cNvPr>
          <p:cNvSpPr txBox="1"/>
          <p:nvPr/>
        </p:nvSpPr>
        <p:spPr bwMode="auto">
          <a:xfrm>
            <a:off x="1010327" y="3100726"/>
            <a:ext cx="5700600" cy="523220"/>
          </a:xfrm>
          <a:prstGeom prst="rect">
            <a:avLst/>
          </a:prstGeom>
          <a:solidFill>
            <a:schemeClr val="tx1"/>
          </a:solidFill>
          <a:ln w="76200">
            <a:solidFill>
              <a:srgbClr val="FF0000"/>
            </a:solidFill>
            <a:miter lim="800000"/>
            <a:headEnd/>
            <a:tailEnd/>
          </a:ln>
          <a:effectLst>
            <a:outerShdw blurRad="50800" dist="38100" dir="2700000" algn="tl" rotWithShape="0">
              <a:prstClr val="black">
                <a:alpha val="40000"/>
              </a:prstClr>
            </a:outerShdw>
          </a:effec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eaLnBrk="1" hangingPunct="1"/>
            <a:r>
              <a:rPr lang="en-US" sz="2800" b="0" dirty="0">
                <a:solidFill>
                  <a:srgbClr val="FFFF00"/>
                </a:solidFill>
              </a:rPr>
              <a:t>What </a:t>
            </a:r>
            <a:r>
              <a:rPr lang="en-US" sz="2800" b="0" i="1" dirty="0">
                <a:solidFill>
                  <a:schemeClr val="bg1"/>
                </a:solidFill>
              </a:rPr>
              <a:t>is</a:t>
            </a:r>
            <a:r>
              <a:rPr lang="en-US" sz="2800" b="0" dirty="0">
                <a:solidFill>
                  <a:srgbClr val="FFFF00"/>
                </a:solidFill>
              </a:rPr>
              <a:t> a concurrent FIFO queue?</a:t>
            </a:r>
            <a:endParaRPr lang="en-US" sz="2800" b="0" i="1" dirty="0">
              <a:solidFill>
                <a:srgbClr val="FFFF00"/>
              </a:solidFill>
            </a:endParaRPr>
          </a:p>
        </p:txBody>
      </p:sp>
      <p:sp>
        <p:nvSpPr>
          <p:cNvPr id="4" name="TextBox 3">
            <a:extLst>
              <a:ext uri="{FF2B5EF4-FFF2-40B4-BE49-F238E27FC236}">
                <a16:creationId xmlns:a16="http://schemas.microsoft.com/office/drawing/2014/main" id="{7DFEC51C-E208-864C-3E3F-FA0A5542365C}"/>
              </a:ext>
            </a:extLst>
          </p:cNvPr>
          <p:cNvSpPr txBox="1"/>
          <p:nvPr/>
        </p:nvSpPr>
        <p:spPr bwMode="auto">
          <a:xfrm>
            <a:off x="1010327" y="3969003"/>
            <a:ext cx="5480988" cy="480131"/>
          </a:xfrm>
          <a:prstGeom prst="rect">
            <a:avLst/>
          </a:prstGeom>
          <a:solidFill>
            <a:schemeClr val="tx1"/>
          </a:solidFill>
          <a:ln w="76200">
            <a:solidFill>
              <a:schemeClr val="accent1"/>
            </a:solidFill>
            <a:miter lim="800000"/>
            <a:headEnd/>
            <a:tailEnd/>
          </a:ln>
          <a:effectLst>
            <a:outerShdw blurRad="50800" dist="38100" dir="2700000" algn="tl" rotWithShape="0">
              <a:prstClr val="black">
                <a:alpha val="40000"/>
              </a:prstClr>
            </a:outerShdw>
          </a:effec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eaLnBrk="1" hangingPunct="1">
              <a:lnSpc>
                <a:spcPct val="90000"/>
              </a:lnSpc>
            </a:pPr>
            <a:r>
              <a:rPr lang="en-US" sz="2800" b="0" i="1" dirty="0">
                <a:solidFill>
                  <a:schemeClr val="bg1"/>
                </a:solidFill>
              </a:rPr>
              <a:t>FIFO</a:t>
            </a:r>
            <a:r>
              <a:rPr lang="en-US" sz="2800" b="0" dirty="0">
                <a:solidFill>
                  <a:srgbClr val="FFFF00"/>
                </a:solidFill>
              </a:rPr>
              <a:t> means strict temporal order</a:t>
            </a:r>
          </a:p>
        </p:txBody>
      </p:sp>
      <p:sp>
        <p:nvSpPr>
          <p:cNvPr id="8" name="TextBox 7">
            <a:extLst>
              <a:ext uri="{FF2B5EF4-FFF2-40B4-BE49-F238E27FC236}">
                <a16:creationId xmlns:a16="http://schemas.microsoft.com/office/drawing/2014/main" id="{A81954C5-60A7-0AFD-37C3-910E95B4097E}"/>
              </a:ext>
            </a:extLst>
          </p:cNvPr>
          <p:cNvSpPr txBox="1"/>
          <p:nvPr/>
        </p:nvSpPr>
        <p:spPr bwMode="auto">
          <a:xfrm>
            <a:off x="1010327" y="4794190"/>
            <a:ext cx="7447873" cy="489429"/>
          </a:xfrm>
          <a:prstGeom prst="rect">
            <a:avLst/>
          </a:prstGeom>
          <a:solidFill>
            <a:schemeClr val="tx1"/>
          </a:solidFill>
          <a:ln w="76200">
            <a:solidFill>
              <a:srgbClr val="7030A0"/>
            </a:solidFill>
            <a:miter lim="800000"/>
            <a:headEnd/>
            <a:tailEnd/>
          </a:ln>
          <a:effectLst>
            <a:outerShdw blurRad="50800" dist="38100" dir="2700000" algn="tl" rotWithShape="0">
              <a:prstClr val="black">
                <a:alpha val="40000"/>
              </a:prstClr>
            </a:outerShdw>
          </a:effec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eaLnBrk="1" hangingPunct="1">
              <a:lnSpc>
                <a:spcPct val="90000"/>
              </a:lnSpc>
            </a:pPr>
            <a:r>
              <a:rPr lang="en-US" sz="2800" b="0" i="1" dirty="0">
                <a:solidFill>
                  <a:schemeClr val="bg1"/>
                </a:solidFill>
              </a:rPr>
              <a:t>Concurrent</a:t>
            </a:r>
            <a:r>
              <a:rPr lang="en-US" sz="2800" b="0" dirty="0">
                <a:solidFill>
                  <a:srgbClr val="FFFF00"/>
                </a:solidFill>
              </a:rPr>
              <a:t> means ambiguous temporal order</a:t>
            </a:r>
            <a:endParaRPr lang="en-US" sz="2800" b="0" dirty="0">
              <a:solidFill>
                <a:srgbClr val="FFFF00"/>
              </a:solidFill>
              <a:latin typeface="Courier New" pitchFamily="49"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8" grpId="0" animBg="1"/>
    </p:bldLst>
  </p:timing>
</p:sld>
</file>

<file path=ppt/slides/slide5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 name="Footer Placeholder 2"/>
          <p:cNvSpPr>
            <a:spLocks noGrp="1"/>
          </p:cNvSpPr>
          <p:nvPr>
            <p:ph type="ftr" sz="quarter" idx="10"/>
          </p:nvPr>
        </p:nvSpPr>
        <p:spPr>
          <a:xfrm>
            <a:off x="3124200" y="6248400"/>
            <a:ext cx="2895600" cy="457200"/>
          </a:xfrm>
        </p:spPr>
        <p:txBody>
          <a:bodyPr/>
          <a:lstStyle/>
          <a:p>
            <a:pPr>
              <a:defRPr/>
            </a:pPr>
            <a:r>
              <a:rPr lang="en-US" b="0" dirty="0">
                <a:solidFill>
                  <a:schemeClr val="tx1"/>
                </a:solidFill>
                <a:latin typeface="Arial" pitchFamily="34" charset="0"/>
                <a:cs typeface="+mn-cs"/>
              </a:rPr>
              <a:t>Art of Multiprocessor Programming</a:t>
            </a:r>
          </a:p>
        </p:txBody>
      </p:sp>
      <p:sp>
        <p:nvSpPr>
          <p:cNvPr id="7" name="Slide Number Placeholder 3"/>
          <p:cNvSpPr>
            <a:spLocks noGrp="1"/>
          </p:cNvSpPr>
          <p:nvPr>
            <p:ph type="sldNum" sz="quarter" idx="11"/>
          </p:nvPr>
        </p:nvSpPr>
        <p:spPr>
          <a:xfrm>
            <a:off x="6553200" y="6248400"/>
            <a:ext cx="1905000" cy="457200"/>
          </a:xfrm>
        </p:spPr>
        <p:txBody>
          <a:bodyPr/>
          <a:lstStyle/>
          <a:p>
            <a:pPr>
              <a:defRPr/>
            </a:pPr>
            <a:fld id="{5B2E7846-5055-4A7A-AA12-72DBF81B94A9}" type="slidenum">
              <a:rPr lang="x-none" b="0">
                <a:solidFill>
                  <a:schemeClr val="tx1"/>
                </a:solidFill>
                <a:latin typeface="Arial" pitchFamily="34" charset="0"/>
                <a:cs typeface="+mn-cs"/>
              </a:rPr>
              <a:pPr>
                <a:defRPr/>
              </a:pPr>
              <a:t>56</a:t>
            </a:fld>
            <a:endParaRPr lang="en-US" b="0" dirty="0">
              <a:solidFill>
                <a:schemeClr val="tx1"/>
              </a:solidFill>
              <a:latin typeface="Arial" pitchFamily="34" charset="0"/>
              <a:cs typeface="+mn-cs"/>
            </a:endParaRPr>
          </a:p>
        </p:txBody>
      </p:sp>
      <p:pic>
        <p:nvPicPr>
          <p:cNvPr id="46084" name="Picture 2" descr="magic"/>
          <p:cNvPicPr>
            <a:picLocks noChangeAspect="1" noChangeArrowheads="1"/>
          </p:cNvPicPr>
          <p:nvPr/>
        </p:nvPicPr>
        <p:blipFill>
          <a:blip r:embed="rId3" cstate="print"/>
          <a:srcRect/>
          <a:stretch>
            <a:fillRect/>
          </a:stretch>
        </p:blipFill>
        <p:spPr bwMode="auto">
          <a:xfrm>
            <a:off x="2540000" y="2540000"/>
            <a:ext cx="127000" cy="127000"/>
          </a:xfrm>
          <a:prstGeom prst="rect">
            <a:avLst/>
          </a:prstGeom>
          <a:noFill/>
          <a:ln w="9525" algn="ctr">
            <a:noFill/>
            <a:miter lim="800000"/>
            <a:headEnd/>
            <a:tailEnd/>
          </a:ln>
        </p:spPr>
      </p:pic>
      <p:sp>
        <p:nvSpPr>
          <p:cNvPr id="46085" name="Rectangle 3"/>
          <p:cNvSpPr>
            <a:spLocks noGrp="1" noChangeArrowheads="1"/>
          </p:cNvSpPr>
          <p:nvPr>
            <p:ph type="title" idx="4294967295"/>
          </p:nvPr>
        </p:nvSpPr>
        <p:spPr>
          <a:xfrm>
            <a:off x="671513" y="233363"/>
            <a:ext cx="7772400" cy="1143000"/>
          </a:xfrm>
        </p:spPr>
        <p:txBody>
          <a:bodyPr/>
          <a:lstStyle/>
          <a:p>
            <a:pPr eaLnBrk="1" hangingPunct="1"/>
            <a:r>
              <a:rPr lang="en-US"/>
              <a:t>Intuitively…</a:t>
            </a:r>
            <a:endParaRPr lang="en-US">
              <a:solidFill>
                <a:srgbClr val="FF3300"/>
              </a:solidFill>
            </a:endParaRPr>
          </a:p>
        </p:txBody>
      </p:sp>
      <p:sp>
        <p:nvSpPr>
          <p:cNvPr id="8198" name="Rectangle 4"/>
          <p:cNvSpPr>
            <a:spLocks noChangeArrowheads="1"/>
          </p:cNvSpPr>
          <p:nvPr/>
        </p:nvSpPr>
        <p:spPr bwMode="auto">
          <a:xfrm>
            <a:off x="723900" y="1612900"/>
            <a:ext cx="7937500" cy="3293209"/>
          </a:xfrm>
          <a:prstGeom prst="rect">
            <a:avLst/>
          </a:prstGeom>
          <a:solidFill>
            <a:schemeClr val="tx1"/>
          </a:solidFill>
          <a:ln w="9525">
            <a:noFill/>
            <a:miter lim="800000"/>
            <a:headEnd/>
            <a:tailEnd/>
          </a:ln>
        </p:spPr>
        <p:txBody>
          <a:bodyPr>
            <a:spAutoFit/>
          </a:bodyPr>
          <a:lstStyle/>
          <a:p>
            <a:r>
              <a:rPr lang="en-US" sz="1600" b="0" dirty="0">
                <a:solidFill>
                  <a:srgbClr val="569CD6"/>
                </a:solidFill>
                <a:effectLst/>
                <a:latin typeface="Consolas" panose="020B0609020204030204" pitchFamily="49" charset="0"/>
              </a:rPr>
              <a:t>public</a:t>
            </a:r>
            <a:r>
              <a:rPr lang="en-US" sz="1600" b="0" dirty="0">
                <a:solidFill>
                  <a:srgbClr val="D4D4D4"/>
                </a:solidFill>
                <a:effectLst/>
                <a:latin typeface="Consolas" panose="020B0609020204030204" pitchFamily="49" charset="0"/>
              </a:rPr>
              <a:t> </a:t>
            </a:r>
            <a:r>
              <a:rPr lang="en-US" sz="1600" b="0" dirty="0">
                <a:solidFill>
                  <a:srgbClr val="4EC9B0"/>
                </a:solidFill>
                <a:effectLst/>
                <a:latin typeface="Consolas" panose="020B0609020204030204" pitchFamily="49" charset="0"/>
              </a:rPr>
              <a:t>T</a:t>
            </a:r>
            <a:r>
              <a:rPr lang="en-US" sz="1600" b="0" dirty="0">
                <a:solidFill>
                  <a:srgbClr val="D4D4D4"/>
                </a:solidFill>
                <a:effectLst/>
                <a:latin typeface="Consolas" panose="020B0609020204030204" pitchFamily="49" charset="0"/>
              </a:rPr>
              <a:t> </a:t>
            </a:r>
            <a:r>
              <a:rPr lang="en-US" sz="1600" b="0" dirty="0" err="1">
                <a:solidFill>
                  <a:srgbClr val="DCDCAA"/>
                </a:solidFill>
                <a:effectLst/>
                <a:latin typeface="Consolas" panose="020B0609020204030204" pitchFamily="49" charset="0"/>
              </a:rPr>
              <a:t>deq</a:t>
            </a:r>
            <a:r>
              <a:rPr lang="en-US" sz="1600" b="0" dirty="0">
                <a:solidFill>
                  <a:srgbClr val="D4D4D4"/>
                </a:solidFill>
                <a:effectLst/>
                <a:latin typeface="Consolas" panose="020B0609020204030204" pitchFamily="49" charset="0"/>
              </a:rPr>
              <a:t>() throws </a:t>
            </a:r>
            <a:r>
              <a:rPr lang="en-US" sz="1600" b="0" dirty="0" err="1">
                <a:solidFill>
                  <a:srgbClr val="D4D4D4"/>
                </a:solidFill>
                <a:effectLst/>
                <a:latin typeface="Consolas" panose="020B0609020204030204" pitchFamily="49" charset="0"/>
              </a:rPr>
              <a:t>EmptyException</a:t>
            </a:r>
            <a:r>
              <a:rPr lang="en-US" sz="1600" b="0" dirty="0">
                <a:solidFill>
                  <a:srgbClr val="D4D4D4"/>
                </a:solidFill>
                <a:effectLst/>
                <a:latin typeface="Consolas" panose="020B0609020204030204" pitchFamily="49" charset="0"/>
              </a:rPr>
              <a:t> {</a:t>
            </a:r>
          </a:p>
          <a:p>
            <a:r>
              <a:rPr lang="en-US" sz="1600" b="0" dirty="0">
                <a:solidFill>
                  <a:srgbClr val="D4D4D4"/>
                </a:solidFill>
                <a:effectLst/>
                <a:latin typeface="Consolas" panose="020B0609020204030204" pitchFamily="49" charset="0"/>
              </a:rPr>
              <a:t>    </a:t>
            </a:r>
            <a:r>
              <a:rPr lang="en-US" sz="1600" b="0" dirty="0" err="1">
                <a:solidFill>
                  <a:srgbClr val="9CDCFE"/>
                </a:solidFill>
                <a:effectLst/>
                <a:latin typeface="Consolas" panose="020B0609020204030204" pitchFamily="49" charset="0"/>
              </a:rPr>
              <a:t>lock</a:t>
            </a:r>
            <a:r>
              <a:rPr lang="en-US" sz="1600" b="0" dirty="0" err="1">
                <a:solidFill>
                  <a:srgbClr val="D4D4D4"/>
                </a:solidFill>
                <a:effectLst/>
                <a:latin typeface="Consolas" panose="020B0609020204030204" pitchFamily="49" charset="0"/>
              </a:rPr>
              <a:t>.</a:t>
            </a:r>
            <a:r>
              <a:rPr lang="en-US" sz="1600" b="0" dirty="0" err="1">
                <a:solidFill>
                  <a:srgbClr val="DCDCAA"/>
                </a:solidFill>
                <a:effectLst/>
                <a:latin typeface="Consolas" panose="020B0609020204030204" pitchFamily="49" charset="0"/>
              </a:rPr>
              <a:t>lock</a:t>
            </a:r>
            <a:r>
              <a:rPr lang="en-US" sz="1600" b="0" dirty="0">
                <a:solidFill>
                  <a:srgbClr val="D4D4D4"/>
                </a:solidFill>
                <a:effectLst/>
                <a:latin typeface="Consolas" panose="020B0609020204030204" pitchFamily="49" charset="0"/>
              </a:rPr>
              <a:t>();             </a:t>
            </a:r>
          </a:p>
          <a:p>
            <a:r>
              <a:rPr lang="en-US" sz="1600" b="0" dirty="0">
                <a:solidFill>
                  <a:srgbClr val="D4D4D4"/>
                </a:solidFill>
                <a:effectLst/>
                <a:latin typeface="Consolas" panose="020B0609020204030204" pitchFamily="49" charset="0"/>
              </a:rPr>
              <a:t>    </a:t>
            </a:r>
            <a:r>
              <a:rPr lang="en-US" sz="1600" b="0" dirty="0">
                <a:solidFill>
                  <a:srgbClr val="C586C0"/>
                </a:solidFill>
                <a:effectLst/>
                <a:latin typeface="Consolas" panose="020B0609020204030204" pitchFamily="49" charset="0"/>
              </a:rPr>
              <a:t>try</a:t>
            </a:r>
            <a:r>
              <a:rPr lang="en-US" sz="1600" b="0" dirty="0">
                <a:solidFill>
                  <a:srgbClr val="D4D4D4"/>
                </a:solidFill>
                <a:effectLst/>
                <a:latin typeface="Consolas" panose="020B0609020204030204" pitchFamily="49" charset="0"/>
              </a:rPr>
              <a:t> {      </a:t>
            </a:r>
          </a:p>
          <a:p>
            <a:r>
              <a:rPr lang="en-US" sz="1600" b="0" dirty="0">
                <a:solidFill>
                  <a:srgbClr val="D4D4D4"/>
                </a:solidFill>
                <a:effectLst/>
                <a:latin typeface="Consolas" panose="020B0609020204030204" pitchFamily="49" charset="0"/>
              </a:rPr>
              <a:t>      </a:t>
            </a:r>
            <a:r>
              <a:rPr lang="en-US" sz="1600" b="0" dirty="0">
                <a:solidFill>
                  <a:srgbClr val="C586C0"/>
                </a:solidFill>
                <a:effectLst/>
                <a:latin typeface="Consolas" panose="020B0609020204030204" pitchFamily="49" charset="0"/>
              </a:rPr>
              <a:t>if</a:t>
            </a:r>
            <a:r>
              <a:rPr lang="en-US" sz="1600" b="0" dirty="0">
                <a:solidFill>
                  <a:srgbClr val="D4D4D4"/>
                </a:solidFill>
                <a:effectLst/>
                <a:latin typeface="Consolas" panose="020B0609020204030204" pitchFamily="49" charset="0"/>
              </a:rPr>
              <a:t> (tail == head)        </a:t>
            </a:r>
          </a:p>
          <a:p>
            <a:r>
              <a:rPr lang="en-US" sz="1600" b="0" dirty="0">
                <a:solidFill>
                  <a:srgbClr val="D4D4D4"/>
                </a:solidFill>
                <a:effectLst/>
                <a:latin typeface="Consolas" panose="020B0609020204030204" pitchFamily="49" charset="0"/>
              </a:rPr>
              <a:t>         </a:t>
            </a:r>
            <a:r>
              <a:rPr lang="en-US" sz="1600" b="0" dirty="0">
                <a:solidFill>
                  <a:srgbClr val="C586C0"/>
                </a:solidFill>
                <a:effectLst/>
                <a:latin typeface="Consolas" panose="020B0609020204030204" pitchFamily="49" charset="0"/>
              </a:rPr>
              <a:t>throw</a:t>
            </a:r>
            <a:r>
              <a:rPr lang="en-US" sz="1600" b="0" dirty="0">
                <a:solidFill>
                  <a:srgbClr val="D4D4D4"/>
                </a:solidFill>
                <a:effectLst/>
                <a:latin typeface="Consolas" panose="020B0609020204030204" pitchFamily="49" charset="0"/>
              </a:rPr>
              <a:t> </a:t>
            </a:r>
            <a:r>
              <a:rPr lang="en-US" sz="1600" b="0" dirty="0">
                <a:solidFill>
                  <a:srgbClr val="C586C0"/>
                </a:solidFill>
                <a:effectLst/>
                <a:latin typeface="Consolas" panose="020B0609020204030204" pitchFamily="49" charset="0"/>
              </a:rPr>
              <a:t>new</a:t>
            </a:r>
            <a:r>
              <a:rPr lang="en-US" sz="1600" b="0" dirty="0">
                <a:solidFill>
                  <a:srgbClr val="D4D4D4"/>
                </a:solidFill>
                <a:effectLst/>
                <a:latin typeface="Consolas" panose="020B0609020204030204" pitchFamily="49" charset="0"/>
              </a:rPr>
              <a:t> </a:t>
            </a:r>
            <a:r>
              <a:rPr lang="en-US" sz="1600" b="0" dirty="0" err="1">
                <a:solidFill>
                  <a:srgbClr val="DCDCAA"/>
                </a:solidFill>
                <a:effectLst/>
                <a:latin typeface="Consolas" panose="020B0609020204030204" pitchFamily="49" charset="0"/>
              </a:rPr>
              <a:t>EmptyException</a:t>
            </a:r>
            <a:r>
              <a:rPr lang="en-US" sz="1600" b="0" dirty="0">
                <a:solidFill>
                  <a:srgbClr val="D4D4D4"/>
                </a:solidFill>
                <a:effectLst/>
                <a:latin typeface="Consolas" panose="020B0609020204030204" pitchFamily="49" charset="0"/>
              </a:rPr>
              <a:t>();      </a:t>
            </a:r>
          </a:p>
          <a:p>
            <a:r>
              <a:rPr lang="en-US" sz="1600" b="0" dirty="0">
                <a:solidFill>
                  <a:srgbClr val="D4D4D4"/>
                </a:solidFill>
                <a:effectLst/>
                <a:latin typeface="Consolas" panose="020B0609020204030204" pitchFamily="49" charset="0"/>
              </a:rPr>
              <a:t>      </a:t>
            </a:r>
            <a:r>
              <a:rPr lang="en-US" sz="1600" b="0" dirty="0">
                <a:solidFill>
                  <a:srgbClr val="4EC9B0"/>
                </a:solidFill>
                <a:effectLst/>
                <a:latin typeface="Consolas" panose="020B0609020204030204" pitchFamily="49" charset="0"/>
              </a:rPr>
              <a:t>T</a:t>
            </a:r>
            <a:r>
              <a:rPr lang="en-US" sz="1600" b="0" dirty="0">
                <a:solidFill>
                  <a:srgbClr val="D4D4D4"/>
                </a:solidFill>
                <a:effectLst/>
                <a:latin typeface="Consolas" panose="020B0609020204030204" pitchFamily="49" charset="0"/>
              </a:rPr>
              <a:t> </a:t>
            </a:r>
            <a:r>
              <a:rPr lang="en-US" sz="1600" b="0" dirty="0">
                <a:solidFill>
                  <a:srgbClr val="9CDCFE"/>
                </a:solidFill>
                <a:effectLst/>
                <a:latin typeface="Consolas" panose="020B0609020204030204" pitchFamily="49" charset="0"/>
              </a:rPr>
              <a:t>x</a:t>
            </a:r>
            <a:r>
              <a:rPr lang="en-US" sz="1600" b="0" dirty="0">
                <a:solidFill>
                  <a:srgbClr val="D4D4D4"/>
                </a:solidFill>
                <a:effectLst/>
                <a:latin typeface="Consolas" panose="020B0609020204030204" pitchFamily="49" charset="0"/>
              </a:rPr>
              <a:t> = items[head % </a:t>
            </a:r>
            <a:r>
              <a:rPr lang="en-US" sz="1600" b="0" dirty="0" err="1">
                <a:solidFill>
                  <a:srgbClr val="9CDCFE"/>
                </a:solidFill>
                <a:effectLst/>
                <a:latin typeface="Consolas" panose="020B0609020204030204" pitchFamily="49" charset="0"/>
              </a:rPr>
              <a:t>items</a:t>
            </a:r>
            <a:r>
              <a:rPr lang="en-US" sz="1600" b="0" dirty="0" err="1">
                <a:solidFill>
                  <a:srgbClr val="D4D4D4"/>
                </a:solidFill>
                <a:effectLst/>
                <a:latin typeface="Consolas" panose="020B0609020204030204" pitchFamily="49" charset="0"/>
              </a:rPr>
              <a:t>.</a:t>
            </a:r>
            <a:r>
              <a:rPr lang="en-US" sz="1600" b="0" dirty="0" err="1">
                <a:solidFill>
                  <a:srgbClr val="9CDCFE"/>
                </a:solidFill>
                <a:effectLst/>
                <a:latin typeface="Consolas" panose="020B0609020204030204" pitchFamily="49" charset="0"/>
              </a:rPr>
              <a:t>length</a:t>
            </a:r>
            <a:r>
              <a:rPr lang="en-US" sz="1600" b="0" dirty="0">
                <a:solidFill>
                  <a:srgbClr val="D4D4D4"/>
                </a:solidFill>
                <a:effectLst/>
                <a:latin typeface="Consolas" panose="020B0609020204030204" pitchFamily="49" charset="0"/>
              </a:rPr>
              <a:t>];      </a:t>
            </a:r>
          </a:p>
          <a:p>
            <a:r>
              <a:rPr lang="en-US" sz="1600" b="0" dirty="0">
                <a:solidFill>
                  <a:srgbClr val="D4D4D4"/>
                </a:solidFill>
                <a:effectLst/>
                <a:latin typeface="Consolas" panose="020B0609020204030204" pitchFamily="49" charset="0"/>
              </a:rPr>
              <a:t>      head++;      </a:t>
            </a:r>
          </a:p>
          <a:p>
            <a:r>
              <a:rPr lang="en-US" sz="1600" b="0" dirty="0">
                <a:solidFill>
                  <a:srgbClr val="D4D4D4"/>
                </a:solidFill>
                <a:effectLst/>
                <a:latin typeface="Consolas" panose="020B0609020204030204" pitchFamily="49" charset="0"/>
              </a:rPr>
              <a:t>      </a:t>
            </a:r>
            <a:r>
              <a:rPr lang="en-US" sz="1600" b="0" dirty="0">
                <a:solidFill>
                  <a:srgbClr val="C586C0"/>
                </a:solidFill>
                <a:effectLst/>
                <a:latin typeface="Consolas" panose="020B0609020204030204" pitchFamily="49" charset="0"/>
              </a:rPr>
              <a:t>return</a:t>
            </a:r>
            <a:r>
              <a:rPr lang="en-US" sz="1600" b="0" dirty="0">
                <a:solidFill>
                  <a:srgbClr val="D4D4D4"/>
                </a:solidFill>
                <a:effectLst/>
                <a:latin typeface="Consolas" panose="020B0609020204030204" pitchFamily="49" charset="0"/>
              </a:rPr>
              <a:t> x;    </a:t>
            </a:r>
          </a:p>
          <a:p>
            <a:r>
              <a:rPr lang="en-US" sz="1600" b="0" dirty="0">
                <a:solidFill>
                  <a:srgbClr val="D4D4D4"/>
                </a:solidFill>
                <a:effectLst/>
                <a:latin typeface="Consolas" panose="020B0609020204030204" pitchFamily="49" charset="0"/>
              </a:rPr>
              <a:t>    } </a:t>
            </a:r>
            <a:r>
              <a:rPr lang="en-US" sz="1600" b="0" dirty="0">
                <a:solidFill>
                  <a:srgbClr val="C586C0"/>
                </a:solidFill>
                <a:effectLst/>
                <a:latin typeface="Consolas" panose="020B0609020204030204" pitchFamily="49" charset="0"/>
              </a:rPr>
              <a:t>finally</a:t>
            </a:r>
            <a:r>
              <a:rPr lang="en-US" sz="1600" b="0" dirty="0">
                <a:solidFill>
                  <a:srgbClr val="D4D4D4"/>
                </a:solidFill>
                <a:effectLst/>
                <a:latin typeface="Consolas" panose="020B0609020204030204" pitchFamily="49" charset="0"/>
              </a:rPr>
              <a:t> {      </a:t>
            </a:r>
          </a:p>
          <a:p>
            <a:r>
              <a:rPr lang="en-US" sz="1600" b="0" dirty="0">
                <a:solidFill>
                  <a:srgbClr val="D4D4D4"/>
                </a:solidFill>
                <a:effectLst/>
                <a:latin typeface="Consolas" panose="020B0609020204030204" pitchFamily="49" charset="0"/>
              </a:rPr>
              <a:t>      </a:t>
            </a:r>
            <a:r>
              <a:rPr lang="en-US" sz="1600" b="0" dirty="0" err="1">
                <a:solidFill>
                  <a:srgbClr val="9CDCFE"/>
                </a:solidFill>
                <a:effectLst/>
                <a:latin typeface="Consolas" panose="020B0609020204030204" pitchFamily="49" charset="0"/>
              </a:rPr>
              <a:t>lock</a:t>
            </a:r>
            <a:r>
              <a:rPr lang="en-US" sz="1600" b="0" dirty="0" err="1">
                <a:solidFill>
                  <a:srgbClr val="D4D4D4"/>
                </a:solidFill>
                <a:effectLst/>
                <a:latin typeface="Consolas" panose="020B0609020204030204" pitchFamily="49" charset="0"/>
              </a:rPr>
              <a:t>.</a:t>
            </a:r>
            <a:r>
              <a:rPr lang="en-US" sz="1600" b="0" dirty="0" err="1">
                <a:solidFill>
                  <a:srgbClr val="DCDCAA"/>
                </a:solidFill>
                <a:effectLst/>
                <a:latin typeface="Consolas" panose="020B0609020204030204" pitchFamily="49" charset="0"/>
              </a:rPr>
              <a:t>unlock</a:t>
            </a:r>
            <a:r>
              <a:rPr lang="en-US" sz="1600" b="0" dirty="0">
                <a:solidFill>
                  <a:srgbClr val="D4D4D4"/>
                </a:solidFill>
                <a:effectLst/>
                <a:latin typeface="Consolas" panose="020B0609020204030204" pitchFamily="49" charset="0"/>
              </a:rPr>
              <a:t>();    </a:t>
            </a:r>
          </a:p>
          <a:p>
            <a:r>
              <a:rPr lang="en-US" sz="1600" b="0" dirty="0">
                <a:solidFill>
                  <a:srgbClr val="D4D4D4"/>
                </a:solidFill>
                <a:effectLst/>
                <a:latin typeface="Consolas" panose="020B0609020204030204" pitchFamily="49" charset="0"/>
              </a:rPr>
              <a:t>    }  </a:t>
            </a:r>
          </a:p>
          <a:p>
            <a:r>
              <a:rPr lang="en-US" sz="1600" b="0" dirty="0">
                <a:solidFill>
                  <a:srgbClr val="D4D4D4"/>
                </a:solidFill>
                <a:effectLst/>
                <a:latin typeface="Consolas" panose="020B0609020204030204" pitchFamily="49" charset="0"/>
              </a:rPr>
              <a:t>  } </a:t>
            </a:r>
          </a:p>
          <a:p>
            <a:r>
              <a:rPr lang="en-US" sz="1600" b="0" dirty="0">
                <a:solidFill>
                  <a:srgbClr val="D4D4D4"/>
                </a:solidFill>
                <a:effectLst/>
                <a:latin typeface="Consolas" panose="020B0609020204030204" pitchFamily="49" charset="0"/>
              </a:rPr>
              <a:t>  </a:t>
            </a:r>
          </a:p>
        </p:txBody>
      </p:sp>
      <p:pic>
        <p:nvPicPr>
          <p:cNvPr id="8" name="Picture 7"/>
          <p:cNvPicPr>
            <a:picLocks noChangeAspect="1" noChangeArrowheads="1"/>
          </p:cNvPicPr>
          <p:nvPr/>
        </p:nvPicPr>
        <p:blipFill>
          <a:blip r:embed="rId4" cstate="print"/>
          <a:srcRect/>
          <a:stretch>
            <a:fillRect/>
          </a:stretch>
        </p:blipFill>
        <p:spPr bwMode="auto">
          <a:xfrm>
            <a:off x="655638" y="6157913"/>
            <a:ext cx="587375" cy="587375"/>
          </a:xfrm>
          <a:prstGeom prst="rect">
            <a:avLst/>
          </a:prstGeom>
          <a:noFill/>
          <a:ln w="9525">
            <a:noFill/>
            <a:miter lim="800000"/>
            <a:headEnd/>
            <a:tailEnd/>
          </a:ln>
        </p:spPr>
      </p:pic>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 name="Footer Placeholder 2"/>
          <p:cNvSpPr>
            <a:spLocks noGrp="1"/>
          </p:cNvSpPr>
          <p:nvPr>
            <p:ph type="ftr" sz="quarter" idx="10"/>
          </p:nvPr>
        </p:nvSpPr>
        <p:spPr>
          <a:xfrm>
            <a:off x="3124200" y="6248400"/>
            <a:ext cx="2895600" cy="457200"/>
          </a:xfrm>
        </p:spPr>
        <p:txBody>
          <a:bodyPr/>
          <a:lstStyle/>
          <a:p>
            <a:pPr>
              <a:defRPr/>
            </a:pPr>
            <a:r>
              <a:rPr lang="en-US" b="0" dirty="0">
                <a:solidFill>
                  <a:schemeClr val="tx1"/>
                </a:solidFill>
                <a:latin typeface="Arial" pitchFamily="34" charset="0"/>
                <a:cs typeface="+mn-cs"/>
              </a:rPr>
              <a:t>Art of Multiprocessor Programming</a:t>
            </a:r>
          </a:p>
        </p:txBody>
      </p:sp>
      <p:sp>
        <p:nvSpPr>
          <p:cNvPr id="7" name="Slide Number Placeholder 3"/>
          <p:cNvSpPr>
            <a:spLocks noGrp="1"/>
          </p:cNvSpPr>
          <p:nvPr>
            <p:ph type="sldNum" sz="quarter" idx="11"/>
          </p:nvPr>
        </p:nvSpPr>
        <p:spPr>
          <a:xfrm>
            <a:off x="6553200" y="6248400"/>
            <a:ext cx="1905000" cy="457200"/>
          </a:xfrm>
        </p:spPr>
        <p:txBody>
          <a:bodyPr/>
          <a:lstStyle/>
          <a:p>
            <a:pPr>
              <a:defRPr/>
            </a:pPr>
            <a:fld id="{89941A74-3887-4AE9-9218-54DFF8022A8B}" type="slidenum">
              <a:rPr lang="x-none" b="0">
                <a:solidFill>
                  <a:schemeClr val="tx1"/>
                </a:solidFill>
                <a:latin typeface="Arial" pitchFamily="34" charset="0"/>
                <a:cs typeface="+mn-cs"/>
              </a:rPr>
              <a:pPr>
                <a:defRPr/>
              </a:pPr>
              <a:t>57</a:t>
            </a:fld>
            <a:endParaRPr lang="en-US" b="0" dirty="0">
              <a:solidFill>
                <a:schemeClr val="tx1"/>
              </a:solidFill>
              <a:latin typeface="Arial" pitchFamily="34" charset="0"/>
              <a:cs typeface="+mn-cs"/>
            </a:endParaRPr>
          </a:p>
        </p:txBody>
      </p:sp>
      <p:pic>
        <p:nvPicPr>
          <p:cNvPr id="47108" name="Picture 2" descr="magic"/>
          <p:cNvPicPr>
            <a:picLocks noChangeAspect="1" noChangeArrowheads="1"/>
          </p:cNvPicPr>
          <p:nvPr/>
        </p:nvPicPr>
        <p:blipFill>
          <a:blip r:embed="rId3" cstate="print"/>
          <a:srcRect/>
          <a:stretch>
            <a:fillRect/>
          </a:stretch>
        </p:blipFill>
        <p:spPr bwMode="auto">
          <a:xfrm>
            <a:off x="2540000" y="2540000"/>
            <a:ext cx="127000" cy="127000"/>
          </a:xfrm>
          <a:prstGeom prst="rect">
            <a:avLst/>
          </a:prstGeom>
          <a:noFill/>
          <a:ln w="9525" algn="ctr">
            <a:noFill/>
            <a:miter lim="800000"/>
            <a:headEnd/>
            <a:tailEnd/>
          </a:ln>
        </p:spPr>
      </p:pic>
      <p:sp>
        <p:nvSpPr>
          <p:cNvPr id="47109" name="Rectangle 3"/>
          <p:cNvSpPr>
            <a:spLocks noGrp="1" noChangeArrowheads="1"/>
          </p:cNvSpPr>
          <p:nvPr>
            <p:ph type="title" idx="4294967295"/>
          </p:nvPr>
        </p:nvSpPr>
        <p:spPr>
          <a:xfrm>
            <a:off x="671513" y="233363"/>
            <a:ext cx="7772400" cy="1143000"/>
          </a:xfrm>
        </p:spPr>
        <p:txBody>
          <a:bodyPr/>
          <a:lstStyle/>
          <a:p>
            <a:pPr eaLnBrk="1" hangingPunct="1"/>
            <a:r>
              <a:rPr lang="en-US"/>
              <a:t>Intuitively…</a:t>
            </a:r>
            <a:endParaRPr lang="en-US">
              <a:solidFill>
                <a:srgbClr val="FF3300"/>
              </a:solidFill>
            </a:endParaRPr>
          </a:p>
        </p:txBody>
      </p:sp>
      <p:sp>
        <p:nvSpPr>
          <p:cNvPr id="8198" name="Rectangle 4"/>
          <p:cNvSpPr>
            <a:spLocks noChangeArrowheads="1"/>
          </p:cNvSpPr>
          <p:nvPr/>
        </p:nvSpPr>
        <p:spPr bwMode="auto">
          <a:xfrm>
            <a:off x="723900" y="1612900"/>
            <a:ext cx="7937500" cy="4093428"/>
          </a:xfrm>
          <a:prstGeom prst="rect">
            <a:avLst/>
          </a:prstGeom>
          <a:solidFill>
            <a:schemeClr val="tx1"/>
          </a:solidFill>
          <a:ln w="9525">
            <a:noFill/>
            <a:miter lim="800000"/>
            <a:headEnd/>
            <a:tailEnd/>
          </a:ln>
        </p:spPr>
        <p:txBody>
          <a:bodyPr>
            <a:spAutoFit/>
          </a:bodyPr>
          <a:lstStyle/>
          <a:p>
            <a:r>
              <a:rPr lang="en-US" sz="2000" b="0" dirty="0">
                <a:solidFill>
                  <a:srgbClr val="569CD6"/>
                </a:solidFill>
                <a:effectLst/>
                <a:latin typeface="Consolas" panose="020B0609020204030204" pitchFamily="49" charset="0"/>
              </a:rPr>
              <a:t>public</a:t>
            </a:r>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T</a:t>
            </a:r>
            <a:r>
              <a:rPr lang="en-US" sz="2000" b="0" dirty="0">
                <a:solidFill>
                  <a:srgbClr val="D4D4D4"/>
                </a:solidFill>
                <a:effectLst/>
                <a:latin typeface="Consolas" panose="020B0609020204030204" pitchFamily="49" charset="0"/>
              </a:rPr>
              <a:t> </a:t>
            </a:r>
            <a:r>
              <a:rPr lang="en-US" sz="2000" b="0" dirty="0" err="1">
                <a:solidFill>
                  <a:srgbClr val="DCDCAA"/>
                </a:solidFill>
                <a:effectLst/>
                <a:latin typeface="Consolas" panose="020B0609020204030204" pitchFamily="49" charset="0"/>
              </a:rPr>
              <a:t>deq</a:t>
            </a:r>
            <a:r>
              <a:rPr lang="en-US" sz="2000" b="0" dirty="0">
                <a:solidFill>
                  <a:srgbClr val="D4D4D4"/>
                </a:solidFill>
                <a:effectLst/>
                <a:latin typeface="Consolas" panose="020B0609020204030204" pitchFamily="49" charset="0"/>
              </a:rPr>
              <a:t>() throws </a:t>
            </a:r>
            <a:r>
              <a:rPr lang="en-US" sz="2000" b="0" dirty="0" err="1">
                <a:solidFill>
                  <a:srgbClr val="D4D4D4"/>
                </a:solidFill>
                <a:effectLst/>
                <a:latin typeface="Consolas" panose="020B0609020204030204" pitchFamily="49" charset="0"/>
              </a:rPr>
              <a:t>EmptyException</a:t>
            </a:r>
            <a:r>
              <a:rPr lang="en-US" sz="2000" b="0" dirty="0">
                <a:solidFill>
                  <a:srgbClr val="D4D4D4"/>
                </a:solidFill>
                <a:effectLst/>
                <a:latin typeface="Consolas" panose="020B0609020204030204" pitchFamily="49" charset="0"/>
              </a:rPr>
              <a:t> {</a:t>
            </a:r>
          </a:p>
          <a:p>
            <a:r>
              <a:rPr lang="en-US" sz="2000" b="0" dirty="0">
                <a:solidFill>
                  <a:srgbClr val="D4D4D4"/>
                </a:solidFill>
                <a:effectLst/>
                <a:latin typeface="Consolas" panose="020B0609020204030204" pitchFamily="49" charset="0"/>
              </a:rPr>
              <a:t>    </a:t>
            </a:r>
            <a:r>
              <a:rPr lang="en-US" sz="2000" b="0" dirty="0" err="1">
                <a:solidFill>
                  <a:srgbClr val="9CDCFE"/>
                </a:solidFill>
                <a:effectLst/>
                <a:latin typeface="Consolas" panose="020B0609020204030204" pitchFamily="49" charset="0"/>
              </a:rPr>
              <a:t>lock</a:t>
            </a:r>
            <a:r>
              <a:rPr lang="en-US" sz="2000" b="0" dirty="0" err="1">
                <a:solidFill>
                  <a:srgbClr val="D4D4D4"/>
                </a:solidFill>
                <a:effectLst/>
                <a:latin typeface="Consolas" panose="020B0609020204030204" pitchFamily="49" charset="0"/>
              </a:rPr>
              <a:t>.</a:t>
            </a:r>
            <a:r>
              <a:rPr lang="en-US" sz="2000" b="0" dirty="0" err="1">
                <a:solidFill>
                  <a:srgbClr val="DCDCAA"/>
                </a:solidFill>
                <a:effectLst/>
                <a:latin typeface="Consolas" panose="020B0609020204030204" pitchFamily="49" charset="0"/>
              </a:rPr>
              <a:t>lock</a:t>
            </a:r>
            <a:r>
              <a:rPr lang="en-US" sz="2000" b="0" dirty="0">
                <a:solidFill>
                  <a:srgbClr val="D4D4D4"/>
                </a:solidFill>
                <a:effectLst/>
                <a:latin typeface="Consolas" panose="020B0609020204030204" pitchFamily="49" charset="0"/>
              </a:rPr>
              <a:t>();             </a:t>
            </a:r>
          </a:p>
          <a:p>
            <a:r>
              <a:rPr lang="en-US" sz="2000" b="0" dirty="0">
                <a:solidFill>
                  <a:srgbClr val="D4D4D4"/>
                </a:solidFill>
                <a:effectLst/>
                <a:latin typeface="Consolas" panose="020B0609020204030204" pitchFamily="49" charset="0"/>
              </a:rPr>
              <a:t>    </a:t>
            </a:r>
            <a:r>
              <a:rPr lang="en-US" sz="2000" b="0" dirty="0">
                <a:solidFill>
                  <a:srgbClr val="C586C0"/>
                </a:solidFill>
                <a:effectLst/>
                <a:latin typeface="Consolas" panose="020B0609020204030204" pitchFamily="49" charset="0"/>
              </a:rPr>
              <a:t>try</a:t>
            </a:r>
            <a:r>
              <a:rPr lang="en-US" sz="2000" b="0" dirty="0">
                <a:solidFill>
                  <a:srgbClr val="D4D4D4"/>
                </a:solidFill>
                <a:effectLst/>
                <a:latin typeface="Consolas" panose="020B0609020204030204" pitchFamily="49" charset="0"/>
              </a:rPr>
              <a:t> {      </a:t>
            </a:r>
          </a:p>
          <a:p>
            <a:r>
              <a:rPr lang="en-US" sz="2000" b="0" dirty="0">
                <a:solidFill>
                  <a:srgbClr val="D4D4D4"/>
                </a:solidFill>
                <a:effectLst/>
                <a:latin typeface="Consolas" panose="020B0609020204030204" pitchFamily="49" charset="0"/>
              </a:rPr>
              <a:t>      </a:t>
            </a:r>
            <a:r>
              <a:rPr lang="en-US" sz="2000" b="0" dirty="0">
                <a:solidFill>
                  <a:srgbClr val="C586C0"/>
                </a:solidFill>
                <a:effectLst/>
                <a:latin typeface="Consolas" panose="020B0609020204030204" pitchFamily="49" charset="0"/>
              </a:rPr>
              <a:t>if</a:t>
            </a:r>
            <a:r>
              <a:rPr lang="en-US" sz="2000" b="0" dirty="0">
                <a:solidFill>
                  <a:srgbClr val="D4D4D4"/>
                </a:solidFill>
                <a:effectLst/>
                <a:latin typeface="Consolas" panose="020B0609020204030204" pitchFamily="49" charset="0"/>
              </a:rPr>
              <a:t> (tail == head)        </a:t>
            </a:r>
          </a:p>
          <a:p>
            <a:r>
              <a:rPr lang="en-US" sz="2000" b="0" dirty="0">
                <a:solidFill>
                  <a:srgbClr val="D4D4D4"/>
                </a:solidFill>
                <a:effectLst/>
                <a:latin typeface="Consolas" panose="020B0609020204030204" pitchFamily="49" charset="0"/>
              </a:rPr>
              <a:t>         </a:t>
            </a:r>
            <a:r>
              <a:rPr lang="en-US" sz="2000" b="0" dirty="0">
                <a:solidFill>
                  <a:srgbClr val="C586C0"/>
                </a:solidFill>
                <a:effectLst/>
                <a:latin typeface="Consolas" panose="020B0609020204030204" pitchFamily="49" charset="0"/>
              </a:rPr>
              <a:t>throw</a:t>
            </a:r>
            <a:r>
              <a:rPr lang="en-US" sz="2000" b="0" dirty="0">
                <a:solidFill>
                  <a:srgbClr val="D4D4D4"/>
                </a:solidFill>
                <a:effectLst/>
                <a:latin typeface="Consolas" panose="020B0609020204030204" pitchFamily="49" charset="0"/>
              </a:rPr>
              <a:t> </a:t>
            </a:r>
            <a:r>
              <a:rPr lang="en-US" sz="2000" b="0" dirty="0">
                <a:solidFill>
                  <a:srgbClr val="C586C0"/>
                </a:solidFill>
                <a:effectLst/>
                <a:latin typeface="Consolas" panose="020B0609020204030204" pitchFamily="49" charset="0"/>
              </a:rPr>
              <a:t>new</a:t>
            </a:r>
            <a:r>
              <a:rPr lang="en-US" sz="2000" b="0" dirty="0">
                <a:solidFill>
                  <a:srgbClr val="D4D4D4"/>
                </a:solidFill>
                <a:effectLst/>
                <a:latin typeface="Consolas" panose="020B0609020204030204" pitchFamily="49" charset="0"/>
              </a:rPr>
              <a:t> </a:t>
            </a:r>
            <a:r>
              <a:rPr lang="en-US" sz="2000" b="0" dirty="0" err="1">
                <a:solidFill>
                  <a:srgbClr val="DCDCAA"/>
                </a:solidFill>
                <a:effectLst/>
                <a:latin typeface="Consolas" panose="020B0609020204030204" pitchFamily="49" charset="0"/>
              </a:rPr>
              <a:t>EmptyException</a:t>
            </a:r>
            <a:r>
              <a:rPr lang="en-US" sz="2000" b="0" dirty="0">
                <a:solidFill>
                  <a:srgbClr val="D4D4D4"/>
                </a:solidFill>
                <a:effectLst/>
                <a:latin typeface="Consolas" panose="020B0609020204030204" pitchFamily="49" charset="0"/>
              </a:rPr>
              <a:t>();      </a:t>
            </a:r>
          </a:p>
          <a:p>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T</a:t>
            </a:r>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x</a:t>
            </a:r>
            <a:r>
              <a:rPr lang="en-US" sz="2000" b="0" dirty="0">
                <a:solidFill>
                  <a:srgbClr val="D4D4D4"/>
                </a:solidFill>
                <a:effectLst/>
                <a:latin typeface="Consolas" panose="020B0609020204030204" pitchFamily="49" charset="0"/>
              </a:rPr>
              <a:t> = items[head % </a:t>
            </a:r>
            <a:r>
              <a:rPr lang="en-US" sz="2000" b="0" dirty="0" err="1">
                <a:solidFill>
                  <a:srgbClr val="9CDCFE"/>
                </a:solidFill>
                <a:effectLst/>
                <a:latin typeface="Consolas" panose="020B0609020204030204" pitchFamily="49" charset="0"/>
              </a:rPr>
              <a:t>items</a:t>
            </a:r>
            <a:r>
              <a:rPr lang="en-US" sz="2000" b="0" dirty="0" err="1">
                <a:solidFill>
                  <a:srgbClr val="D4D4D4"/>
                </a:solidFill>
                <a:effectLst/>
                <a:latin typeface="Consolas" panose="020B0609020204030204" pitchFamily="49" charset="0"/>
              </a:rPr>
              <a:t>.</a:t>
            </a:r>
            <a:r>
              <a:rPr lang="en-US" sz="2000" b="0" dirty="0" err="1">
                <a:solidFill>
                  <a:srgbClr val="9CDCFE"/>
                </a:solidFill>
                <a:effectLst/>
                <a:latin typeface="Consolas" panose="020B0609020204030204" pitchFamily="49" charset="0"/>
              </a:rPr>
              <a:t>length</a:t>
            </a:r>
            <a:r>
              <a:rPr lang="en-US" sz="2000" b="0" dirty="0">
                <a:solidFill>
                  <a:srgbClr val="D4D4D4"/>
                </a:solidFill>
                <a:effectLst/>
                <a:latin typeface="Consolas" panose="020B0609020204030204" pitchFamily="49" charset="0"/>
              </a:rPr>
              <a:t>];      </a:t>
            </a:r>
          </a:p>
          <a:p>
            <a:r>
              <a:rPr lang="en-US" sz="2000" b="0" dirty="0">
                <a:solidFill>
                  <a:srgbClr val="D4D4D4"/>
                </a:solidFill>
                <a:effectLst/>
                <a:latin typeface="Consolas" panose="020B0609020204030204" pitchFamily="49" charset="0"/>
              </a:rPr>
              <a:t>      head++;      </a:t>
            </a:r>
          </a:p>
          <a:p>
            <a:r>
              <a:rPr lang="en-US" sz="2000" b="0" dirty="0">
                <a:solidFill>
                  <a:srgbClr val="D4D4D4"/>
                </a:solidFill>
                <a:effectLst/>
                <a:latin typeface="Consolas" panose="020B0609020204030204" pitchFamily="49" charset="0"/>
              </a:rPr>
              <a:t>      </a:t>
            </a:r>
            <a:r>
              <a:rPr lang="en-US" sz="2000" b="0" dirty="0">
                <a:solidFill>
                  <a:srgbClr val="C586C0"/>
                </a:solidFill>
                <a:effectLst/>
                <a:latin typeface="Consolas" panose="020B0609020204030204" pitchFamily="49" charset="0"/>
              </a:rPr>
              <a:t>return</a:t>
            </a:r>
            <a:r>
              <a:rPr lang="en-US" sz="2000" b="0" dirty="0">
                <a:solidFill>
                  <a:srgbClr val="D4D4D4"/>
                </a:solidFill>
                <a:effectLst/>
                <a:latin typeface="Consolas" panose="020B0609020204030204" pitchFamily="49" charset="0"/>
              </a:rPr>
              <a:t> x;    </a:t>
            </a:r>
          </a:p>
          <a:p>
            <a:r>
              <a:rPr lang="en-US" sz="2000" b="0" dirty="0">
                <a:solidFill>
                  <a:srgbClr val="D4D4D4"/>
                </a:solidFill>
                <a:effectLst/>
                <a:latin typeface="Consolas" panose="020B0609020204030204" pitchFamily="49" charset="0"/>
              </a:rPr>
              <a:t>    } </a:t>
            </a:r>
            <a:r>
              <a:rPr lang="en-US" sz="2000" b="0" dirty="0">
                <a:solidFill>
                  <a:srgbClr val="C586C0"/>
                </a:solidFill>
                <a:effectLst/>
                <a:latin typeface="Consolas" panose="020B0609020204030204" pitchFamily="49" charset="0"/>
              </a:rPr>
              <a:t>finally</a:t>
            </a:r>
            <a:r>
              <a:rPr lang="en-US" sz="2000" b="0" dirty="0">
                <a:solidFill>
                  <a:srgbClr val="D4D4D4"/>
                </a:solidFill>
                <a:effectLst/>
                <a:latin typeface="Consolas" panose="020B0609020204030204" pitchFamily="49" charset="0"/>
              </a:rPr>
              <a:t> {      </a:t>
            </a:r>
          </a:p>
          <a:p>
            <a:r>
              <a:rPr lang="en-US" sz="2000" b="0" dirty="0">
                <a:solidFill>
                  <a:srgbClr val="D4D4D4"/>
                </a:solidFill>
                <a:effectLst/>
                <a:latin typeface="Consolas" panose="020B0609020204030204" pitchFamily="49" charset="0"/>
              </a:rPr>
              <a:t>      </a:t>
            </a:r>
            <a:r>
              <a:rPr lang="en-US" sz="2000" b="0" dirty="0" err="1">
                <a:solidFill>
                  <a:srgbClr val="9CDCFE"/>
                </a:solidFill>
                <a:effectLst/>
                <a:latin typeface="Consolas" panose="020B0609020204030204" pitchFamily="49" charset="0"/>
              </a:rPr>
              <a:t>lock</a:t>
            </a:r>
            <a:r>
              <a:rPr lang="en-US" sz="2000" b="0" dirty="0" err="1">
                <a:solidFill>
                  <a:srgbClr val="D4D4D4"/>
                </a:solidFill>
                <a:effectLst/>
                <a:latin typeface="Consolas" panose="020B0609020204030204" pitchFamily="49" charset="0"/>
              </a:rPr>
              <a:t>.</a:t>
            </a:r>
            <a:r>
              <a:rPr lang="en-US" sz="2000" b="0" dirty="0" err="1">
                <a:solidFill>
                  <a:srgbClr val="DCDCAA"/>
                </a:solidFill>
                <a:effectLst/>
                <a:latin typeface="Consolas" panose="020B0609020204030204" pitchFamily="49" charset="0"/>
              </a:rPr>
              <a:t>unlock</a:t>
            </a:r>
            <a:r>
              <a:rPr lang="en-US" sz="2000" b="0" dirty="0">
                <a:solidFill>
                  <a:srgbClr val="D4D4D4"/>
                </a:solidFill>
                <a:effectLst/>
                <a:latin typeface="Consolas" panose="020B0609020204030204" pitchFamily="49" charset="0"/>
              </a:rPr>
              <a:t>();    </a:t>
            </a:r>
          </a:p>
          <a:p>
            <a:r>
              <a:rPr lang="en-US" sz="2000" b="0" dirty="0">
                <a:solidFill>
                  <a:srgbClr val="D4D4D4"/>
                </a:solidFill>
                <a:effectLst/>
                <a:latin typeface="Consolas" panose="020B0609020204030204" pitchFamily="49" charset="0"/>
              </a:rPr>
              <a:t>    }  </a:t>
            </a:r>
          </a:p>
          <a:p>
            <a:r>
              <a:rPr lang="en-US" sz="2000" b="0" dirty="0">
                <a:solidFill>
                  <a:srgbClr val="D4D4D4"/>
                </a:solidFill>
                <a:effectLst/>
                <a:latin typeface="Consolas" panose="020B0609020204030204" pitchFamily="49" charset="0"/>
              </a:rPr>
              <a:t>  } </a:t>
            </a:r>
          </a:p>
          <a:p>
            <a:r>
              <a:rPr lang="en-US" sz="2000" b="0" dirty="0">
                <a:solidFill>
                  <a:srgbClr val="D4D4D4"/>
                </a:solidFill>
                <a:effectLst/>
                <a:latin typeface="Consolas" panose="020B0609020204030204" pitchFamily="49" charset="0"/>
              </a:rPr>
              <a:t>  </a:t>
            </a:r>
          </a:p>
        </p:txBody>
      </p:sp>
      <p:sp>
        <p:nvSpPr>
          <p:cNvPr id="47112" name="AutoShape 6"/>
          <p:cNvSpPr>
            <a:spLocks noChangeArrowheads="1"/>
          </p:cNvSpPr>
          <p:nvPr/>
        </p:nvSpPr>
        <p:spPr bwMode="auto">
          <a:xfrm>
            <a:off x="1280546" y="1905426"/>
            <a:ext cx="1746251" cy="457200"/>
          </a:xfrm>
          <a:prstGeom prst="wedgeRoundRectCallout">
            <a:avLst>
              <a:gd name="adj1" fmla="val 110902"/>
              <a:gd name="adj2" fmla="val 251392"/>
              <a:gd name="adj3" fmla="val 16667"/>
            </a:avLst>
          </a:prstGeom>
          <a:noFill/>
          <a:ln w="38100">
            <a:solidFill>
              <a:srgbClr val="FF0000"/>
            </a:solidFill>
            <a:miter lim="800000"/>
            <a:headEnd/>
            <a:tailEnd/>
          </a:ln>
        </p:spPr>
        <p:txBody>
          <a:bodyPr anchor="ctr"/>
          <a:lstStyle/>
          <a:p>
            <a:pPr algn="ctr"/>
            <a:endParaRPr lang="en-US" sz="2800" b="0" dirty="0">
              <a:latin typeface="Arial" pitchFamily="34" charset="0"/>
            </a:endParaRPr>
          </a:p>
        </p:txBody>
      </p:sp>
      <p:sp>
        <p:nvSpPr>
          <p:cNvPr id="47113" name="Text Box 7"/>
          <p:cNvSpPr txBox="1">
            <a:spLocks noChangeArrowheads="1"/>
          </p:cNvSpPr>
          <p:nvPr/>
        </p:nvSpPr>
        <p:spPr bwMode="auto">
          <a:xfrm>
            <a:off x="4229100" y="3361068"/>
            <a:ext cx="4229100" cy="954107"/>
          </a:xfrm>
          <a:prstGeom prst="rect">
            <a:avLst/>
          </a:prstGeom>
          <a:noFill/>
          <a:ln w="76200">
            <a:solidFill>
              <a:srgbClr val="FF0000"/>
            </a:solidFill>
            <a:miter lim="800000"/>
            <a:headEnd/>
            <a:tailEnd/>
          </a:ln>
        </p:spPr>
        <p:txBody>
          <a:bodyPr wrap="square">
            <a:spAutoFit/>
          </a:bodyPr>
          <a:lstStyle/>
          <a:p>
            <a:pPr algn="ctr"/>
            <a:r>
              <a:rPr lang="en-US" sz="2800" b="0" dirty="0">
                <a:solidFill>
                  <a:srgbClr val="FFFF00"/>
                </a:solidFill>
                <a:latin typeface="Arial" pitchFamily="34" charset="0"/>
              </a:rPr>
              <a:t>All queue modifications </a:t>
            </a:r>
          </a:p>
          <a:p>
            <a:pPr algn="ctr"/>
            <a:r>
              <a:rPr lang="en-US" sz="2800" b="0" dirty="0">
                <a:solidFill>
                  <a:srgbClr val="FFFF00"/>
                </a:solidFill>
                <a:latin typeface="Arial" pitchFamily="34" charset="0"/>
              </a:rPr>
              <a:t>are mutually exclusive</a:t>
            </a:r>
          </a:p>
        </p:txBody>
      </p:sp>
      <p:sp>
        <p:nvSpPr>
          <p:cNvPr id="47114" name="AutoShape 6"/>
          <p:cNvSpPr>
            <a:spLocks noChangeArrowheads="1"/>
          </p:cNvSpPr>
          <p:nvPr/>
        </p:nvSpPr>
        <p:spPr bwMode="auto">
          <a:xfrm>
            <a:off x="1552043" y="4394544"/>
            <a:ext cx="2066645" cy="352879"/>
          </a:xfrm>
          <a:prstGeom prst="wedgeRoundRectCallout">
            <a:avLst>
              <a:gd name="adj1" fmla="val 69984"/>
              <a:gd name="adj2" fmla="val -227971"/>
              <a:gd name="adj3" fmla="val 16667"/>
            </a:avLst>
          </a:prstGeom>
          <a:noFill/>
          <a:ln w="38100">
            <a:solidFill>
              <a:srgbClr val="FF0000"/>
            </a:solidFill>
            <a:miter lim="800000"/>
            <a:headEnd/>
            <a:tailEnd/>
          </a:ln>
        </p:spPr>
        <p:txBody>
          <a:bodyPr anchor="ctr"/>
          <a:lstStyle/>
          <a:p>
            <a:pPr algn="ctr"/>
            <a:endParaRPr lang="en-US" sz="2800" b="0" dirty="0">
              <a:latin typeface="Arial" pitchFamily="34" charset="0"/>
            </a:endParaRPr>
          </a:p>
        </p:txBody>
      </p:sp>
      <p:pic>
        <p:nvPicPr>
          <p:cNvPr id="11" name="Picture 7"/>
          <p:cNvPicPr>
            <a:picLocks noChangeAspect="1" noChangeArrowheads="1"/>
          </p:cNvPicPr>
          <p:nvPr/>
        </p:nvPicPr>
        <p:blipFill>
          <a:blip r:embed="rId4" cstate="print"/>
          <a:srcRect/>
          <a:stretch>
            <a:fillRect/>
          </a:stretch>
        </p:blipFill>
        <p:spPr bwMode="auto">
          <a:xfrm>
            <a:off x="655638" y="6157913"/>
            <a:ext cx="587375" cy="587375"/>
          </a:xfrm>
          <a:prstGeom prst="rect">
            <a:avLst/>
          </a:prstGeom>
          <a:noFill/>
          <a:ln w="9525">
            <a:noFill/>
            <a:miter lim="800000"/>
            <a:headEnd/>
            <a:tailEnd/>
          </a:ln>
        </p:spPr>
      </p:pic>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7" name="Footer Placeholder 3"/>
          <p:cNvSpPr>
            <a:spLocks noGrp="1"/>
          </p:cNvSpPr>
          <p:nvPr>
            <p:ph type="ftr" sz="quarter" idx="10"/>
          </p:nvPr>
        </p:nvSpPr>
        <p:spPr>
          <a:xfrm>
            <a:off x="3124200" y="6248400"/>
            <a:ext cx="2895600" cy="457200"/>
          </a:xfrm>
        </p:spPr>
        <p:txBody>
          <a:bodyPr/>
          <a:lstStyle/>
          <a:p>
            <a:pPr>
              <a:defRPr/>
            </a:pPr>
            <a:r>
              <a:rPr lang="en-US" b="0" dirty="0">
                <a:solidFill>
                  <a:schemeClr val="tx1"/>
                </a:solidFill>
                <a:latin typeface="Arial" pitchFamily="34" charset="0"/>
                <a:cs typeface="+mn-cs"/>
              </a:rPr>
              <a:t>Art of Multiprocessor Programming</a:t>
            </a:r>
          </a:p>
        </p:txBody>
      </p:sp>
      <p:sp>
        <p:nvSpPr>
          <p:cNvPr id="38" name="Slide Number Placeholder 4"/>
          <p:cNvSpPr>
            <a:spLocks noGrp="1"/>
          </p:cNvSpPr>
          <p:nvPr>
            <p:ph type="sldNum" sz="quarter" idx="11"/>
          </p:nvPr>
        </p:nvSpPr>
        <p:spPr>
          <a:xfrm>
            <a:off x="6553200" y="6248400"/>
            <a:ext cx="1905000" cy="457200"/>
          </a:xfrm>
        </p:spPr>
        <p:txBody>
          <a:bodyPr/>
          <a:lstStyle/>
          <a:p>
            <a:pPr>
              <a:defRPr/>
            </a:pPr>
            <a:fld id="{E174A8AA-1D90-44C1-9034-09E3206F3993}" type="slidenum">
              <a:rPr lang="x-none" b="0">
                <a:solidFill>
                  <a:schemeClr val="tx1"/>
                </a:solidFill>
                <a:latin typeface="Arial" pitchFamily="34" charset="0"/>
                <a:cs typeface="+mn-cs"/>
              </a:rPr>
              <a:pPr>
                <a:defRPr/>
              </a:pPr>
              <a:t>58</a:t>
            </a:fld>
            <a:endParaRPr lang="en-US" b="0" dirty="0">
              <a:solidFill>
                <a:schemeClr val="tx1"/>
              </a:solidFill>
              <a:latin typeface="Arial" pitchFamily="34" charset="0"/>
              <a:cs typeface="+mn-cs"/>
            </a:endParaRPr>
          </a:p>
        </p:txBody>
      </p:sp>
      <p:grpSp>
        <p:nvGrpSpPr>
          <p:cNvPr id="48132" name="Group 2"/>
          <p:cNvGrpSpPr>
            <a:grpSpLocks/>
          </p:cNvGrpSpPr>
          <p:nvPr/>
        </p:nvGrpSpPr>
        <p:grpSpPr bwMode="auto">
          <a:xfrm>
            <a:off x="1098550" y="5418138"/>
            <a:ext cx="7391400" cy="762000"/>
            <a:chOff x="528" y="3312"/>
            <a:chExt cx="4656" cy="480"/>
          </a:xfrm>
        </p:grpSpPr>
        <p:sp>
          <p:nvSpPr>
            <p:cNvPr id="48165" name="AutoShape 3"/>
            <p:cNvSpPr>
              <a:spLocks noChangeArrowheads="1"/>
            </p:cNvSpPr>
            <p:nvPr/>
          </p:nvSpPr>
          <p:spPr bwMode="auto">
            <a:xfrm>
              <a:off x="528" y="3312"/>
              <a:ext cx="4656" cy="480"/>
            </a:xfrm>
            <a:prstGeom prst="rightArrow">
              <a:avLst>
                <a:gd name="adj1" fmla="val 50000"/>
                <a:gd name="adj2" fmla="val 242500"/>
              </a:avLst>
            </a:prstGeom>
            <a:solidFill>
              <a:srgbClr val="0099FF"/>
            </a:solidFill>
            <a:ln w="38100">
              <a:solidFill>
                <a:srgbClr val="0099FF"/>
              </a:solidFill>
              <a:miter lim="800000"/>
              <a:headEnd/>
              <a:tailEnd/>
            </a:ln>
          </p:spPr>
          <p:txBody>
            <a:bodyPr wrap="none" anchor="ctr"/>
            <a:lstStyle/>
            <a:p>
              <a:endParaRPr lang="en-US" dirty="0">
                <a:latin typeface="Courier New" pitchFamily="49" charset="0"/>
              </a:endParaRPr>
            </a:p>
          </p:txBody>
        </p:sp>
        <p:sp>
          <p:nvSpPr>
            <p:cNvPr id="48166" name="Text Box 4"/>
            <p:cNvSpPr txBox="1">
              <a:spLocks noChangeArrowheads="1"/>
            </p:cNvSpPr>
            <p:nvPr/>
          </p:nvSpPr>
          <p:spPr bwMode="auto">
            <a:xfrm>
              <a:off x="2143" y="3408"/>
              <a:ext cx="483" cy="291"/>
            </a:xfrm>
            <a:prstGeom prst="rect">
              <a:avLst/>
            </a:prstGeom>
            <a:noFill/>
            <a:ln w="9525">
              <a:noFill/>
              <a:miter lim="800000"/>
              <a:headEnd/>
              <a:tailEnd/>
            </a:ln>
          </p:spPr>
          <p:txBody>
            <a:bodyPr wrap="none">
              <a:spAutoFit/>
            </a:bodyPr>
            <a:lstStyle/>
            <a:p>
              <a:pPr algn="r"/>
              <a:r>
                <a:rPr lang="en-US" b="0" dirty="0">
                  <a:solidFill>
                    <a:schemeClr val="bg1"/>
                  </a:solidFill>
                  <a:latin typeface="Arial" pitchFamily="34" charset="0"/>
                </a:rPr>
                <a:t>time</a:t>
              </a:r>
            </a:p>
          </p:txBody>
        </p:sp>
      </p:grpSp>
      <p:sp>
        <p:nvSpPr>
          <p:cNvPr id="48133" name="Rectangle 5"/>
          <p:cNvSpPr>
            <a:spLocks noGrp="1" noChangeArrowheads="1"/>
          </p:cNvSpPr>
          <p:nvPr>
            <p:ph type="title" idx="4294967295"/>
          </p:nvPr>
        </p:nvSpPr>
        <p:spPr>
          <a:xfrm>
            <a:off x="700088" y="450850"/>
            <a:ext cx="7772400" cy="1143000"/>
          </a:xfrm>
        </p:spPr>
        <p:txBody>
          <a:bodyPr/>
          <a:lstStyle/>
          <a:p>
            <a:pPr eaLnBrk="1" hangingPunct="1"/>
            <a:r>
              <a:rPr lang="en-US"/>
              <a:t>Intuitively</a:t>
            </a:r>
          </a:p>
        </p:txBody>
      </p:sp>
      <p:grpSp>
        <p:nvGrpSpPr>
          <p:cNvPr id="3" name="Group 6"/>
          <p:cNvGrpSpPr>
            <a:grpSpLocks/>
          </p:cNvGrpSpPr>
          <p:nvPr/>
        </p:nvGrpSpPr>
        <p:grpSpPr bwMode="auto">
          <a:xfrm>
            <a:off x="2162175" y="2247900"/>
            <a:ext cx="4503738" cy="1477963"/>
            <a:chOff x="1380" y="1435"/>
            <a:chExt cx="2837" cy="931"/>
          </a:xfrm>
        </p:grpSpPr>
        <p:sp>
          <p:nvSpPr>
            <p:cNvPr id="48163" name="AutoShape 7"/>
            <p:cNvSpPr>
              <a:spLocks noChangeArrowheads="1"/>
            </p:cNvSpPr>
            <p:nvPr/>
          </p:nvSpPr>
          <p:spPr bwMode="auto">
            <a:xfrm flipV="1">
              <a:off x="1380" y="1435"/>
              <a:ext cx="2837" cy="389"/>
            </a:xfrm>
            <a:prstGeom prst="leftRightArrow">
              <a:avLst>
                <a:gd name="adj1" fmla="val 50000"/>
                <a:gd name="adj2" fmla="val 145861"/>
              </a:avLst>
            </a:prstGeom>
            <a:solidFill>
              <a:srgbClr val="FF9900"/>
            </a:solidFill>
            <a:ln w="38100">
              <a:solidFill>
                <a:schemeClr val="bg1"/>
              </a:solidFill>
              <a:miter lim="800000"/>
              <a:headEnd/>
              <a:tailEnd/>
            </a:ln>
          </p:spPr>
          <p:txBody>
            <a:bodyPr rot="10800000" wrap="none" anchor="ctr"/>
            <a:lstStyle/>
            <a:p>
              <a:pPr algn="ctr"/>
              <a:endParaRPr lang="en-US" dirty="0">
                <a:solidFill>
                  <a:srgbClr val="FFFF00"/>
                </a:solidFill>
                <a:latin typeface="Arial" pitchFamily="34" charset="0"/>
              </a:endParaRPr>
            </a:p>
          </p:txBody>
        </p:sp>
        <p:sp>
          <p:nvSpPr>
            <p:cNvPr id="48164" name="AutoShape 8"/>
            <p:cNvSpPr>
              <a:spLocks noChangeArrowheads="1"/>
            </p:cNvSpPr>
            <p:nvPr/>
          </p:nvSpPr>
          <p:spPr bwMode="auto">
            <a:xfrm flipV="1">
              <a:off x="1637" y="1977"/>
              <a:ext cx="1685" cy="389"/>
            </a:xfrm>
            <a:prstGeom prst="leftRightArrow">
              <a:avLst>
                <a:gd name="adj1" fmla="val 50000"/>
                <a:gd name="adj2" fmla="val 86632"/>
              </a:avLst>
            </a:prstGeom>
            <a:solidFill>
              <a:srgbClr val="66FF33"/>
            </a:solidFill>
            <a:ln w="38100">
              <a:solidFill>
                <a:schemeClr val="bg1"/>
              </a:solidFill>
              <a:miter lim="800000"/>
              <a:headEnd/>
              <a:tailEnd/>
            </a:ln>
          </p:spPr>
          <p:txBody>
            <a:bodyPr rot="10800000" wrap="none" anchor="ctr"/>
            <a:lstStyle/>
            <a:p>
              <a:pPr algn="ctr"/>
              <a:endParaRPr lang="en-US" dirty="0">
                <a:solidFill>
                  <a:srgbClr val="FFFF00"/>
                </a:solidFill>
                <a:latin typeface="Arial" pitchFamily="34" charset="0"/>
              </a:endParaRPr>
            </a:p>
          </p:txBody>
        </p:sp>
      </p:grpSp>
      <p:sp>
        <p:nvSpPr>
          <p:cNvPr id="48135" name="Text Box 9"/>
          <p:cNvSpPr txBox="1">
            <a:spLocks noChangeArrowheads="1"/>
          </p:cNvSpPr>
          <p:nvPr/>
        </p:nvSpPr>
        <p:spPr bwMode="auto">
          <a:xfrm>
            <a:off x="3986213" y="1901825"/>
            <a:ext cx="1104900" cy="457200"/>
          </a:xfrm>
          <a:prstGeom prst="rect">
            <a:avLst/>
          </a:prstGeom>
          <a:noFill/>
          <a:ln w="9525" algn="ctr">
            <a:noFill/>
            <a:miter lim="800000"/>
            <a:headEnd/>
            <a:tailEnd/>
          </a:ln>
        </p:spPr>
        <p:txBody>
          <a:bodyPr wrap="none">
            <a:spAutoFit/>
          </a:bodyPr>
          <a:lstStyle/>
          <a:p>
            <a:r>
              <a:rPr lang="en-US" dirty="0" err="1">
                <a:solidFill>
                  <a:srgbClr val="FFFF00"/>
                </a:solidFill>
                <a:latin typeface="Courier New" pitchFamily="49" charset="0"/>
              </a:rPr>
              <a:t>q.deq</a:t>
            </a:r>
            <a:endParaRPr lang="en-US" dirty="0">
              <a:solidFill>
                <a:srgbClr val="FFFF00"/>
              </a:solidFill>
              <a:latin typeface="Courier New" pitchFamily="49" charset="0"/>
            </a:endParaRPr>
          </a:p>
        </p:txBody>
      </p:sp>
      <p:sp>
        <p:nvSpPr>
          <p:cNvPr id="48136" name="Text Box 10"/>
          <p:cNvSpPr txBox="1">
            <a:spLocks noChangeArrowheads="1"/>
          </p:cNvSpPr>
          <p:nvPr/>
        </p:nvSpPr>
        <p:spPr bwMode="auto">
          <a:xfrm>
            <a:off x="3413125" y="2779713"/>
            <a:ext cx="1104900" cy="457200"/>
          </a:xfrm>
          <a:prstGeom prst="rect">
            <a:avLst/>
          </a:prstGeom>
          <a:noFill/>
          <a:ln w="9525" algn="ctr">
            <a:noFill/>
            <a:miter lim="800000"/>
            <a:headEnd/>
            <a:tailEnd/>
          </a:ln>
        </p:spPr>
        <p:txBody>
          <a:bodyPr wrap="none">
            <a:spAutoFit/>
          </a:bodyPr>
          <a:lstStyle/>
          <a:p>
            <a:r>
              <a:rPr lang="en-US" dirty="0" err="1">
                <a:solidFill>
                  <a:srgbClr val="FFFF00"/>
                </a:solidFill>
                <a:latin typeface="Courier New" pitchFamily="49" charset="0"/>
              </a:rPr>
              <a:t>q.enq</a:t>
            </a:r>
            <a:endParaRPr lang="en-US" dirty="0">
              <a:solidFill>
                <a:srgbClr val="FFFF00"/>
              </a:solidFill>
              <a:latin typeface="Courier New" pitchFamily="49" charset="0"/>
            </a:endParaRPr>
          </a:p>
        </p:txBody>
      </p:sp>
      <p:grpSp>
        <p:nvGrpSpPr>
          <p:cNvPr id="4" name="Group 11"/>
          <p:cNvGrpSpPr>
            <a:grpSpLocks/>
          </p:cNvGrpSpPr>
          <p:nvPr/>
        </p:nvGrpSpPr>
        <p:grpSpPr bwMode="auto">
          <a:xfrm>
            <a:off x="3449638" y="2647950"/>
            <a:ext cx="2522537" cy="3721100"/>
            <a:chOff x="2164" y="1668"/>
            <a:chExt cx="1589" cy="2344"/>
          </a:xfrm>
        </p:grpSpPr>
        <p:grpSp>
          <p:nvGrpSpPr>
            <p:cNvPr id="48154" name="Group 12"/>
            <p:cNvGrpSpPr>
              <a:grpSpLocks/>
            </p:cNvGrpSpPr>
            <p:nvPr/>
          </p:nvGrpSpPr>
          <p:grpSpPr bwMode="auto">
            <a:xfrm>
              <a:off x="2274" y="1668"/>
              <a:ext cx="1470" cy="2071"/>
              <a:chOff x="2274" y="1668"/>
              <a:chExt cx="1470" cy="2081"/>
            </a:xfrm>
          </p:grpSpPr>
          <p:sp>
            <p:nvSpPr>
              <p:cNvPr id="48157" name="Line 13"/>
              <p:cNvSpPr>
                <a:spLocks noChangeShapeType="1"/>
              </p:cNvSpPr>
              <p:nvPr/>
            </p:nvSpPr>
            <p:spPr bwMode="auto">
              <a:xfrm>
                <a:off x="2296" y="2211"/>
                <a:ext cx="0" cy="1338"/>
              </a:xfrm>
              <a:prstGeom prst="line">
                <a:avLst/>
              </a:prstGeom>
              <a:noFill/>
              <a:ln w="9525">
                <a:solidFill>
                  <a:schemeClr val="tx1"/>
                </a:solidFill>
                <a:prstDash val="dash"/>
                <a:round/>
                <a:headEnd/>
                <a:tailEnd/>
              </a:ln>
            </p:spPr>
            <p:txBody>
              <a:bodyPr>
                <a:spAutoFit/>
              </a:bodyPr>
              <a:lstStyle/>
              <a:p>
                <a:endParaRPr lang="en-US" dirty="0">
                  <a:latin typeface="Courier New" pitchFamily="49" charset="0"/>
                </a:endParaRPr>
              </a:p>
            </p:txBody>
          </p:sp>
          <p:sp>
            <p:nvSpPr>
              <p:cNvPr id="48158" name="Line 14"/>
              <p:cNvSpPr>
                <a:spLocks noChangeShapeType="1"/>
              </p:cNvSpPr>
              <p:nvPr/>
            </p:nvSpPr>
            <p:spPr bwMode="auto">
              <a:xfrm>
                <a:off x="2697" y="2231"/>
                <a:ext cx="0" cy="1347"/>
              </a:xfrm>
              <a:prstGeom prst="line">
                <a:avLst/>
              </a:prstGeom>
              <a:noFill/>
              <a:ln w="9525">
                <a:solidFill>
                  <a:schemeClr val="tx1"/>
                </a:solidFill>
                <a:prstDash val="dash"/>
                <a:round/>
                <a:headEnd/>
                <a:tailEnd/>
              </a:ln>
            </p:spPr>
            <p:txBody>
              <a:bodyPr>
                <a:spAutoFit/>
              </a:bodyPr>
              <a:lstStyle/>
              <a:p>
                <a:endParaRPr lang="en-US" dirty="0">
                  <a:latin typeface="Courier New" pitchFamily="49" charset="0"/>
                </a:endParaRPr>
              </a:p>
            </p:txBody>
          </p:sp>
          <p:sp>
            <p:nvSpPr>
              <p:cNvPr id="48159" name="AutoShape 15"/>
              <p:cNvSpPr>
                <a:spLocks noChangeArrowheads="1"/>
              </p:cNvSpPr>
              <p:nvPr/>
            </p:nvSpPr>
            <p:spPr bwMode="auto">
              <a:xfrm flipV="1">
                <a:off x="2274" y="3579"/>
                <a:ext cx="414" cy="160"/>
              </a:xfrm>
              <a:prstGeom prst="leftRightArrow">
                <a:avLst>
                  <a:gd name="adj1" fmla="val 50000"/>
                  <a:gd name="adj2" fmla="val 51750"/>
                </a:avLst>
              </a:prstGeom>
              <a:solidFill>
                <a:srgbClr val="00FF00"/>
              </a:solidFill>
              <a:ln w="38100">
                <a:solidFill>
                  <a:schemeClr val="tx1"/>
                </a:solidFill>
                <a:miter lim="800000"/>
                <a:headEnd/>
                <a:tailEnd/>
              </a:ln>
            </p:spPr>
            <p:txBody>
              <a:bodyPr rot="10800000" wrap="none" anchor="ctr"/>
              <a:lstStyle/>
              <a:p>
                <a:pPr algn="ctr"/>
                <a:endParaRPr lang="en-US" dirty="0">
                  <a:solidFill>
                    <a:schemeClr val="bg1"/>
                  </a:solidFill>
                  <a:latin typeface="Arial" pitchFamily="34" charset="0"/>
                </a:endParaRPr>
              </a:p>
            </p:txBody>
          </p:sp>
          <p:sp>
            <p:nvSpPr>
              <p:cNvPr id="48160" name="AutoShape 16"/>
              <p:cNvSpPr>
                <a:spLocks noChangeArrowheads="1"/>
              </p:cNvSpPr>
              <p:nvPr/>
            </p:nvSpPr>
            <p:spPr bwMode="auto">
              <a:xfrm flipV="1">
                <a:off x="3336" y="3567"/>
                <a:ext cx="392" cy="182"/>
              </a:xfrm>
              <a:prstGeom prst="leftRightArrow">
                <a:avLst>
                  <a:gd name="adj1" fmla="val 50000"/>
                  <a:gd name="adj2" fmla="val 43077"/>
                </a:avLst>
              </a:prstGeom>
              <a:solidFill>
                <a:srgbClr val="FF9900"/>
              </a:solidFill>
              <a:ln w="38100">
                <a:solidFill>
                  <a:schemeClr val="tx1"/>
                </a:solidFill>
                <a:miter lim="800000"/>
                <a:headEnd/>
                <a:tailEnd/>
              </a:ln>
            </p:spPr>
            <p:txBody>
              <a:bodyPr rot="10800000" wrap="none" anchor="ctr"/>
              <a:lstStyle/>
              <a:p>
                <a:pPr algn="ctr"/>
                <a:endParaRPr lang="en-US" dirty="0">
                  <a:solidFill>
                    <a:schemeClr val="bg1"/>
                  </a:solidFill>
                  <a:latin typeface="Arial" pitchFamily="34" charset="0"/>
                </a:endParaRPr>
              </a:p>
            </p:txBody>
          </p:sp>
          <p:sp>
            <p:nvSpPr>
              <p:cNvPr id="48161" name="Line 17"/>
              <p:cNvSpPr>
                <a:spLocks noChangeShapeType="1"/>
              </p:cNvSpPr>
              <p:nvPr/>
            </p:nvSpPr>
            <p:spPr bwMode="auto">
              <a:xfrm flipH="1">
                <a:off x="3326" y="1675"/>
                <a:ext cx="9" cy="1905"/>
              </a:xfrm>
              <a:prstGeom prst="line">
                <a:avLst/>
              </a:prstGeom>
              <a:noFill/>
              <a:ln w="9525">
                <a:solidFill>
                  <a:schemeClr val="tx1"/>
                </a:solidFill>
                <a:prstDash val="dash"/>
                <a:round/>
                <a:headEnd/>
                <a:tailEnd/>
              </a:ln>
            </p:spPr>
            <p:txBody>
              <a:bodyPr>
                <a:spAutoFit/>
              </a:bodyPr>
              <a:lstStyle/>
              <a:p>
                <a:endParaRPr lang="en-US" dirty="0">
                  <a:latin typeface="Courier New" pitchFamily="49" charset="0"/>
                </a:endParaRPr>
              </a:p>
            </p:txBody>
          </p:sp>
          <p:sp>
            <p:nvSpPr>
              <p:cNvPr id="48162" name="Line 18"/>
              <p:cNvSpPr>
                <a:spLocks noChangeShapeType="1"/>
              </p:cNvSpPr>
              <p:nvPr/>
            </p:nvSpPr>
            <p:spPr bwMode="auto">
              <a:xfrm flipH="1">
                <a:off x="3735" y="1668"/>
                <a:ext cx="9" cy="1905"/>
              </a:xfrm>
              <a:prstGeom prst="line">
                <a:avLst/>
              </a:prstGeom>
              <a:noFill/>
              <a:ln w="9525">
                <a:solidFill>
                  <a:schemeClr val="tx1"/>
                </a:solidFill>
                <a:prstDash val="dash"/>
                <a:round/>
                <a:headEnd/>
                <a:tailEnd/>
              </a:ln>
            </p:spPr>
            <p:txBody>
              <a:bodyPr>
                <a:spAutoFit/>
              </a:bodyPr>
              <a:lstStyle/>
              <a:p>
                <a:endParaRPr lang="en-US" dirty="0">
                  <a:latin typeface="Courier New" pitchFamily="49" charset="0"/>
                </a:endParaRPr>
              </a:p>
            </p:txBody>
          </p:sp>
        </p:grpSp>
        <p:sp>
          <p:nvSpPr>
            <p:cNvPr id="48155" name="Text Box 19"/>
            <p:cNvSpPr txBox="1">
              <a:spLocks noChangeArrowheads="1"/>
            </p:cNvSpPr>
            <p:nvPr/>
          </p:nvSpPr>
          <p:spPr bwMode="auto">
            <a:xfrm>
              <a:off x="2164" y="3723"/>
              <a:ext cx="580" cy="288"/>
            </a:xfrm>
            <a:prstGeom prst="rect">
              <a:avLst/>
            </a:prstGeom>
            <a:noFill/>
            <a:ln w="9525" algn="ctr">
              <a:noFill/>
              <a:miter lim="800000"/>
              <a:headEnd/>
              <a:tailEnd/>
            </a:ln>
          </p:spPr>
          <p:txBody>
            <a:bodyPr wrap="none">
              <a:spAutoFit/>
            </a:bodyPr>
            <a:lstStyle/>
            <a:p>
              <a:r>
                <a:rPr lang="en-US" dirty="0">
                  <a:solidFill>
                    <a:srgbClr val="FFFF00"/>
                  </a:solidFill>
                  <a:latin typeface="Courier New" pitchFamily="49" charset="0"/>
                </a:rPr>
                <a:t> </a:t>
              </a:r>
              <a:r>
                <a:rPr lang="en-US" dirty="0" err="1">
                  <a:solidFill>
                    <a:srgbClr val="FFFF00"/>
                  </a:solidFill>
                  <a:latin typeface="Courier New" pitchFamily="49" charset="0"/>
                </a:rPr>
                <a:t>enq</a:t>
              </a:r>
              <a:endParaRPr lang="en-US" dirty="0">
                <a:solidFill>
                  <a:srgbClr val="FFFF00"/>
                </a:solidFill>
                <a:latin typeface="Courier New" pitchFamily="49" charset="0"/>
              </a:endParaRPr>
            </a:p>
          </p:txBody>
        </p:sp>
        <p:sp>
          <p:nvSpPr>
            <p:cNvPr id="48156" name="Text Box 20"/>
            <p:cNvSpPr txBox="1">
              <a:spLocks noChangeArrowheads="1"/>
            </p:cNvSpPr>
            <p:nvPr/>
          </p:nvSpPr>
          <p:spPr bwMode="auto">
            <a:xfrm>
              <a:off x="3173" y="3724"/>
              <a:ext cx="580" cy="288"/>
            </a:xfrm>
            <a:prstGeom prst="rect">
              <a:avLst/>
            </a:prstGeom>
            <a:noFill/>
            <a:ln w="9525" algn="ctr">
              <a:noFill/>
              <a:miter lim="800000"/>
              <a:headEnd/>
              <a:tailEnd/>
            </a:ln>
          </p:spPr>
          <p:txBody>
            <a:bodyPr wrap="none">
              <a:spAutoFit/>
            </a:bodyPr>
            <a:lstStyle/>
            <a:p>
              <a:r>
                <a:rPr lang="en-US" dirty="0">
                  <a:solidFill>
                    <a:schemeClr val="tx1"/>
                  </a:solidFill>
                  <a:latin typeface="Courier New" pitchFamily="49" charset="0"/>
                </a:rPr>
                <a:t> </a:t>
              </a:r>
              <a:r>
                <a:rPr lang="en-US" dirty="0" err="1">
                  <a:solidFill>
                    <a:srgbClr val="FFFF00"/>
                  </a:solidFill>
                  <a:latin typeface="Courier New" pitchFamily="49" charset="0"/>
                </a:rPr>
                <a:t>deq</a:t>
              </a:r>
              <a:endParaRPr lang="en-US" dirty="0">
                <a:solidFill>
                  <a:srgbClr val="FFFF00"/>
                </a:solidFill>
                <a:latin typeface="Courier New" pitchFamily="49" charset="0"/>
              </a:endParaRPr>
            </a:p>
          </p:txBody>
        </p:sp>
      </p:grpSp>
      <p:grpSp>
        <p:nvGrpSpPr>
          <p:cNvPr id="6" name="Group 21"/>
          <p:cNvGrpSpPr>
            <a:grpSpLocks/>
          </p:cNvGrpSpPr>
          <p:nvPr/>
        </p:nvGrpSpPr>
        <p:grpSpPr bwMode="auto">
          <a:xfrm>
            <a:off x="2228850" y="2081213"/>
            <a:ext cx="5021263" cy="1979612"/>
            <a:chOff x="1404" y="1311"/>
            <a:chExt cx="3163" cy="1247"/>
          </a:xfrm>
        </p:grpSpPr>
        <p:grpSp>
          <p:nvGrpSpPr>
            <p:cNvPr id="48143" name="Group 22"/>
            <p:cNvGrpSpPr>
              <a:grpSpLocks/>
            </p:cNvGrpSpPr>
            <p:nvPr/>
          </p:nvGrpSpPr>
          <p:grpSpPr bwMode="auto">
            <a:xfrm>
              <a:off x="1404" y="1522"/>
              <a:ext cx="2759" cy="754"/>
              <a:chOff x="1404" y="1522"/>
              <a:chExt cx="2759" cy="754"/>
            </a:xfrm>
          </p:grpSpPr>
          <p:sp>
            <p:nvSpPr>
              <p:cNvPr id="48148" name="AutoShape 23"/>
              <p:cNvSpPr>
                <a:spLocks noChangeArrowheads="1"/>
              </p:cNvSpPr>
              <p:nvPr/>
            </p:nvSpPr>
            <p:spPr bwMode="auto">
              <a:xfrm flipV="1">
                <a:off x="1404" y="1522"/>
                <a:ext cx="1831" cy="187"/>
              </a:xfrm>
              <a:prstGeom prst="leftRightArrow">
                <a:avLst>
                  <a:gd name="adj1" fmla="val 50000"/>
                  <a:gd name="adj2" fmla="val 195829"/>
                </a:avLst>
              </a:prstGeom>
              <a:solidFill>
                <a:srgbClr val="FF0000"/>
              </a:solidFill>
              <a:ln w="38100">
                <a:solidFill>
                  <a:schemeClr val="tx1"/>
                </a:solidFill>
                <a:miter lim="800000"/>
                <a:headEnd/>
                <a:tailEnd/>
              </a:ln>
            </p:spPr>
            <p:txBody>
              <a:bodyPr rot="10800000" wrap="none" anchor="ctr"/>
              <a:lstStyle/>
              <a:p>
                <a:pPr algn="ctr"/>
                <a:endParaRPr lang="en-US" dirty="0">
                  <a:solidFill>
                    <a:srgbClr val="FFFF00"/>
                  </a:solidFill>
                  <a:latin typeface="Arial" pitchFamily="34" charset="0"/>
                </a:endParaRPr>
              </a:p>
            </p:txBody>
          </p:sp>
          <p:sp>
            <p:nvSpPr>
              <p:cNvPr id="48149" name="AutoShape 24"/>
              <p:cNvSpPr>
                <a:spLocks noChangeArrowheads="1"/>
              </p:cNvSpPr>
              <p:nvPr/>
            </p:nvSpPr>
            <p:spPr bwMode="auto">
              <a:xfrm flipV="1">
                <a:off x="3780" y="1530"/>
                <a:ext cx="383" cy="182"/>
              </a:xfrm>
              <a:prstGeom prst="leftRightArrow">
                <a:avLst>
                  <a:gd name="adj1" fmla="val 50000"/>
                  <a:gd name="adj2" fmla="val 42088"/>
                </a:avLst>
              </a:prstGeom>
              <a:solidFill>
                <a:srgbClr val="FF0000"/>
              </a:solidFill>
              <a:ln w="38100">
                <a:solidFill>
                  <a:schemeClr val="tx1"/>
                </a:solidFill>
                <a:miter lim="800000"/>
                <a:headEnd/>
                <a:tailEnd/>
              </a:ln>
            </p:spPr>
            <p:txBody>
              <a:bodyPr rot="10800000" wrap="none" anchor="ctr"/>
              <a:lstStyle/>
              <a:p>
                <a:pPr algn="ctr"/>
                <a:endParaRPr lang="en-US" dirty="0">
                  <a:solidFill>
                    <a:srgbClr val="FFFF00"/>
                  </a:solidFill>
                  <a:latin typeface="Arial" pitchFamily="34" charset="0"/>
                </a:endParaRPr>
              </a:p>
            </p:txBody>
          </p:sp>
          <p:sp>
            <p:nvSpPr>
              <p:cNvPr id="48150" name="AutoShape 25"/>
              <p:cNvSpPr>
                <a:spLocks noChangeArrowheads="1"/>
              </p:cNvSpPr>
              <p:nvPr/>
            </p:nvSpPr>
            <p:spPr bwMode="auto">
              <a:xfrm flipV="1">
                <a:off x="3350" y="1530"/>
                <a:ext cx="383" cy="182"/>
              </a:xfrm>
              <a:prstGeom prst="leftRightArrow">
                <a:avLst>
                  <a:gd name="adj1" fmla="val 50000"/>
                  <a:gd name="adj2" fmla="val 42088"/>
                </a:avLst>
              </a:prstGeom>
              <a:solidFill>
                <a:srgbClr val="FF9900"/>
              </a:solidFill>
              <a:ln w="38100">
                <a:solidFill>
                  <a:schemeClr val="tx1"/>
                </a:solidFill>
                <a:miter lim="800000"/>
                <a:headEnd/>
                <a:tailEnd/>
              </a:ln>
            </p:spPr>
            <p:txBody>
              <a:bodyPr rot="10800000" wrap="none" anchor="ctr"/>
              <a:lstStyle/>
              <a:p>
                <a:pPr algn="ctr"/>
                <a:endParaRPr lang="en-US" dirty="0">
                  <a:solidFill>
                    <a:srgbClr val="FFFF00"/>
                  </a:solidFill>
                  <a:latin typeface="Arial" pitchFamily="34" charset="0"/>
                </a:endParaRPr>
              </a:p>
            </p:txBody>
          </p:sp>
          <p:sp>
            <p:nvSpPr>
              <p:cNvPr id="48151" name="AutoShape 26"/>
              <p:cNvSpPr>
                <a:spLocks noChangeArrowheads="1"/>
              </p:cNvSpPr>
              <p:nvPr/>
            </p:nvSpPr>
            <p:spPr bwMode="auto">
              <a:xfrm flipV="1">
                <a:off x="1636" y="2067"/>
                <a:ext cx="586" cy="209"/>
              </a:xfrm>
              <a:prstGeom prst="leftRightArrow">
                <a:avLst>
                  <a:gd name="adj1" fmla="val 50000"/>
                  <a:gd name="adj2" fmla="val 56077"/>
                </a:avLst>
              </a:prstGeom>
              <a:solidFill>
                <a:srgbClr val="FF0000"/>
              </a:solidFill>
              <a:ln w="38100">
                <a:solidFill>
                  <a:schemeClr val="tx1"/>
                </a:solidFill>
                <a:miter lim="800000"/>
                <a:headEnd/>
                <a:tailEnd/>
              </a:ln>
            </p:spPr>
            <p:txBody>
              <a:bodyPr rot="10800000" wrap="none" anchor="ctr"/>
              <a:lstStyle/>
              <a:p>
                <a:pPr algn="ctr"/>
                <a:endParaRPr lang="en-US" dirty="0">
                  <a:solidFill>
                    <a:srgbClr val="FFFF00"/>
                  </a:solidFill>
                  <a:latin typeface="Arial" pitchFamily="34" charset="0"/>
                </a:endParaRPr>
              </a:p>
            </p:txBody>
          </p:sp>
          <p:sp>
            <p:nvSpPr>
              <p:cNvPr id="48152" name="AutoShape 27"/>
              <p:cNvSpPr>
                <a:spLocks noChangeArrowheads="1"/>
              </p:cNvSpPr>
              <p:nvPr/>
            </p:nvSpPr>
            <p:spPr bwMode="auto">
              <a:xfrm flipV="1">
                <a:off x="2770" y="2098"/>
                <a:ext cx="479" cy="168"/>
              </a:xfrm>
              <a:prstGeom prst="leftRightArrow">
                <a:avLst>
                  <a:gd name="adj1" fmla="val 50000"/>
                  <a:gd name="adj2" fmla="val 57024"/>
                </a:avLst>
              </a:prstGeom>
              <a:solidFill>
                <a:srgbClr val="FF0000"/>
              </a:solidFill>
              <a:ln w="38100">
                <a:solidFill>
                  <a:schemeClr val="tx1"/>
                </a:solidFill>
                <a:miter lim="800000"/>
                <a:headEnd/>
                <a:tailEnd/>
              </a:ln>
            </p:spPr>
            <p:txBody>
              <a:bodyPr rot="10800000" wrap="none" anchor="ctr"/>
              <a:lstStyle/>
              <a:p>
                <a:pPr algn="ctr"/>
                <a:endParaRPr lang="en-US" dirty="0">
                  <a:solidFill>
                    <a:srgbClr val="FFFF00"/>
                  </a:solidFill>
                  <a:latin typeface="Arial" pitchFamily="34" charset="0"/>
                </a:endParaRPr>
              </a:p>
            </p:txBody>
          </p:sp>
          <p:sp>
            <p:nvSpPr>
              <p:cNvPr id="48153" name="AutoShape 28"/>
              <p:cNvSpPr>
                <a:spLocks noChangeArrowheads="1"/>
              </p:cNvSpPr>
              <p:nvPr/>
            </p:nvSpPr>
            <p:spPr bwMode="auto">
              <a:xfrm flipV="1">
                <a:off x="2313" y="2098"/>
                <a:ext cx="372" cy="168"/>
              </a:xfrm>
              <a:prstGeom prst="leftRightArrow">
                <a:avLst>
                  <a:gd name="adj1" fmla="val 50000"/>
                  <a:gd name="adj2" fmla="val 44286"/>
                </a:avLst>
              </a:prstGeom>
              <a:solidFill>
                <a:srgbClr val="00FF00"/>
              </a:solidFill>
              <a:ln w="38100">
                <a:solidFill>
                  <a:schemeClr val="tx1"/>
                </a:solidFill>
                <a:miter lim="800000"/>
                <a:headEnd/>
                <a:tailEnd/>
              </a:ln>
            </p:spPr>
            <p:txBody>
              <a:bodyPr rot="10800000" wrap="none" anchor="ctr"/>
              <a:lstStyle/>
              <a:p>
                <a:pPr algn="ctr"/>
                <a:endParaRPr lang="en-US" dirty="0">
                  <a:solidFill>
                    <a:srgbClr val="FFFF00"/>
                  </a:solidFill>
                  <a:latin typeface="Arial" pitchFamily="34" charset="0"/>
                </a:endParaRPr>
              </a:p>
            </p:txBody>
          </p:sp>
        </p:grpSp>
        <p:sp>
          <p:nvSpPr>
            <p:cNvPr id="48144" name="Text Box 29"/>
            <p:cNvSpPr txBox="1">
              <a:spLocks noChangeArrowheads="1"/>
            </p:cNvSpPr>
            <p:nvPr/>
          </p:nvSpPr>
          <p:spPr bwMode="auto">
            <a:xfrm>
              <a:off x="1629" y="1312"/>
              <a:ext cx="899" cy="231"/>
            </a:xfrm>
            <a:prstGeom prst="rect">
              <a:avLst/>
            </a:prstGeom>
            <a:noFill/>
            <a:ln w="9525" algn="ctr">
              <a:noFill/>
              <a:miter lim="800000"/>
              <a:headEnd/>
              <a:tailEnd/>
            </a:ln>
          </p:spPr>
          <p:txBody>
            <a:bodyPr wrap="none">
              <a:spAutoFit/>
            </a:bodyPr>
            <a:lstStyle/>
            <a:p>
              <a:r>
                <a:rPr lang="en-US" sz="1800" dirty="0">
                  <a:solidFill>
                    <a:srgbClr val="FFFF00"/>
                  </a:solidFill>
                  <a:latin typeface="Courier New" pitchFamily="49" charset="0"/>
                </a:rPr>
                <a:t>   lock()</a:t>
              </a:r>
            </a:p>
          </p:txBody>
        </p:sp>
        <p:sp>
          <p:nvSpPr>
            <p:cNvPr id="48145" name="Text Box 30"/>
            <p:cNvSpPr txBox="1">
              <a:spLocks noChangeArrowheads="1"/>
            </p:cNvSpPr>
            <p:nvPr/>
          </p:nvSpPr>
          <p:spPr bwMode="auto">
            <a:xfrm>
              <a:off x="3755" y="1311"/>
              <a:ext cx="812" cy="231"/>
            </a:xfrm>
            <a:prstGeom prst="rect">
              <a:avLst/>
            </a:prstGeom>
            <a:noFill/>
            <a:ln w="9525" algn="ctr">
              <a:noFill/>
              <a:miter lim="800000"/>
              <a:headEnd/>
              <a:tailEnd/>
            </a:ln>
          </p:spPr>
          <p:txBody>
            <a:bodyPr wrap="none">
              <a:spAutoFit/>
            </a:bodyPr>
            <a:lstStyle/>
            <a:p>
              <a:r>
                <a:rPr lang="en-US" sz="1800" dirty="0">
                  <a:solidFill>
                    <a:srgbClr val="FFFF00"/>
                  </a:solidFill>
                  <a:latin typeface="Courier New" pitchFamily="49" charset="0"/>
                </a:rPr>
                <a:t>unlock()</a:t>
              </a:r>
            </a:p>
          </p:txBody>
        </p:sp>
        <p:sp>
          <p:nvSpPr>
            <p:cNvPr id="48146" name="Text Box 31"/>
            <p:cNvSpPr txBox="1">
              <a:spLocks noChangeArrowheads="1"/>
            </p:cNvSpPr>
            <p:nvPr/>
          </p:nvSpPr>
          <p:spPr bwMode="auto">
            <a:xfrm>
              <a:off x="1597" y="2327"/>
              <a:ext cx="638" cy="231"/>
            </a:xfrm>
            <a:prstGeom prst="rect">
              <a:avLst/>
            </a:prstGeom>
            <a:noFill/>
            <a:ln w="9525" algn="ctr">
              <a:noFill/>
              <a:miter lim="800000"/>
              <a:headEnd/>
              <a:tailEnd/>
            </a:ln>
          </p:spPr>
          <p:txBody>
            <a:bodyPr wrap="none">
              <a:spAutoFit/>
            </a:bodyPr>
            <a:lstStyle/>
            <a:p>
              <a:r>
                <a:rPr lang="en-US" sz="1800" dirty="0">
                  <a:solidFill>
                    <a:srgbClr val="FFFF00"/>
                  </a:solidFill>
                  <a:latin typeface="Courier New" pitchFamily="49" charset="0"/>
                </a:rPr>
                <a:t>lock()</a:t>
              </a:r>
            </a:p>
          </p:txBody>
        </p:sp>
        <p:sp>
          <p:nvSpPr>
            <p:cNvPr id="48147" name="Text Box 32"/>
            <p:cNvSpPr txBox="1">
              <a:spLocks noChangeArrowheads="1"/>
            </p:cNvSpPr>
            <p:nvPr/>
          </p:nvSpPr>
          <p:spPr bwMode="auto">
            <a:xfrm>
              <a:off x="2717" y="2326"/>
              <a:ext cx="812" cy="231"/>
            </a:xfrm>
            <a:prstGeom prst="rect">
              <a:avLst/>
            </a:prstGeom>
            <a:noFill/>
            <a:ln w="9525" algn="ctr">
              <a:noFill/>
              <a:miter lim="800000"/>
              <a:headEnd/>
              <a:tailEnd/>
            </a:ln>
          </p:spPr>
          <p:txBody>
            <a:bodyPr wrap="none">
              <a:spAutoFit/>
            </a:bodyPr>
            <a:lstStyle/>
            <a:p>
              <a:r>
                <a:rPr lang="en-US" sz="1800" dirty="0">
                  <a:solidFill>
                    <a:srgbClr val="FFFF00"/>
                  </a:solidFill>
                  <a:latin typeface="Courier New" pitchFamily="49" charset="0"/>
                </a:rPr>
                <a:t>unlock()</a:t>
              </a:r>
            </a:p>
          </p:txBody>
        </p:sp>
      </p:grpSp>
      <p:sp>
        <p:nvSpPr>
          <p:cNvPr id="1039393" name="AutoShape 33"/>
          <p:cNvSpPr>
            <a:spLocks noChangeArrowheads="1"/>
          </p:cNvSpPr>
          <p:nvPr/>
        </p:nvSpPr>
        <p:spPr bwMode="auto">
          <a:xfrm>
            <a:off x="5915028" y="3746500"/>
            <a:ext cx="2420935" cy="1055688"/>
          </a:xfrm>
          <a:prstGeom prst="wedgeRoundRectCallout">
            <a:avLst>
              <a:gd name="adj1" fmla="val -102259"/>
              <a:gd name="adj2" fmla="val 115565"/>
              <a:gd name="adj3" fmla="val 16667"/>
            </a:avLst>
          </a:prstGeom>
          <a:noFill/>
          <a:ln w="38100">
            <a:solidFill>
              <a:srgbClr val="FF0000"/>
            </a:solidFill>
            <a:miter lim="800000"/>
            <a:headEnd/>
            <a:tailEnd/>
          </a:ln>
        </p:spPr>
        <p:txBody>
          <a:bodyPr anchor="ctr"/>
          <a:lstStyle/>
          <a:p>
            <a:r>
              <a:rPr lang="en-US" dirty="0">
                <a:solidFill>
                  <a:srgbClr val="FFFF00"/>
                </a:solidFill>
                <a:latin typeface="Arial" pitchFamily="34" charset="0"/>
              </a:rPr>
              <a:t>Behavior acts “Sequential”</a:t>
            </a:r>
            <a:endParaRPr lang="en-US" sz="4400" dirty="0">
              <a:solidFill>
                <a:srgbClr val="FFFF00"/>
              </a:solidFill>
              <a:latin typeface="Arial" pitchFamily="34" charset="0"/>
            </a:endParaRPr>
          </a:p>
        </p:txBody>
      </p:sp>
      <p:sp>
        <p:nvSpPr>
          <p:cNvPr id="1039396" name="Text Box 36"/>
          <p:cNvSpPr txBox="1">
            <a:spLocks noChangeArrowheads="1"/>
          </p:cNvSpPr>
          <p:nvPr/>
        </p:nvSpPr>
        <p:spPr bwMode="auto">
          <a:xfrm>
            <a:off x="3594100" y="3567113"/>
            <a:ext cx="736600" cy="457200"/>
          </a:xfrm>
          <a:prstGeom prst="rect">
            <a:avLst/>
          </a:prstGeom>
          <a:noFill/>
          <a:ln w="9525" algn="ctr">
            <a:noFill/>
            <a:miter lim="800000"/>
            <a:headEnd/>
            <a:tailEnd/>
          </a:ln>
        </p:spPr>
        <p:txBody>
          <a:bodyPr wrap="none">
            <a:spAutoFit/>
          </a:bodyPr>
          <a:lstStyle/>
          <a:p>
            <a:r>
              <a:rPr lang="en-US" dirty="0" err="1">
                <a:solidFill>
                  <a:srgbClr val="FFFF00"/>
                </a:solidFill>
                <a:latin typeface="Courier New" pitchFamily="49" charset="0"/>
              </a:rPr>
              <a:t>enq</a:t>
            </a:r>
            <a:endParaRPr lang="en-US" dirty="0">
              <a:solidFill>
                <a:srgbClr val="FFFF00"/>
              </a:solidFill>
              <a:latin typeface="Courier New" pitchFamily="49" charset="0"/>
            </a:endParaRPr>
          </a:p>
        </p:txBody>
      </p:sp>
      <p:sp>
        <p:nvSpPr>
          <p:cNvPr id="1039397" name="Text Box 37"/>
          <p:cNvSpPr txBox="1">
            <a:spLocks noChangeArrowheads="1"/>
          </p:cNvSpPr>
          <p:nvPr/>
        </p:nvSpPr>
        <p:spPr bwMode="auto">
          <a:xfrm>
            <a:off x="5278438" y="2684463"/>
            <a:ext cx="736600" cy="457200"/>
          </a:xfrm>
          <a:prstGeom prst="rect">
            <a:avLst/>
          </a:prstGeom>
          <a:noFill/>
          <a:ln w="9525" algn="ctr">
            <a:noFill/>
            <a:miter lim="800000"/>
            <a:headEnd/>
            <a:tailEnd/>
          </a:ln>
        </p:spPr>
        <p:txBody>
          <a:bodyPr wrap="none">
            <a:spAutoFit/>
          </a:bodyPr>
          <a:lstStyle/>
          <a:p>
            <a:r>
              <a:rPr lang="en-US" dirty="0" err="1">
                <a:solidFill>
                  <a:srgbClr val="FFFF00"/>
                </a:solidFill>
                <a:latin typeface="Courier New" pitchFamily="49" charset="0"/>
              </a:rPr>
              <a:t>deq</a:t>
            </a:r>
            <a:endParaRPr lang="en-US" dirty="0">
              <a:solidFill>
                <a:srgbClr val="FFFF00"/>
              </a:solidFill>
              <a:latin typeface="Courier New" pitchFamily="49" charset="0"/>
            </a:endParaRPr>
          </a:p>
        </p:txBody>
      </p:sp>
      <p:pic>
        <p:nvPicPr>
          <p:cNvPr id="39" name="Picture 7"/>
          <p:cNvPicPr>
            <a:picLocks noChangeAspect="1" noChangeArrowheads="1"/>
          </p:cNvPicPr>
          <p:nvPr/>
        </p:nvPicPr>
        <p:blipFill>
          <a:blip r:embed="rId3" cstate="print"/>
          <a:srcRect/>
          <a:stretch>
            <a:fillRect/>
          </a:stretch>
        </p:blipFill>
        <p:spPr bwMode="auto">
          <a:xfrm>
            <a:off x="655638" y="6157913"/>
            <a:ext cx="587375" cy="587375"/>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nodeType="clickEffect">
                                  <p:stCondLst>
                                    <p:cond delay="0"/>
                                  </p:stCondLst>
                                  <p:childTnLst>
                                    <p:set>
                                      <p:cBhvr>
                                        <p:cTn id="6" dur="1" fill="hold">
                                          <p:stCondLst>
                                            <p:cond delay="0"/>
                                          </p:stCondLst>
                                        </p:cTn>
                                        <p:tgtEl>
                                          <p:spTgt spid="3"/>
                                        </p:tgtEl>
                                        <p:attrNameLst>
                                          <p:attrName>style.visibility</p:attrName>
                                        </p:attrNameLst>
                                      </p:cBhvr>
                                      <p:to>
                                        <p:strVal val="hidden"/>
                                      </p:to>
                                    </p:set>
                                  </p:childTnLst>
                                </p:cTn>
                              </p:par>
                              <p:par>
                                <p:cTn id="7" presetID="1" presetClass="entr" presetSubtype="0" fill="hold"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039396"/>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039397"/>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4"/>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103939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39393" grpId="0" animBg="1"/>
      <p:bldP spid="1039396" grpId="0"/>
      <p:bldP spid="1039397" grpId="0"/>
    </p:bldLst>
  </p:timing>
</p:sld>
</file>

<file path=ppt/slides/slide5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Footer Placeholder 3"/>
          <p:cNvSpPr>
            <a:spLocks noGrp="1"/>
          </p:cNvSpPr>
          <p:nvPr>
            <p:ph type="ftr" sz="quarter" idx="10"/>
          </p:nvPr>
        </p:nvSpPr>
        <p:spPr>
          <a:xfrm>
            <a:off x="3124200" y="6248400"/>
            <a:ext cx="2895600" cy="457200"/>
          </a:xfrm>
        </p:spPr>
        <p:txBody>
          <a:bodyPr/>
          <a:lstStyle/>
          <a:p>
            <a:pPr>
              <a:defRPr/>
            </a:pPr>
            <a:r>
              <a:rPr lang="en-US" b="0" dirty="0">
                <a:solidFill>
                  <a:schemeClr val="tx1"/>
                </a:solidFill>
                <a:latin typeface="Arial" pitchFamily="34" charset="0"/>
                <a:cs typeface="+mn-cs"/>
              </a:rPr>
              <a:t>Art of Multiprocessor Programming</a:t>
            </a:r>
          </a:p>
        </p:txBody>
      </p:sp>
      <p:sp>
        <p:nvSpPr>
          <p:cNvPr id="6" name="Slide Number Placeholder 4"/>
          <p:cNvSpPr>
            <a:spLocks noGrp="1"/>
          </p:cNvSpPr>
          <p:nvPr>
            <p:ph type="sldNum" sz="quarter" idx="11"/>
          </p:nvPr>
        </p:nvSpPr>
        <p:spPr>
          <a:xfrm>
            <a:off x="6553200" y="6248400"/>
            <a:ext cx="1905000" cy="457200"/>
          </a:xfrm>
        </p:spPr>
        <p:txBody>
          <a:bodyPr/>
          <a:lstStyle/>
          <a:p>
            <a:pPr>
              <a:defRPr/>
            </a:pPr>
            <a:fld id="{ECC250B6-0FE9-4741-ABF5-3694E7178A4B}" type="slidenum">
              <a:rPr lang="x-none" b="0">
                <a:solidFill>
                  <a:schemeClr val="tx1"/>
                </a:solidFill>
                <a:latin typeface="Arial" pitchFamily="34" charset="0"/>
                <a:cs typeface="+mn-cs"/>
              </a:rPr>
              <a:pPr>
                <a:defRPr/>
              </a:pPr>
              <a:t>59</a:t>
            </a:fld>
            <a:endParaRPr lang="en-US" b="0" dirty="0">
              <a:solidFill>
                <a:schemeClr val="tx1"/>
              </a:solidFill>
              <a:latin typeface="Arial" pitchFamily="34" charset="0"/>
              <a:cs typeface="+mn-cs"/>
            </a:endParaRPr>
          </a:p>
        </p:txBody>
      </p:sp>
      <p:sp>
        <p:nvSpPr>
          <p:cNvPr id="49157" name="Rectangle 2"/>
          <p:cNvSpPr>
            <a:spLocks noGrp="1" noChangeArrowheads="1"/>
          </p:cNvSpPr>
          <p:nvPr>
            <p:ph type="title" idx="4294967295"/>
          </p:nvPr>
        </p:nvSpPr>
        <p:spPr/>
        <p:txBody>
          <a:bodyPr/>
          <a:lstStyle/>
          <a:p>
            <a:pPr eaLnBrk="1" hangingPunct="1"/>
            <a:r>
              <a:rPr lang="en-US"/>
              <a:t>Linearizability</a:t>
            </a:r>
          </a:p>
        </p:txBody>
      </p:sp>
      <p:pic>
        <p:nvPicPr>
          <p:cNvPr id="7" name="Picture 7"/>
          <p:cNvPicPr>
            <a:picLocks noChangeAspect="1" noChangeArrowheads="1"/>
          </p:cNvPicPr>
          <p:nvPr/>
        </p:nvPicPr>
        <p:blipFill>
          <a:blip r:embed="rId3" cstate="print"/>
          <a:srcRect/>
          <a:stretch>
            <a:fillRect/>
          </a:stretch>
        </p:blipFill>
        <p:spPr bwMode="auto">
          <a:xfrm>
            <a:off x="655638" y="6157913"/>
            <a:ext cx="587375" cy="587375"/>
          </a:xfrm>
          <a:prstGeom prst="rect">
            <a:avLst/>
          </a:prstGeom>
          <a:noFill/>
          <a:ln w="9525">
            <a:noFill/>
            <a:miter lim="800000"/>
            <a:headEnd/>
            <a:tailEnd/>
          </a:ln>
        </p:spPr>
      </p:pic>
      <p:sp>
        <p:nvSpPr>
          <p:cNvPr id="2" name="TextBox 1">
            <a:extLst>
              <a:ext uri="{FF2B5EF4-FFF2-40B4-BE49-F238E27FC236}">
                <a16:creationId xmlns:a16="http://schemas.microsoft.com/office/drawing/2014/main" id="{2CC6D34D-03B7-D7C4-215E-20EFBBD2BC18}"/>
              </a:ext>
            </a:extLst>
          </p:cNvPr>
          <p:cNvSpPr txBox="1"/>
          <p:nvPr/>
        </p:nvSpPr>
        <p:spPr bwMode="auto">
          <a:xfrm>
            <a:off x="1493146" y="2129850"/>
            <a:ext cx="2275332" cy="523220"/>
          </a:xfrm>
          <a:prstGeom prst="rect">
            <a:avLst/>
          </a:prstGeom>
          <a:solidFill>
            <a:schemeClr val="tx1"/>
          </a:solidFill>
          <a:ln w="76200">
            <a:solidFill>
              <a:srgbClr val="FFC00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r>
              <a:rPr lang="en-US" sz="2800" b="0" dirty="0">
                <a:solidFill>
                  <a:srgbClr val="FFFF00"/>
                </a:solidFill>
                <a:latin typeface="Arial" pitchFamily="34" charset="0"/>
              </a:rPr>
              <a:t>“</a:t>
            </a:r>
            <a:r>
              <a:rPr lang="en-US" sz="2800" b="0" dirty="0">
                <a:solidFill>
                  <a:srgbClr val="FFFF00"/>
                </a:solidFill>
              </a:rPr>
              <a:t>take effect</a:t>
            </a:r>
            <a:r>
              <a:rPr lang="en-US" sz="2800" b="0" dirty="0">
                <a:solidFill>
                  <a:srgbClr val="FFFF00"/>
                </a:solidFill>
                <a:latin typeface="Arial" pitchFamily="34" charset="0"/>
              </a:rPr>
              <a:t>”</a:t>
            </a:r>
            <a:endParaRPr lang="en-US" sz="2800" b="0" dirty="0">
              <a:solidFill>
                <a:srgbClr val="FFFF00"/>
              </a:solidFill>
              <a:latin typeface="Arial" panose="020B0604020202020204" pitchFamily="34" charset="0"/>
              <a:cs typeface="Arial" panose="020B0604020202020204" pitchFamily="34" charset="0"/>
            </a:endParaRPr>
          </a:p>
        </p:txBody>
      </p:sp>
      <p:sp>
        <p:nvSpPr>
          <p:cNvPr id="3" name="TextBox 3">
            <a:extLst>
              <a:ext uri="{FF2B5EF4-FFF2-40B4-BE49-F238E27FC236}">
                <a16:creationId xmlns:a16="http://schemas.microsoft.com/office/drawing/2014/main" id="{8D2A055F-3F77-1B1D-C6C2-A6381963EAE9}"/>
              </a:ext>
            </a:extLst>
          </p:cNvPr>
          <p:cNvSpPr txBox="1"/>
          <p:nvPr/>
        </p:nvSpPr>
        <p:spPr bwMode="auto">
          <a:xfrm>
            <a:off x="766524" y="1417638"/>
            <a:ext cx="4221855" cy="489429"/>
          </a:xfrm>
          <a:prstGeom prst="rect">
            <a:avLst/>
          </a:prstGeom>
          <a:solidFill>
            <a:schemeClr val="tx1"/>
          </a:solidFill>
          <a:ln w="76200">
            <a:solidFill>
              <a:schemeClr val="accent2">
                <a:lumMod val="40000"/>
                <a:lumOff val="60000"/>
              </a:schemeClr>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eaLnBrk="1" hangingPunct="1">
              <a:lnSpc>
                <a:spcPct val="90000"/>
              </a:lnSpc>
            </a:pPr>
            <a:r>
              <a:rPr lang="en-US" sz="2800" b="0" dirty="0">
                <a:solidFill>
                  <a:srgbClr val="FFFF00"/>
                </a:solidFill>
              </a:rPr>
              <a:t>Each method call should</a:t>
            </a:r>
            <a:endParaRPr lang="en-US" sz="2800" b="0" dirty="0">
              <a:solidFill>
                <a:srgbClr val="FFFF00"/>
              </a:solidFill>
              <a:latin typeface="Courier New" pitchFamily="49" charset="0"/>
            </a:endParaRPr>
          </a:p>
        </p:txBody>
      </p:sp>
      <p:sp>
        <p:nvSpPr>
          <p:cNvPr id="4" name="TextBox 3">
            <a:extLst>
              <a:ext uri="{FF2B5EF4-FFF2-40B4-BE49-F238E27FC236}">
                <a16:creationId xmlns:a16="http://schemas.microsoft.com/office/drawing/2014/main" id="{8ECFFFB2-69E1-AD4D-782F-FD586BC83ACB}"/>
              </a:ext>
            </a:extLst>
          </p:cNvPr>
          <p:cNvSpPr txBox="1"/>
          <p:nvPr/>
        </p:nvSpPr>
        <p:spPr bwMode="auto">
          <a:xfrm>
            <a:off x="1493146" y="2875853"/>
            <a:ext cx="2924198" cy="523220"/>
          </a:xfrm>
          <a:prstGeom prst="rect">
            <a:avLst/>
          </a:prstGeom>
          <a:solidFill>
            <a:schemeClr val="tx1"/>
          </a:solidFill>
          <a:ln w="76200">
            <a:solidFill>
              <a:srgbClr val="FF000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eaLnBrk="1" hangingPunct="1"/>
            <a:r>
              <a:rPr lang="en-US" sz="2800" b="0" dirty="0">
                <a:solidFill>
                  <a:srgbClr val="FFFF00"/>
                </a:solidFill>
              </a:rPr>
              <a:t>Instantaneously</a:t>
            </a:r>
            <a:endParaRPr lang="en-US" sz="2800" b="0" i="1" dirty="0">
              <a:solidFill>
                <a:srgbClr val="FFFF00"/>
              </a:solidFill>
            </a:endParaRPr>
          </a:p>
        </p:txBody>
      </p:sp>
      <p:sp>
        <p:nvSpPr>
          <p:cNvPr id="8" name="TextBox 7">
            <a:extLst>
              <a:ext uri="{FF2B5EF4-FFF2-40B4-BE49-F238E27FC236}">
                <a16:creationId xmlns:a16="http://schemas.microsoft.com/office/drawing/2014/main" id="{DB6D802F-DA05-7455-C8DD-123E847A789D}"/>
              </a:ext>
            </a:extLst>
          </p:cNvPr>
          <p:cNvSpPr txBox="1"/>
          <p:nvPr/>
        </p:nvSpPr>
        <p:spPr bwMode="auto">
          <a:xfrm>
            <a:off x="1493146" y="3621856"/>
            <a:ext cx="7241085" cy="480131"/>
          </a:xfrm>
          <a:prstGeom prst="rect">
            <a:avLst/>
          </a:prstGeom>
          <a:solidFill>
            <a:schemeClr val="tx1"/>
          </a:solidFill>
          <a:ln w="76200">
            <a:solidFill>
              <a:schemeClr val="accent1"/>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eaLnBrk="1" hangingPunct="1">
              <a:lnSpc>
                <a:spcPct val="90000"/>
              </a:lnSpc>
            </a:pPr>
            <a:r>
              <a:rPr lang="en-US" sz="2800" b="0" dirty="0">
                <a:solidFill>
                  <a:srgbClr val="FFFF00"/>
                </a:solidFill>
              </a:rPr>
              <a:t>Between invocation and response events</a:t>
            </a:r>
          </a:p>
        </p:txBody>
      </p:sp>
      <p:sp>
        <p:nvSpPr>
          <p:cNvPr id="9" name="TextBox 8">
            <a:extLst>
              <a:ext uri="{FF2B5EF4-FFF2-40B4-BE49-F238E27FC236}">
                <a16:creationId xmlns:a16="http://schemas.microsoft.com/office/drawing/2014/main" id="{712C5D9D-D9E6-CD7D-59EF-205626EFF0B1}"/>
              </a:ext>
            </a:extLst>
          </p:cNvPr>
          <p:cNvSpPr txBox="1"/>
          <p:nvPr/>
        </p:nvSpPr>
        <p:spPr bwMode="auto">
          <a:xfrm>
            <a:off x="766524" y="4324770"/>
            <a:ext cx="8126361" cy="489429"/>
          </a:xfrm>
          <a:prstGeom prst="rect">
            <a:avLst/>
          </a:prstGeom>
          <a:solidFill>
            <a:schemeClr val="tx1"/>
          </a:solidFill>
          <a:ln w="76200">
            <a:solidFill>
              <a:srgbClr val="7030A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eaLnBrk="1" hangingPunct="1">
              <a:lnSpc>
                <a:spcPct val="90000"/>
              </a:lnSpc>
            </a:pPr>
            <a:r>
              <a:rPr lang="en-US" sz="2800" b="0" dirty="0">
                <a:solidFill>
                  <a:srgbClr val="FFFF00"/>
                </a:solidFill>
              </a:rPr>
              <a:t>Object is correct if </a:t>
            </a:r>
            <a:r>
              <a:rPr lang="en-US" sz="2800" b="0" dirty="0">
                <a:solidFill>
                  <a:srgbClr val="FFFF00"/>
                </a:solidFill>
                <a:latin typeface="Arial" pitchFamily="34" charset="0"/>
              </a:rPr>
              <a:t>“</a:t>
            </a:r>
            <a:r>
              <a:rPr lang="en-US" sz="2800" b="0" dirty="0">
                <a:solidFill>
                  <a:srgbClr val="FFFF00"/>
                </a:solidFill>
              </a:rPr>
              <a:t>sequential</a:t>
            </a:r>
            <a:r>
              <a:rPr lang="en-US" sz="2800" b="0" dirty="0">
                <a:solidFill>
                  <a:srgbClr val="FFFF00"/>
                </a:solidFill>
                <a:latin typeface="Arial" pitchFamily="34" charset="0"/>
              </a:rPr>
              <a:t>”</a:t>
            </a:r>
            <a:r>
              <a:rPr lang="en-US" sz="2800" b="0" dirty="0">
                <a:solidFill>
                  <a:srgbClr val="FFFF00"/>
                </a:solidFill>
              </a:rPr>
              <a:t> behavior is correct</a:t>
            </a:r>
            <a:endParaRPr lang="en-US" sz="2800" b="0" dirty="0">
              <a:solidFill>
                <a:srgbClr val="FFFF00"/>
              </a:solidFill>
              <a:latin typeface="Courier New" pitchFamily="49" charset="0"/>
            </a:endParaRPr>
          </a:p>
        </p:txBody>
      </p:sp>
      <p:sp>
        <p:nvSpPr>
          <p:cNvPr id="10" name="TextBox 9">
            <a:extLst>
              <a:ext uri="{FF2B5EF4-FFF2-40B4-BE49-F238E27FC236}">
                <a16:creationId xmlns:a16="http://schemas.microsoft.com/office/drawing/2014/main" id="{A050C6FC-72E3-3FE2-0CFF-D3509D2BD9D1}"/>
              </a:ext>
            </a:extLst>
          </p:cNvPr>
          <p:cNvSpPr txBox="1"/>
          <p:nvPr/>
        </p:nvSpPr>
        <p:spPr bwMode="auto">
          <a:xfrm>
            <a:off x="766525" y="5036981"/>
            <a:ext cx="7291626" cy="480131"/>
          </a:xfrm>
          <a:prstGeom prst="rect">
            <a:avLst/>
          </a:prstGeom>
          <a:solidFill>
            <a:schemeClr val="tx1"/>
          </a:solidFill>
          <a:ln w="76200">
            <a:solidFill>
              <a:srgbClr val="FF000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eaLnBrk="1" hangingPunct="1">
              <a:lnSpc>
                <a:spcPct val="90000"/>
              </a:lnSpc>
            </a:pPr>
            <a:r>
              <a:rPr lang="en-US" sz="2800" b="0" dirty="0">
                <a:solidFill>
                  <a:srgbClr val="FFFF00"/>
                </a:solidFill>
              </a:rPr>
              <a:t>Any such concurrent object is </a:t>
            </a:r>
            <a:r>
              <a:rPr lang="en-US" sz="2800" b="0" i="1" dirty="0">
                <a:solidFill>
                  <a:schemeClr val="bg1"/>
                </a:solidFill>
              </a:rPr>
              <a:t>Linearizable</a:t>
            </a:r>
            <a:r>
              <a:rPr lang="en-US" sz="2800" b="0" i="1" dirty="0">
                <a:solidFill>
                  <a:schemeClr val="bg1"/>
                </a:solidFill>
                <a:latin typeface="Arial" pitchFamily="34" charset="0"/>
              </a:rPr>
              <a:t>™</a:t>
            </a:r>
            <a:endParaRPr lang="en-US" sz="2800" b="0" i="1" dirty="0">
              <a:solidFill>
                <a:schemeClr val="bg1"/>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8"/>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9"/>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8" grpId="0" animBg="1"/>
      <p:bldP spid="9" grpId="0" animBg="1"/>
      <p:bldP spid="10" grpId="0" animBg="1"/>
    </p:bldLst>
  </p:timing>
</p:sld>
</file>

<file path=ppt/slides/slide6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Footer Placeholder 3"/>
          <p:cNvSpPr>
            <a:spLocks noGrp="1"/>
          </p:cNvSpPr>
          <p:nvPr>
            <p:ph type="ftr" sz="quarter" idx="10"/>
          </p:nvPr>
        </p:nvSpPr>
        <p:spPr>
          <a:xfrm>
            <a:off x="3124200" y="6248400"/>
            <a:ext cx="2895600" cy="457200"/>
          </a:xfrm>
        </p:spPr>
        <p:txBody>
          <a:bodyPr/>
          <a:lstStyle/>
          <a:p>
            <a:pPr>
              <a:defRPr/>
            </a:pPr>
            <a:r>
              <a:rPr lang="en-US" b="0" dirty="0">
                <a:solidFill>
                  <a:schemeClr val="tx1"/>
                </a:solidFill>
                <a:latin typeface="Arial" pitchFamily="34" charset="0"/>
                <a:cs typeface="+mn-cs"/>
              </a:rPr>
              <a:t>Art of Multiprocessor Programming</a:t>
            </a:r>
          </a:p>
        </p:txBody>
      </p:sp>
      <p:sp>
        <p:nvSpPr>
          <p:cNvPr id="6" name="Slide Number Placeholder 4"/>
          <p:cNvSpPr>
            <a:spLocks noGrp="1"/>
          </p:cNvSpPr>
          <p:nvPr>
            <p:ph type="sldNum" sz="quarter" idx="11"/>
          </p:nvPr>
        </p:nvSpPr>
        <p:spPr>
          <a:xfrm>
            <a:off x="6553200" y="6248400"/>
            <a:ext cx="1905000" cy="457200"/>
          </a:xfrm>
        </p:spPr>
        <p:txBody>
          <a:bodyPr/>
          <a:lstStyle/>
          <a:p>
            <a:pPr>
              <a:defRPr/>
            </a:pPr>
            <a:fld id="{ECC250B6-0FE9-4741-ABF5-3694E7178A4B}" type="slidenum">
              <a:rPr lang="x-none" b="0">
                <a:solidFill>
                  <a:schemeClr val="tx1"/>
                </a:solidFill>
                <a:latin typeface="Arial" pitchFamily="34" charset="0"/>
                <a:cs typeface="+mn-cs"/>
              </a:rPr>
              <a:pPr>
                <a:defRPr/>
              </a:pPr>
              <a:t>60</a:t>
            </a:fld>
            <a:endParaRPr lang="en-US" b="0" dirty="0">
              <a:solidFill>
                <a:schemeClr val="tx1"/>
              </a:solidFill>
              <a:latin typeface="Arial" pitchFamily="34" charset="0"/>
              <a:cs typeface="+mn-cs"/>
            </a:endParaRPr>
          </a:p>
        </p:txBody>
      </p:sp>
      <p:sp>
        <p:nvSpPr>
          <p:cNvPr id="49157" name="Rectangle 2"/>
          <p:cNvSpPr>
            <a:spLocks noGrp="1" noChangeArrowheads="1"/>
          </p:cNvSpPr>
          <p:nvPr>
            <p:ph type="title" idx="4294967295"/>
          </p:nvPr>
        </p:nvSpPr>
        <p:spPr/>
        <p:txBody>
          <a:bodyPr/>
          <a:lstStyle/>
          <a:p>
            <a:pPr eaLnBrk="1" hangingPunct="1"/>
            <a:r>
              <a:rPr lang="en-US"/>
              <a:t>Linearizability</a:t>
            </a:r>
          </a:p>
        </p:txBody>
      </p:sp>
      <p:pic>
        <p:nvPicPr>
          <p:cNvPr id="7" name="Picture 7"/>
          <p:cNvPicPr>
            <a:picLocks noChangeAspect="1" noChangeArrowheads="1"/>
          </p:cNvPicPr>
          <p:nvPr/>
        </p:nvPicPr>
        <p:blipFill>
          <a:blip r:embed="rId3" cstate="print"/>
          <a:srcRect/>
          <a:stretch>
            <a:fillRect/>
          </a:stretch>
        </p:blipFill>
        <p:spPr bwMode="auto">
          <a:xfrm>
            <a:off x="655638" y="6157913"/>
            <a:ext cx="587375" cy="587375"/>
          </a:xfrm>
          <a:prstGeom prst="rect">
            <a:avLst/>
          </a:prstGeom>
          <a:noFill/>
          <a:ln w="9525">
            <a:noFill/>
            <a:miter lim="800000"/>
            <a:headEnd/>
            <a:tailEnd/>
          </a:ln>
        </p:spPr>
      </p:pic>
      <p:sp>
        <p:nvSpPr>
          <p:cNvPr id="2" name="TextBox 1">
            <a:extLst>
              <a:ext uri="{FF2B5EF4-FFF2-40B4-BE49-F238E27FC236}">
                <a16:creationId xmlns:a16="http://schemas.microsoft.com/office/drawing/2014/main" id="{2CC6D34D-03B7-D7C4-215E-20EFBBD2BC18}"/>
              </a:ext>
            </a:extLst>
          </p:cNvPr>
          <p:cNvSpPr txBox="1"/>
          <p:nvPr/>
        </p:nvSpPr>
        <p:spPr bwMode="auto">
          <a:xfrm>
            <a:off x="1493146" y="2129850"/>
            <a:ext cx="2275332" cy="523220"/>
          </a:xfrm>
          <a:prstGeom prst="rect">
            <a:avLst/>
          </a:prstGeom>
          <a:solidFill>
            <a:schemeClr val="tx1"/>
          </a:solidFill>
          <a:ln w="76200">
            <a:solidFill>
              <a:srgbClr val="FFC00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r>
              <a:rPr lang="en-US" sz="2800" b="0" dirty="0">
                <a:solidFill>
                  <a:srgbClr val="FFFF00"/>
                </a:solidFill>
                <a:latin typeface="Arial" pitchFamily="34" charset="0"/>
              </a:rPr>
              <a:t>“</a:t>
            </a:r>
            <a:r>
              <a:rPr lang="en-US" sz="2800" b="0" dirty="0">
                <a:solidFill>
                  <a:srgbClr val="FFFF00"/>
                </a:solidFill>
              </a:rPr>
              <a:t>take effect</a:t>
            </a:r>
            <a:r>
              <a:rPr lang="en-US" sz="2800" b="0" dirty="0">
                <a:solidFill>
                  <a:srgbClr val="FFFF00"/>
                </a:solidFill>
                <a:latin typeface="Arial" pitchFamily="34" charset="0"/>
              </a:rPr>
              <a:t>”</a:t>
            </a:r>
            <a:endParaRPr lang="en-US" sz="2800" b="0" dirty="0">
              <a:solidFill>
                <a:srgbClr val="FFFF00"/>
              </a:solidFill>
              <a:latin typeface="Arial" panose="020B0604020202020204" pitchFamily="34" charset="0"/>
              <a:cs typeface="Arial" panose="020B0604020202020204" pitchFamily="34" charset="0"/>
            </a:endParaRPr>
          </a:p>
        </p:txBody>
      </p:sp>
      <p:sp>
        <p:nvSpPr>
          <p:cNvPr id="3" name="TextBox 3">
            <a:extLst>
              <a:ext uri="{FF2B5EF4-FFF2-40B4-BE49-F238E27FC236}">
                <a16:creationId xmlns:a16="http://schemas.microsoft.com/office/drawing/2014/main" id="{8D2A055F-3F77-1B1D-C6C2-A6381963EAE9}"/>
              </a:ext>
            </a:extLst>
          </p:cNvPr>
          <p:cNvSpPr txBox="1"/>
          <p:nvPr/>
        </p:nvSpPr>
        <p:spPr bwMode="auto">
          <a:xfrm>
            <a:off x="766524" y="1417638"/>
            <a:ext cx="4221855" cy="489429"/>
          </a:xfrm>
          <a:prstGeom prst="rect">
            <a:avLst/>
          </a:prstGeom>
          <a:solidFill>
            <a:schemeClr val="tx1"/>
          </a:solidFill>
          <a:ln w="76200">
            <a:solidFill>
              <a:schemeClr val="accent2">
                <a:lumMod val="40000"/>
                <a:lumOff val="60000"/>
              </a:schemeClr>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eaLnBrk="1" hangingPunct="1">
              <a:lnSpc>
                <a:spcPct val="90000"/>
              </a:lnSpc>
            </a:pPr>
            <a:r>
              <a:rPr lang="en-US" sz="2800" b="0" dirty="0">
                <a:solidFill>
                  <a:srgbClr val="FFFF00"/>
                </a:solidFill>
              </a:rPr>
              <a:t>Each method call should</a:t>
            </a:r>
            <a:endParaRPr lang="en-US" sz="2800" b="0" dirty="0">
              <a:solidFill>
                <a:srgbClr val="FFFF00"/>
              </a:solidFill>
              <a:latin typeface="Courier New" pitchFamily="49" charset="0"/>
            </a:endParaRPr>
          </a:p>
        </p:txBody>
      </p:sp>
      <p:sp>
        <p:nvSpPr>
          <p:cNvPr id="4" name="TextBox 3">
            <a:extLst>
              <a:ext uri="{FF2B5EF4-FFF2-40B4-BE49-F238E27FC236}">
                <a16:creationId xmlns:a16="http://schemas.microsoft.com/office/drawing/2014/main" id="{8ECFFFB2-69E1-AD4D-782F-FD586BC83ACB}"/>
              </a:ext>
            </a:extLst>
          </p:cNvPr>
          <p:cNvSpPr txBox="1"/>
          <p:nvPr/>
        </p:nvSpPr>
        <p:spPr bwMode="auto">
          <a:xfrm>
            <a:off x="1493146" y="2875853"/>
            <a:ext cx="2924198" cy="523220"/>
          </a:xfrm>
          <a:prstGeom prst="rect">
            <a:avLst/>
          </a:prstGeom>
          <a:solidFill>
            <a:schemeClr val="tx1"/>
          </a:solidFill>
          <a:ln w="76200">
            <a:solidFill>
              <a:srgbClr val="FF000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eaLnBrk="1" hangingPunct="1"/>
            <a:r>
              <a:rPr lang="en-US" sz="2800" b="0" dirty="0">
                <a:solidFill>
                  <a:srgbClr val="FFFF00"/>
                </a:solidFill>
              </a:rPr>
              <a:t>Instantaneously</a:t>
            </a:r>
            <a:endParaRPr lang="en-US" sz="2800" b="0" i="1" dirty="0">
              <a:solidFill>
                <a:srgbClr val="FFFF00"/>
              </a:solidFill>
            </a:endParaRPr>
          </a:p>
        </p:txBody>
      </p:sp>
      <p:sp>
        <p:nvSpPr>
          <p:cNvPr id="8" name="TextBox 7">
            <a:extLst>
              <a:ext uri="{FF2B5EF4-FFF2-40B4-BE49-F238E27FC236}">
                <a16:creationId xmlns:a16="http://schemas.microsoft.com/office/drawing/2014/main" id="{DB6D802F-DA05-7455-C8DD-123E847A789D}"/>
              </a:ext>
            </a:extLst>
          </p:cNvPr>
          <p:cNvSpPr txBox="1"/>
          <p:nvPr/>
        </p:nvSpPr>
        <p:spPr bwMode="auto">
          <a:xfrm>
            <a:off x="1493146" y="3621856"/>
            <a:ext cx="7241085" cy="480131"/>
          </a:xfrm>
          <a:prstGeom prst="rect">
            <a:avLst/>
          </a:prstGeom>
          <a:solidFill>
            <a:schemeClr val="tx1"/>
          </a:solidFill>
          <a:ln w="76200">
            <a:solidFill>
              <a:schemeClr val="accent1"/>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eaLnBrk="1" hangingPunct="1">
              <a:lnSpc>
                <a:spcPct val="90000"/>
              </a:lnSpc>
            </a:pPr>
            <a:r>
              <a:rPr lang="en-US" sz="2800" b="0" dirty="0">
                <a:solidFill>
                  <a:srgbClr val="FFFF00"/>
                </a:solidFill>
              </a:rPr>
              <a:t>Between invocation and response events</a:t>
            </a:r>
          </a:p>
        </p:txBody>
      </p:sp>
      <p:sp>
        <p:nvSpPr>
          <p:cNvPr id="9" name="TextBox 8">
            <a:extLst>
              <a:ext uri="{FF2B5EF4-FFF2-40B4-BE49-F238E27FC236}">
                <a16:creationId xmlns:a16="http://schemas.microsoft.com/office/drawing/2014/main" id="{712C5D9D-D9E6-CD7D-59EF-205626EFF0B1}"/>
              </a:ext>
            </a:extLst>
          </p:cNvPr>
          <p:cNvSpPr txBox="1"/>
          <p:nvPr/>
        </p:nvSpPr>
        <p:spPr bwMode="auto">
          <a:xfrm>
            <a:off x="766525" y="4324770"/>
            <a:ext cx="5786676" cy="489429"/>
          </a:xfrm>
          <a:prstGeom prst="rect">
            <a:avLst/>
          </a:prstGeom>
          <a:solidFill>
            <a:schemeClr val="tx1"/>
          </a:solidFill>
          <a:ln w="76200">
            <a:solidFill>
              <a:srgbClr val="7030A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eaLnBrk="1" hangingPunct="1">
              <a:lnSpc>
                <a:spcPct val="90000"/>
              </a:lnSpc>
            </a:pPr>
            <a:r>
              <a:rPr lang="en-US" sz="2800" b="0" i="1" dirty="0">
                <a:solidFill>
                  <a:srgbClr val="FFFF00"/>
                </a:solidFill>
              </a:rPr>
              <a:t>Actually a property of an </a:t>
            </a:r>
            <a:r>
              <a:rPr lang="en-US" sz="2800" b="0" i="1" dirty="0">
                <a:solidFill>
                  <a:schemeClr val="bg1"/>
                </a:solidFill>
              </a:rPr>
              <a:t>execution</a:t>
            </a:r>
            <a:endParaRPr lang="en-US" sz="2800" b="0" i="1" dirty="0">
              <a:solidFill>
                <a:schemeClr val="bg1"/>
              </a:solidFill>
              <a:latin typeface="Courier New" pitchFamily="49" charset="0"/>
            </a:endParaRPr>
          </a:p>
        </p:txBody>
      </p:sp>
      <p:sp>
        <p:nvSpPr>
          <p:cNvPr id="10" name="TextBox 9">
            <a:extLst>
              <a:ext uri="{FF2B5EF4-FFF2-40B4-BE49-F238E27FC236}">
                <a16:creationId xmlns:a16="http://schemas.microsoft.com/office/drawing/2014/main" id="{A050C6FC-72E3-3FE2-0CFF-D3509D2BD9D1}"/>
              </a:ext>
            </a:extLst>
          </p:cNvPr>
          <p:cNvSpPr txBox="1"/>
          <p:nvPr/>
        </p:nvSpPr>
        <p:spPr bwMode="auto">
          <a:xfrm>
            <a:off x="766525" y="5036981"/>
            <a:ext cx="7610032" cy="867930"/>
          </a:xfrm>
          <a:prstGeom prst="rect">
            <a:avLst/>
          </a:prstGeom>
          <a:solidFill>
            <a:schemeClr val="tx1"/>
          </a:solidFill>
          <a:ln w="76200">
            <a:solidFill>
              <a:srgbClr val="FF000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eaLnBrk="1" hangingPunct="1">
              <a:lnSpc>
                <a:spcPct val="90000"/>
              </a:lnSpc>
            </a:pPr>
            <a:r>
              <a:rPr lang="en-US" sz="2800" b="0" dirty="0">
                <a:solidFill>
                  <a:srgbClr val="FFFF00"/>
                </a:solidFill>
              </a:rPr>
              <a:t>A </a:t>
            </a:r>
            <a:r>
              <a:rPr lang="en-US" sz="2800" b="0" i="1" dirty="0">
                <a:solidFill>
                  <a:schemeClr val="bg1"/>
                </a:solidFill>
              </a:rPr>
              <a:t>linearizable</a:t>
            </a:r>
            <a:r>
              <a:rPr lang="en-US" sz="2800" b="0" dirty="0">
                <a:solidFill>
                  <a:srgbClr val="FFFF00"/>
                </a:solidFill>
              </a:rPr>
              <a:t> object: one all of whose possible </a:t>
            </a:r>
            <a:r>
              <a:rPr lang="en-US" sz="2800" b="0" i="1" dirty="0">
                <a:solidFill>
                  <a:srgbClr val="FFFF00"/>
                </a:solidFill>
              </a:rPr>
              <a:t>executions</a:t>
            </a:r>
            <a:r>
              <a:rPr lang="en-US" sz="2800" b="0" dirty="0">
                <a:solidFill>
                  <a:srgbClr val="FFFF00"/>
                </a:solidFill>
              </a:rPr>
              <a:t> are linearizable</a:t>
            </a:r>
            <a:endParaRPr lang="en-US" sz="2800" b="0" i="1" dirty="0">
              <a:solidFill>
                <a:srgbClr val="FFFF00"/>
              </a:solidFill>
            </a:endParaRPr>
          </a:p>
        </p:txBody>
      </p:sp>
    </p:spTree>
    <p:extLst>
      <p:ext uri="{BB962C8B-B14F-4D97-AF65-F5344CB8AC3E}">
        <p14:creationId xmlns:p14="http://schemas.microsoft.com/office/powerpoint/2010/main" val="21551888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Lst>
  </p:timing>
</p:sld>
</file>

<file path=ppt/slides/slide6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3" name="Footer Placeholder 2"/>
          <p:cNvSpPr>
            <a:spLocks noGrp="1"/>
          </p:cNvSpPr>
          <p:nvPr>
            <p:ph type="ftr" sz="quarter" idx="10"/>
          </p:nvPr>
        </p:nvSpPr>
        <p:spPr>
          <a:xfrm>
            <a:off x="3124200" y="6248400"/>
            <a:ext cx="2895600" cy="457200"/>
          </a:xfrm>
        </p:spPr>
        <p:txBody>
          <a:bodyPr/>
          <a:lstStyle/>
          <a:p>
            <a:pPr>
              <a:defRPr/>
            </a:pPr>
            <a:r>
              <a:rPr lang="en-US" b="0" dirty="0">
                <a:solidFill>
                  <a:schemeClr val="tx1"/>
                </a:solidFill>
                <a:latin typeface="Arial" pitchFamily="34" charset="0"/>
                <a:cs typeface="+mn-cs"/>
              </a:rPr>
              <a:t>Art of Multiprocessor Programming</a:t>
            </a:r>
          </a:p>
        </p:txBody>
      </p:sp>
      <p:sp>
        <p:nvSpPr>
          <p:cNvPr id="24" name="Slide Number Placeholder 3"/>
          <p:cNvSpPr>
            <a:spLocks noGrp="1"/>
          </p:cNvSpPr>
          <p:nvPr>
            <p:ph type="sldNum" sz="quarter" idx="11"/>
          </p:nvPr>
        </p:nvSpPr>
        <p:spPr>
          <a:xfrm>
            <a:off x="6553200" y="6248400"/>
            <a:ext cx="1905000" cy="457200"/>
          </a:xfrm>
        </p:spPr>
        <p:txBody>
          <a:bodyPr/>
          <a:lstStyle/>
          <a:p>
            <a:pPr>
              <a:defRPr/>
            </a:pPr>
            <a:fld id="{E649FAAA-A4FD-456E-AF83-90906EAC281D}" type="slidenum">
              <a:rPr lang="x-none" b="0">
                <a:solidFill>
                  <a:schemeClr val="tx1"/>
                </a:solidFill>
                <a:latin typeface="Arial" pitchFamily="34" charset="0"/>
                <a:cs typeface="+mn-cs"/>
              </a:rPr>
              <a:pPr>
                <a:defRPr/>
              </a:pPr>
              <a:t>61</a:t>
            </a:fld>
            <a:endParaRPr lang="en-US" b="0" dirty="0">
              <a:solidFill>
                <a:schemeClr val="tx1"/>
              </a:solidFill>
              <a:latin typeface="Arial" pitchFamily="34" charset="0"/>
              <a:cs typeface="+mn-cs"/>
            </a:endParaRPr>
          </a:p>
        </p:txBody>
      </p:sp>
      <p:sp>
        <p:nvSpPr>
          <p:cNvPr id="51205" name="Rectangle 2"/>
          <p:cNvSpPr>
            <a:spLocks noGrp="1" noChangeArrowheads="1"/>
          </p:cNvSpPr>
          <p:nvPr>
            <p:ph type="title" idx="4294967295"/>
          </p:nvPr>
        </p:nvSpPr>
        <p:spPr/>
        <p:txBody>
          <a:bodyPr/>
          <a:lstStyle/>
          <a:p>
            <a:pPr eaLnBrk="1" hangingPunct="1"/>
            <a:r>
              <a:rPr lang="en-US"/>
              <a:t>Example</a:t>
            </a:r>
          </a:p>
        </p:txBody>
      </p:sp>
      <p:sp>
        <p:nvSpPr>
          <p:cNvPr id="51206" name="Text Box 4"/>
          <p:cNvSpPr txBox="1">
            <a:spLocks noChangeArrowheads="1"/>
          </p:cNvSpPr>
          <p:nvPr/>
        </p:nvSpPr>
        <p:spPr bwMode="auto">
          <a:xfrm>
            <a:off x="3402220" y="5410200"/>
            <a:ext cx="766555" cy="461665"/>
          </a:xfrm>
          <a:prstGeom prst="rect">
            <a:avLst/>
          </a:prstGeom>
          <a:noFill/>
          <a:ln w="9525">
            <a:noFill/>
            <a:miter lim="800000"/>
            <a:headEnd/>
            <a:tailEnd/>
          </a:ln>
        </p:spPr>
        <p:txBody>
          <a:bodyPr wrap="none">
            <a:spAutoFit/>
          </a:bodyPr>
          <a:lstStyle/>
          <a:p>
            <a:pPr algn="r"/>
            <a:r>
              <a:rPr lang="en-US" b="0" dirty="0">
                <a:solidFill>
                  <a:schemeClr val="bg1"/>
                </a:solidFill>
                <a:latin typeface="Arial" pitchFamily="34" charset="0"/>
              </a:rPr>
              <a:t>time</a:t>
            </a:r>
          </a:p>
        </p:txBody>
      </p:sp>
      <p:grpSp>
        <p:nvGrpSpPr>
          <p:cNvPr id="51208" name="Group 38"/>
          <p:cNvGrpSpPr>
            <a:grpSpLocks/>
          </p:cNvGrpSpPr>
          <p:nvPr/>
        </p:nvGrpSpPr>
        <p:grpSpPr bwMode="auto">
          <a:xfrm>
            <a:off x="838200" y="5257800"/>
            <a:ext cx="7391400" cy="762000"/>
            <a:chOff x="528" y="3312"/>
            <a:chExt cx="4656" cy="480"/>
          </a:xfrm>
        </p:grpSpPr>
        <p:sp>
          <p:nvSpPr>
            <p:cNvPr id="51210" name="AutoShape 39"/>
            <p:cNvSpPr>
              <a:spLocks noChangeArrowheads="1"/>
            </p:cNvSpPr>
            <p:nvPr/>
          </p:nvSpPr>
          <p:spPr bwMode="auto">
            <a:xfrm>
              <a:off x="528" y="3312"/>
              <a:ext cx="4656" cy="480"/>
            </a:xfrm>
            <a:prstGeom prst="rightArrow">
              <a:avLst>
                <a:gd name="adj1" fmla="val 50000"/>
                <a:gd name="adj2" fmla="val 242500"/>
              </a:avLst>
            </a:prstGeom>
            <a:solidFill>
              <a:srgbClr val="0099FF"/>
            </a:solidFill>
            <a:ln w="38100">
              <a:solidFill>
                <a:srgbClr val="0099FF"/>
              </a:solidFill>
              <a:miter lim="800000"/>
              <a:headEnd/>
              <a:tailEnd/>
            </a:ln>
          </p:spPr>
          <p:txBody>
            <a:bodyPr wrap="none" anchor="ctr"/>
            <a:lstStyle/>
            <a:p>
              <a:endParaRPr lang="en-US" dirty="0">
                <a:latin typeface="Courier New" pitchFamily="49" charset="0"/>
              </a:endParaRPr>
            </a:p>
          </p:txBody>
        </p:sp>
        <p:sp>
          <p:nvSpPr>
            <p:cNvPr id="51211" name="Text Box 40"/>
            <p:cNvSpPr txBox="1">
              <a:spLocks noChangeArrowheads="1"/>
            </p:cNvSpPr>
            <p:nvPr/>
          </p:nvSpPr>
          <p:spPr bwMode="auto">
            <a:xfrm>
              <a:off x="2143" y="3408"/>
              <a:ext cx="483" cy="291"/>
            </a:xfrm>
            <a:prstGeom prst="rect">
              <a:avLst/>
            </a:prstGeom>
            <a:noFill/>
            <a:ln w="9525">
              <a:noFill/>
              <a:miter lim="800000"/>
              <a:headEnd/>
              <a:tailEnd/>
            </a:ln>
          </p:spPr>
          <p:txBody>
            <a:bodyPr wrap="none">
              <a:spAutoFit/>
            </a:bodyPr>
            <a:lstStyle/>
            <a:p>
              <a:pPr algn="r"/>
              <a:r>
                <a:rPr lang="en-US" b="0" dirty="0">
                  <a:solidFill>
                    <a:schemeClr val="bg1"/>
                  </a:solidFill>
                  <a:latin typeface="Arial" pitchFamily="34" charset="0"/>
                </a:rPr>
                <a:t>time</a:t>
              </a:r>
            </a:p>
          </p:txBody>
        </p:sp>
      </p:grpSp>
      <p:pic>
        <p:nvPicPr>
          <p:cNvPr id="25" name="Picture 7"/>
          <p:cNvPicPr>
            <a:picLocks noChangeAspect="1" noChangeArrowheads="1"/>
          </p:cNvPicPr>
          <p:nvPr/>
        </p:nvPicPr>
        <p:blipFill>
          <a:blip r:embed="rId3" cstate="print"/>
          <a:srcRect/>
          <a:stretch>
            <a:fillRect/>
          </a:stretch>
        </p:blipFill>
        <p:spPr bwMode="auto">
          <a:xfrm>
            <a:off x="655638" y="6157913"/>
            <a:ext cx="587375" cy="587375"/>
          </a:xfrm>
          <a:prstGeom prst="rect">
            <a:avLst/>
          </a:prstGeom>
          <a:noFill/>
          <a:ln w="9525">
            <a:noFill/>
            <a:miter lim="800000"/>
            <a:headEnd/>
            <a:tailEnd/>
          </a:ln>
        </p:spPr>
      </p:pic>
      <p:grpSp>
        <p:nvGrpSpPr>
          <p:cNvPr id="43" name="Group 42">
            <a:extLst>
              <a:ext uri="{FF2B5EF4-FFF2-40B4-BE49-F238E27FC236}">
                <a16:creationId xmlns:a16="http://schemas.microsoft.com/office/drawing/2014/main" id="{EF85E6D3-408A-275B-10C2-40BF0C505796}"/>
              </a:ext>
            </a:extLst>
          </p:cNvPr>
          <p:cNvGrpSpPr/>
          <p:nvPr/>
        </p:nvGrpSpPr>
        <p:grpSpPr>
          <a:xfrm>
            <a:off x="3286125" y="2565797"/>
            <a:ext cx="1828800" cy="466725"/>
            <a:chOff x="3286125" y="2565797"/>
            <a:chExt cx="1828800" cy="466725"/>
          </a:xfrm>
        </p:grpSpPr>
        <p:grpSp>
          <p:nvGrpSpPr>
            <p:cNvPr id="44" name="Group 18">
              <a:extLst>
                <a:ext uri="{FF2B5EF4-FFF2-40B4-BE49-F238E27FC236}">
                  <a16:creationId xmlns:a16="http://schemas.microsoft.com/office/drawing/2014/main" id="{06E067A4-7D0E-CA39-312D-093395871DFD}"/>
                </a:ext>
              </a:extLst>
            </p:cNvPr>
            <p:cNvGrpSpPr>
              <a:grpSpLocks/>
            </p:cNvGrpSpPr>
            <p:nvPr/>
          </p:nvGrpSpPr>
          <p:grpSpPr bwMode="auto">
            <a:xfrm>
              <a:off x="4352925" y="2718197"/>
              <a:ext cx="219075" cy="174625"/>
              <a:chOff x="2640" y="1426"/>
              <a:chExt cx="138" cy="110"/>
            </a:xfrm>
            <a:solidFill>
              <a:srgbClr val="00CC00"/>
            </a:solidFill>
          </p:grpSpPr>
          <p:sp>
            <p:nvSpPr>
              <p:cNvPr id="57" name="Oval 19">
                <a:extLst>
                  <a:ext uri="{FF2B5EF4-FFF2-40B4-BE49-F238E27FC236}">
                    <a16:creationId xmlns:a16="http://schemas.microsoft.com/office/drawing/2014/main" id="{DB12466B-BAA4-1750-E71F-63996B3B9CA0}"/>
                  </a:ext>
                </a:extLst>
              </p:cNvPr>
              <p:cNvSpPr>
                <a:spLocks noChangeArrowheads="1"/>
              </p:cNvSpPr>
              <p:nvPr/>
            </p:nvSpPr>
            <p:spPr bwMode="auto">
              <a:xfrm>
                <a:off x="2640" y="1426"/>
                <a:ext cx="138" cy="110"/>
              </a:xfrm>
              <a:prstGeom prst="ellipse">
                <a:avLst/>
              </a:prstGeom>
              <a:grpFill/>
              <a:ln w="19050">
                <a:solidFill>
                  <a:schemeClr val="tx1"/>
                </a:solidFill>
                <a:round/>
                <a:headEnd/>
                <a:tailEnd/>
              </a:ln>
              <a:effectLst>
                <a:glow rad="139700">
                  <a:schemeClr val="accent3">
                    <a:satMod val="175000"/>
                    <a:alpha val="40000"/>
                  </a:schemeClr>
                </a:glow>
              </a:effectLst>
            </p:spPr>
            <p:txBody>
              <a:bodyPr wrap="none" anchor="ctr"/>
              <a:lstStyle/>
              <a:p>
                <a:pPr algn="r"/>
                <a:endParaRPr lang="en-US" sz="4400" b="0" u="sng" dirty="0">
                  <a:solidFill>
                    <a:srgbClr val="0000FF"/>
                  </a:solidFill>
                  <a:latin typeface="Arial" pitchFamily="34" charset="0"/>
                </a:endParaRPr>
              </a:p>
            </p:txBody>
          </p:sp>
          <p:sp>
            <p:nvSpPr>
              <p:cNvPr id="58" name="Oval 20">
                <a:extLst>
                  <a:ext uri="{FF2B5EF4-FFF2-40B4-BE49-F238E27FC236}">
                    <a16:creationId xmlns:a16="http://schemas.microsoft.com/office/drawing/2014/main" id="{EA457C85-ABE5-9B9E-74E2-15089F40EC18}"/>
                  </a:ext>
                </a:extLst>
              </p:cNvPr>
              <p:cNvSpPr>
                <a:spLocks noChangeArrowheads="1"/>
              </p:cNvSpPr>
              <p:nvPr/>
            </p:nvSpPr>
            <p:spPr bwMode="auto">
              <a:xfrm>
                <a:off x="2718" y="1445"/>
                <a:ext cx="37" cy="31"/>
              </a:xfrm>
              <a:prstGeom prst="ellipse">
                <a:avLst/>
              </a:prstGeom>
              <a:grpFill/>
              <a:ln w="19050">
                <a:solidFill>
                  <a:schemeClr val="tx1"/>
                </a:solidFill>
                <a:round/>
                <a:headEnd/>
                <a:tailEnd/>
              </a:ln>
            </p:spPr>
            <p:txBody>
              <a:bodyPr wrap="none" anchor="ctr"/>
              <a:lstStyle/>
              <a:p>
                <a:endParaRPr lang="en-US" dirty="0">
                  <a:latin typeface="Courier New" pitchFamily="49" charset="0"/>
                </a:endParaRPr>
              </a:p>
            </p:txBody>
          </p:sp>
        </p:grpSp>
        <p:grpSp>
          <p:nvGrpSpPr>
            <p:cNvPr id="45" name="Group 5">
              <a:extLst>
                <a:ext uri="{FF2B5EF4-FFF2-40B4-BE49-F238E27FC236}">
                  <a16:creationId xmlns:a16="http://schemas.microsoft.com/office/drawing/2014/main" id="{FCC5BB56-6F21-75D7-6CB6-2469069E9EEF}"/>
                </a:ext>
              </a:extLst>
            </p:cNvPr>
            <p:cNvGrpSpPr>
              <a:grpSpLocks/>
            </p:cNvGrpSpPr>
            <p:nvPr/>
          </p:nvGrpSpPr>
          <p:grpSpPr bwMode="auto">
            <a:xfrm>
              <a:off x="3286125" y="2565797"/>
              <a:ext cx="1828800" cy="466725"/>
              <a:chOff x="2160" y="1920"/>
              <a:chExt cx="1152" cy="294"/>
            </a:xfrm>
          </p:grpSpPr>
          <p:grpSp>
            <p:nvGrpSpPr>
              <p:cNvPr id="46" name="Group 6">
                <a:extLst>
                  <a:ext uri="{FF2B5EF4-FFF2-40B4-BE49-F238E27FC236}">
                    <a16:creationId xmlns:a16="http://schemas.microsoft.com/office/drawing/2014/main" id="{4D654D50-2496-CFD6-6CD6-EDE17A4F9B1D}"/>
                  </a:ext>
                </a:extLst>
              </p:cNvPr>
              <p:cNvGrpSpPr>
                <a:grpSpLocks/>
              </p:cNvGrpSpPr>
              <p:nvPr/>
            </p:nvGrpSpPr>
            <p:grpSpPr bwMode="auto">
              <a:xfrm>
                <a:off x="2234" y="2012"/>
                <a:ext cx="138" cy="110"/>
                <a:chOff x="2928" y="1465"/>
                <a:chExt cx="271" cy="215"/>
              </a:xfrm>
            </p:grpSpPr>
            <p:sp>
              <p:nvSpPr>
                <p:cNvPr id="55" name="Oval 7">
                  <a:extLst>
                    <a:ext uri="{FF2B5EF4-FFF2-40B4-BE49-F238E27FC236}">
                      <a16:creationId xmlns:a16="http://schemas.microsoft.com/office/drawing/2014/main" id="{329913DA-DBB0-ACF4-C5A8-6E2E89F1D6EF}"/>
                    </a:ext>
                  </a:extLst>
                </p:cNvPr>
                <p:cNvSpPr>
                  <a:spLocks noChangeArrowheads="1"/>
                </p:cNvSpPr>
                <p:nvPr/>
              </p:nvSpPr>
              <p:spPr bwMode="auto">
                <a:xfrm>
                  <a:off x="2928" y="1465"/>
                  <a:ext cx="271" cy="215"/>
                </a:xfrm>
                <a:prstGeom prst="ellipse">
                  <a:avLst/>
                </a:prstGeom>
                <a:solidFill>
                  <a:srgbClr val="3399FF"/>
                </a:solidFill>
                <a:ln w="19050">
                  <a:solidFill>
                    <a:schemeClr val="tx1"/>
                  </a:solidFill>
                  <a:round/>
                  <a:headEnd/>
                  <a:tailEnd/>
                </a:ln>
                <a:effectLst>
                  <a:glow rad="139700">
                    <a:schemeClr val="accent3">
                      <a:satMod val="175000"/>
                      <a:alpha val="40000"/>
                    </a:schemeClr>
                  </a:glow>
                </a:effectLst>
              </p:spPr>
              <p:txBody>
                <a:bodyPr wrap="none" anchor="ctr"/>
                <a:lstStyle/>
                <a:p>
                  <a:pPr algn="r"/>
                  <a:endParaRPr lang="en-US" sz="4400" b="0" u="sng" dirty="0">
                    <a:solidFill>
                      <a:srgbClr val="0000FF"/>
                    </a:solidFill>
                    <a:latin typeface="Arial" pitchFamily="34" charset="0"/>
                  </a:endParaRPr>
                </a:p>
              </p:txBody>
            </p:sp>
            <p:sp>
              <p:nvSpPr>
                <p:cNvPr id="56" name="Oval 8">
                  <a:extLst>
                    <a:ext uri="{FF2B5EF4-FFF2-40B4-BE49-F238E27FC236}">
                      <a16:creationId xmlns:a16="http://schemas.microsoft.com/office/drawing/2014/main" id="{EA4DB40B-3C23-82A6-AB3C-0319AAE49D0C}"/>
                    </a:ext>
                  </a:extLst>
                </p:cNvPr>
                <p:cNvSpPr>
                  <a:spLocks noChangeArrowheads="1"/>
                </p:cNvSpPr>
                <p:nvPr/>
              </p:nvSpPr>
              <p:spPr bwMode="auto">
                <a:xfrm>
                  <a:off x="3082" y="1503"/>
                  <a:ext cx="71" cy="60"/>
                </a:xfrm>
                <a:prstGeom prst="ellipse">
                  <a:avLst/>
                </a:prstGeom>
                <a:solidFill>
                  <a:srgbClr val="00FFFF"/>
                </a:solidFill>
                <a:ln w="19050">
                  <a:solidFill>
                    <a:schemeClr val="bg1"/>
                  </a:solidFill>
                  <a:round/>
                  <a:headEnd/>
                  <a:tailEnd/>
                </a:ln>
              </p:spPr>
              <p:txBody>
                <a:bodyPr wrap="none" anchor="ctr"/>
                <a:lstStyle/>
                <a:p>
                  <a:endParaRPr lang="en-US" dirty="0">
                    <a:latin typeface="Courier New" pitchFamily="49" charset="0"/>
                  </a:endParaRPr>
                </a:p>
              </p:txBody>
            </p:sp>
          </p:grpSp>
          <p:sp>
            <p:nvSpPr>
              <p:cNvPr id="47" name="Rectangle 9">
                <a:extLst>
                  <a:ext uri="{FF2B5EF4-FFF2-40B4-BE49-F238E27FC236}">
                    <a16:creationId xmlns:a16="http://schemas.microsoft.com/office/drawing/2014/main" id="{2BC36517-5FD4-26CB-E3AA-9BE7EC0C9881}"/>
                  </a:ext>
                </a:extLst>
              </p:cNvPr>
              <p:cNvSpPr>
                <a:spLocks noChangeArrowheads="1"/>
              </p:cNvSpPr>
              <p:nvPr/>
            </p:nvSpPr>
            <p:spPr bwMode="auto">
              <a:xfrm>
                <a:off x="2160" y="1920"/>
                <a:ext cx="294" cy="294"/>
              </a:xfrm>
              <a:prstGeom prst="rect">
                <a:avLst/>
              </a:prstGeom>
              <a:noFill/>
              <a:ln w="38100">
                <a:solidFill>
                  <a:schemeClr val="bg1"/>
                </a:solidFill>
                <a:miter lim="800000"/>
                <a:headEnd/>
                <a:tailEnd/>
              </a:ln>
            </p:spPr>
            <p:txBody>
              <a:bodyPr wrap="none" anchor="ctr"/>
              <a:lstStyle/>
              <a:p>
                <a:endParaRPr lang="en-US" dirty="0">
                  <a:latin typeface="Courier New" pitchFamily="49" charset="0"/>
                </a:endParaRPr>
              </a:p>
            </p:txBody>
          </p:sp>
          <p:sp>
            <p:nvSpPr>
              <p:cNvPr id="48" name="Rectangle 10">
                <a:extLst>
                  <a:ext uri="{FF2B5EF4-FFF2-40B4-BE49-F238E27FC236}">
                    <a16:creationId xmlns:a16="http://schemas.microsoft.com/office/drawing/2014/main" id="{353DAD5E-E533-E266-D5E2-2A836730E49C}"/>
                  </a:ext>
                </a:extLst>
              </p:cNvPr>
              <p:cNvSpPr>
                <a:spLocks noChangeArrowheads="1"/>
              </p:cNvSpPr>
              <p:nvPr/>
            </p:nvSpPr>
            <p:spPr bwMode="auto">
              <a:xfrm>
                <a:off x="2454" y="1920"/>
                <a:ext cx="294" cy="294"/>
              </a:xfrm>
              <a:prstGeom prst="rect">
                <a:avLst/>
              </a:prstGeom>
              <a:noFill/>
              <a:ln w="38100">
                <a:solidFill>
                  <a:schemeClr val="bg1"/>
                </a:solidFill>
                <a:miter lim="800000"/>
                <a:headEnd/>
                <a:tailEnd/>
              </a:ln>
            </p:spPr>
            <p:txBody>
              <a:bodyPr wrap="none" anchor="ctr"/>
              <a:lstStyle/>
              <a:p>
                <a:endParaRPr lang="en-US" dirty="0">
                  <a:latin typeface="Courier New" pitchFamily="49" charset="0"/>
                </a:endParaRPr>
              </a:p>
            </p:txBody>
          </p:sp>
          <p:sp>
            <p:nvSpPr>
              <p:cNvPr id="49" name="Rectangle 11">
                <a:extLst>
                  <a:ext uri="{FF2B5EF4-FFF2-40B4-BE49-F238E27FC236}">
                    <a16:creationId xmlns:a16="http://schemas.microsoft.com/office/drawing/2014/main" id="{0D1B9D79-B2D8-A624-0D86-7733D784C1BC}"/>
                  </a:ext>
                </a:extLst>
              </p:cNvPr>
              <p:cNvSpPr>
                <a:spLocks noChangeArrowheads="1"/>
              </p:cNvSpPr>
              <p:nvPr/>
            </p:nvSpPr>
            <p:spPr bwMode="auto">
              <a:xfrm>
                <a:off x="2748" y="1920"/>
                <a:ext cx="294" cy="294"/>
              </a:xfrm>
              <a:prstGeom prst="rect">
                <a:avLst/>
              </a:prstGeom>
              <a:noFill/>
              <a:ln w="38100">
                <a:solidFill>
                  <a:schemeClr val="bg1"/>
                </a:solidFill>
                <a:miter lim="800000"/>
                <a:headEnd/>
                <a:tailEnd/>
              </a:ln>
            </p:spPr>
            <p:txBody>
              <a:bodyPr wrap="none" anchor="ctr"/>
              <a:lstStyle/>
              <a:p>
                <a:endParaRPr lang="en-US" dirty="0">
                  <a:latin typeface="Courier New" pitchFamily="49" charset="0"/>
                </a:endParaRPr>
              </a:p>
            </p:txBody>
          </p:sp>
          <p:sp>
            <p:nvSpPr>
              <p:cNvPr id="50" name="Line 12">
                <a:extLst>
                  <a:ext uri="{FF2B5EF4-FFF2-40B4-BE49-F238E27FC236}">
                    <a16:creationId xmlns:a16="http://schemas.microsoft.com/office/drawing/2014/main" id="{379953DD-6587-4F9B-0219-FCC0D6D44C47}"/>
                  </a:ext>
                </a:extLst>
              </p:cNvPr>
              <p:cNvSpPr>
                <a:spLocks noChangeShapeType="1"/>
              </p:cNvSpPr>
              <p:nvPr/>
            </p:nvSpPr>
            <p:spPr bwMode="auto">
              <a:xfrm>
                <a:off x="3018" y="1920"/>
                <a:ext cx="294" cy="0"/>
              </a:xfrm>
              <a:prstGeom prst="line">
                <a:avLst/>
              </a:prstGeom>
              <a:noFill/>
              <a:ln w="38100">
                <a:solidFill>
                  <a:schemeClr val="bg1"/>
                </a:solidFill>
                <a:round/>
                <a:headEnd/>
                <a:tailEnd/>
              </a:ln>
            </p:spPr>
            <p:txBody>
              <a:bodyPr wrap="none" anchor="ctr"/>
              <a:lstStyle/>
              <a:p>
                <a:endParaRPr lang="en-US" dirty="0">
                  <a:latin typeface="Courier New" pitchFamily="49" charset="0"/>
                </a:endParaRPr>
              </a:p>
            </p:txBody>
          </p:sp>
          <p:sp>
            <p:nvSpPr>
              <p:cNvPr id="51" name="Line 13">
                <a:extLst>
                  <a:ext uri="{FF2B5EF4-FFF2-40B4-BE49-F238E27FC236}">
                    <a16:creationId xmlns:a16="http://schemas.microsoft.com/office/drawing/2014/main" id="{0948EB81-1418-BFD7-3C14-94F60D9D522F}"/>
                  </a:ext>
                </a:extLst>
              </p:cNvPr>
              <p:cNvSpPr>
                <a:spLocks noChangeShapeType="1"/>
              </p:cNvSpPr>
              <p:nvPr/>
            </p:nvSpPr>
            <p:spPr bwMode="auto">
              <a:xfrm>
                <a:off x="3018" y="2214"/>
                <a:ext cx="294" cy="0"/>
              </a:xfrm>
              <a:prstGeom prst="line">
                <a:avLst/>
              </a:prstGeom>
              <a:noFill/>
              <a:ln w="38100">
                <a:solidFill>
                  <a:schemeClr val="bg1"/>
                </a:solidFill>
                <a:round/>
                <a:headEnd/>
                <a:tailEnd/>
              </a:ln>
            </p:spPr>
            <p:txBody>
              <a:bodyPr wrap="none" anchor="ctr"/>
              <a:lstStyle/>
              <a:p>
                <a:endParaRPr lang="en-US" dirty="0">
                  <a:latin typeface="Courier New" pitchFamily="49" charset="0"/>
                </a:endParaRPr>
              </a:p>
            </p:txBody>
          </p:sp>
          <p:grpSp>
            <p:nvGrpSpPr>
              <p:cNvPr id="52" name="Group 14">
                <a:extLst>
                  <a:ext uri="{FF2B5EF4-FFF2-40B4-BE49-F238E27FC236}">
                    <a16:creationId xmlns:a16="http://schemas.microsoft.com/office/drawing/2014/main" id="{981945AF-C8CA-7D52-8C13-DBDB3AD92D1F}"/>
                  </a:ext>
                </a:extLst>
              </p:cNvPr>
              <p:cNvGrpSpPr>
                <a:grpSpLocks/>
              </p:cNvGrpSpPr>
              <p:nvPr/>
            </p:nvGrpSpPr>
            <p:grpSpPr bwMode="auto">
              <a:xfrm>
                <a:off x="2528" y="2012"/>
                <a:ext cx="138" cy="110"/>
                <a:chOff x="3648" y="3312"/>
                <a:chExt cx="271" cy="215"/>
              </a:xfrm>
            </p:grpSpPr>
            <p:sp>
              <p:nvSpPr>
                <p:cNvPr id="53" name="Oval 15">
                  <a:extLst>
                    <a:ext uri="{FF2B5EF4-FFF2-40B4-BE49-F238E27FC236}">
                      <a16:creationId xmlns:a16="http://schemas.microsoft.com/office/drawing/2014/main" id="{89858F5A-8417-59B0-E536-AF5EB93087EB}"/>
                    </a:ext>
                  </a:extLst>
                </p:cNvPr>
                <p:cNvSpPr>
                  <a:spLocks noChangeArrowheads="1"/>
                </p:cNvSpPr>
                <p:nvPr/>
              </p:nvSpPr>
              <p:spPr bwMode="auto">
                <a:xfrm>
                  <a:off x="3648" y="3312"/>
                  <a:ext cx="271" cy="215"/>
                </a:xfrm>
                <a:prstGeom prst="ellipse">
                  <a:avLst/>
                </a:prstGeom>
                <a:solidFill>
                  <a:srgbClr val="FF0000"/>
                </a:solidFill>
                <a:ln w="19050">
                  <a:solidFill>
                    <a:schemeClr val="tx1"/>
                  </a:solidFill>
                  <a:round/>
                  <a:headEnd/>
                  <a:tailEnd/>
                </a:ln>
                <a:effectLst>
                  <a:glow rad="139700">
                    <a:schemeClr val="accent3">
                      <a:satMod val="175000"/>
                      <a:alpha val="40000"/>
                    </a:schemeClr>
                  </a:glow>
                </a:effectLst>
              </p:spPr>
              <p:txBody>
                <a:bodyPr wrap="none" anchor="ctr"/>
                <a:lstStyle/>
                <a:p>
                  <a:pPr algn="r"/>
                  <a:endParaRPr lang="en-US" sz="4400" b="0" u="sng" dirty="0">
                    <a:solidFill>
                      <a:srgbClr val="0000FF"/>
                    </a:solidFill>
                    <a:latin typeface="Arial" pitchFamily="34" charset="0"/>
                  </a:endParaRPr>
                </a:p>
              </p:txBody>
            </p:sp>
            <p:sp>
              <p:nvSpPr>
                <p:cNvPr id="54" name="Oval 16">
                  <a:extLst>
                    <a:ext uri="{FF2B5EF4-FFF2-40B4-BE49-F238E27FC236}">
                      <a16:creationId xmlns:a16="http://schemas.microsoft.com/office/drawing/2014/main" id="{5C9E02AA-CCD8-C886-FCB0-BDC5113D302D}"/>
                    </a:ext>
                  </a:extLst>
                </p:cNvPr>
                <p:cNvSpPr>
                  <a:spLocks noChangeArrowheads="1"/>
                </p:cNvSpPr>
                <p:nvPr/>
              </p:nvSpPr>
              <p:spPr bwMode="auto">
                <a:xfrm>
                  <a:off x="3802" y="3350"/>
                  <a:ext cx="71" cy="60"/>
                </a:xfrm>
                <a:prstGeom prst="ellipse">
                  <a:avLst/>
                </a:prstGeom>
                <a:solidFill>
                  <a:srgbClr val="FF7C80"/>
                </a:solidFill>
                <a:ln w="19050">
                  <a:solidFill>
                    <a:schemeClr val="bg1"/>
                  </a:solidFill>
                  <a:round/>
                  <a:headEnd/>
                  <a:tailEnd/>
                </a:ln>
              </p:spPr>
              <p:txBody>
                <a:bodyPr wrap="none" anchor="ctr"/>
                <a:lstStyle/>
                <a:p>
                  <a:endParaRPr lang="en-US" dirty="0">
                    <a:latin typeface="Courier New" pitchFamily="49" charset="0"/>
                  </a:endParaRPr>
                </a:p>
              </p:txBody>
            </p:sp>
          </p:grpSp>
        </p:grpSp>
      </p:gr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4" name="Footer Placeholder 2"/>
          <p:cNvSpPr>
            <a:spLocks noGrp="1"/>
          </p:cNvSpPr>
          <p:nvPr>
            <p:ph type="ftr" sz="quarter" idx="10"/>
          </p:nvPr>
        </p:nvSpPr>
        <p:spPr>
          <a:xfrm>
            <a:off x="3124200" y="6248400"/>
            <a:ext cx="2895600" cy="457200"/>
          </a:xfrm>
        </p:spPr>
        <p:txBody>
          <a:bodyPr/>
          <a:lstStyle/>
          <a:p>
            <a:pPr>
              <a:defRPr/>
            </a:pPr>
            <a:r>
              <a:rPr lang="en-US" b="0" dirty="0">
                <a:solidFill>
                  <a:schemeClr val="tx1"/>
                </a:solidFill>
                <a:latin typeface="Arial" pitchFamily="34" charset="0"/>
                <a:cs typeface="+mn-cs"/>
              </a:rPr>
              <a:t>Art of Multiprocessor Programming</a:t>
            </a:r>
          </a:p>
        </p:txBody>
      </p:sp>
      <p:sp>
        <p:nvSpPr>
          <p:cNvPr id="25" name="Slide Number Placeholder 3"/>
          <p:cNvSpPr>
            <a:spLocks noGrp="1"/>
          </p:cNvSpPr>
          <p:nvPr>
            <p:ph type="sldNum" sz="quarter" idx="11"/>
          </p:nvPr>
        </p:nvSpPr>
        <p:spPr>
          <a:xfrm>
            <a:off x="6553200" y="6248400"/>
            <a:ext cx="1905000" cy="457200"/>
          </a:xfrm>
        </p:spPr>
        <p:txBody>
          <a:bodyPr/>
          <a:lstStyle/>
          <a:p>
            <a:pPr>
              <a:defRPr/>
            </a:pPr>
            <a:fld id="{41748965-6D47-4169-BA29-2FB9F1204650}" type="slidenum">
              <a:rPr lang="x-none" b="0">
                <a:solidFill>
                  <a:schemeClr val="tx1"/>
                </a:solidFill>
                <a:latin typeface="Arial" pitchFamily="34" charset="0"/>
                <a:cs typeface="+mn-cs"/>
              </a:rPr>
              <a:pPr>
                <a:defRPr/>
              </a:pPr>
              <a:t>62</a:t>
            </a:fld>
            <a:endParaRPr lang="en-US" b="0" dirty="0">
              <a:solidFill>
                <a:schemeClr val="tx1"/>
              </a:solidFill>
              <a:latin typeface="Arial" pitchFamily="34" charset="0"/>
              <a:cs typeface="+mn-cs"/>
            </a:endParaRPr>
          </a:p>
        </p:txBody>
      </p:sp>
      <p:sp>
        <p:nvSpPr>
          <p:cNvPr id="52229" name="Rectangle 3"/>
          <p:cNvSpPr>
            <a:spLocks noGrp="1" noChangeArrowheads="1"/>
          </p:cNvSpPr>
          <p:nvPr>
            <p:ph type="title" idx="4294967295"/>
          </p:nvPr>
        </p:nvSpPr>
        <p:spPr/>
        <p:txBody>
          <a:bodyPr/>
          <a:lstStyle/>
          <a:p>
            <a:pPr eaLnBrk="1" hangingPunct="1"/>
            <a:r>
              <a:rPr lang="en-US"/>
              <a:t>Example</a:t>
            </a:r>
          </a:p>
        </p:txBody>
      </p:sp>
      <p:sp>
        <p:nvSpPr>
          <p:cNvPr id="52230" name="Text Box 4"/>
          <p:cNvSpPr txBox="1">
            <a:spLocks noChangeArrowheads="1"/>
          </p:cNvSpPr>
          <p:nvPr/>
        </p:nvSpPr>
        <p:spPr bwMode="auto">
          <a:xfrm>
            <a:off x="3402220" y="5410200"/>
            <a:ext cx="766555" cy="461665"/>
          </a:xfrm>
          <a:prstGeom prst="rect">
            <a:avLst/>
          </a:prstGeom>
          <a:noFill/>
          <a:ln w="9525">
            <a:noFill/>
            <a:miter lim="800000"/>
            <a:headEnd/>
            <a:tailEnd/>
          </a:ln>
        </p:spPr>
        <p:txBody>
          <a:bodyPr wrap="none">
            <a:spAutoFit/>
          </a:bodyPr>
          <a:lstStyle/>
          <a:p>
            <a:pPr algn="r"/>
            <a:r>
              <a:rPr lang="en-US" b="0" dirty="0">
                <a:solidFill>
                  <a:schemeClr val="bg1"/>
                </a:solidFill>
                <a:latin typeface="Arial" pitchFamily="34" charset="0"/>
              </a:rPr>
              <a:t>time</a:t>
            </a:r>
          </a:p>
        </p:txBody>
      </p:sp>
      <p:sp>
        <p:nvSpPr>
          <p:cNvPr id="52231" name="AutoShape 5"/>
          <p:cNvSpPr>
            <a:spLocks noChangeArrowheads="1"/>
          </p:cNvSpPr>
          <p:nvPr/>
        </p:nvSpPr>
        <p:spPr bwMode="auto">
          <a:xfrm>
            <a:off x="914400" y="3276600"/>
            <a:ext cx="1828800" cy="990600"/>
          </a:xfrm>
          <a:prstGeom prst="leftRightArrow">
            <a:avLst>
              <a:gd name="adj1" fmla="val 50000"/>
              <a:gd name="adj2" fmla="val 36923"/>
            </a:avLst>
          </a:prstGeom>
          <a:solidFill>
            <a:srgbClr val="6666FF"/>
          </a:solidFill>
          <a:ln w="38100">
            <a:solidFill>
              <a:schemeClr val="tx1"/>
            </a:solidFill>
            <a:miter lim="800000"/>
            <a:headEnd/>
            <a:tailEnd/>
          </a:ln>
        </p:spPr>
        <p:txBody>
          <a:bodyPr wrap="none" anchor="ctr"/>
          <a:lstStyle/>
          <a:p>
            <a:pPr algn="ctr"/>
            <a:r>
              <a:rPr lang="en-US" dirty="0">
                <a:solidFill>
                  <a:schemeClr val="bg1"/>
                </a:solidFill>
                <a:latin typeface="Arial" pitchFamily="34" charset="0"/>
              </a:rPr>
              <a:t>q.enq(x)</a:t>
            </a:r>
          </a:p>
        </p:txBody>
      </p:sp>
      <p:grpSp>
        <p:nvGrpSpPr>
          <p:cNvPr id="52233" name="Group 37"/>
          <p:cNvGrpSpPr>
            <a:grpSpLocks/>
          </p:cNvGrpSpPr>
          <p:nvPr/>
        </p:nvGrpSpPr>
        <p:grpSpPr bwMode="auto">
          <a:xfrm>
            <a:off x="838200" y="5257800"/>
            <a:ext cx="7391400" cy="762000"/>
            <a:chOff x="528" y="3312"/>
            <a:chExt cx="4656" cy="480"/>
          </a:xfrm>
        </p:grpSpPr>
        <p:sp>
          <p:nvSpPr>
            <p:cNvPr id="52235" name="AutoShape 38"/>
            <p:cNvSpPr>
              <a:spLocks noChangeArrowheads="1"/>
            </p:cNvSpPr>
            <p:nvPr/>
          </p:nvSpPr>
          <p:spPr bwMode="auto">
            <a:xfrm>
              <a:off x="528" y="3312"/>
              <a:ext cx="4656" cy="480"/>
            </a:xfrm>
            <a:prstGeom prst="rightArrow">
              <a:avLst>
                <a:gd name="adj1" fmla="val 50000"/>
                <a:gd name="adj2" fmla="val 242500"/>
              </a:avLst>
            </a:prstGeom>
            <a:solidFill>
              <a:srgbClr val="0099FF"/>
            </a:solidFill>
            <a:ln w="38100">
              <a:solidFill>
                <a:srgbClr val="0099FF"/>
              </a:solidFill>
              <a:miter lim="800000"/>
              <a:headEnd/>
              <a:tailEnd/>
            </a:ln>
          </p:spPr>
          <p:txBody>
            <a:bodyPr wrap="none" anchor="ctr"/>
            <a:lstStyle/>
            <a:p>
              <a:endParaRPr lang="en-US" dirty="0">
                <a:latin typeface="Courier New" pitchFamily="49" charset="0"/>
              </a:endParaRPr>
            </a:p>
          </p:txBody>
        </p:sp>
        <p:sp>
          <p:nvSpPr>
            <p:cNvPr id="52236" name="Text Box 39"/>
            <p:cNvSpPr txBox="1">
              <a:spLocks noChangeArrowheads="1"/>
            </p:cNvSpPr>
            <p:nvPr/>
          </p:nvSpPr>
          <p:spPr bwMode="auto">
            <a:xfrm>
              <a:off x="2143" y="3408"/>
              <a:ext cx="483" cy="291"/>
            </a:xfrm>
            <a:prstGeom prst="rect">
              <a:avLst/>
            </a:prstGeom>
            <a:noFill/>
            <a:ln w="9525">
              <a:noFill/>
              <a:miter lim="800000"/>
              <a:headEnd/>
              <a:tailEnd/>
            </a:ln>
          </p:spPr>
          <p:txBody>
            <a:bodyPr wrap="none">
              <a:spAutoFit/>
            </a:bodyPr>
            <a:lstStyle/>
            <a:p>
              <a:pPr algn="r"/>
              <a:r>
                <a:rPr lang="en-US" b="0" dirty="0">
                  <a:solidFill>
                    <a:schemeClr val="bg1"/>
                  </a:solidFill>
                  <a:latin typeface="Arial" pitchFamily="34" charset="0"/>
                </a:rPr>
                <a:t>time</a:t>
              </a:r>
            </a:p>
          </p:txBody>
        </p:sp>
      </p:grpSp>
      <p:pic>
        <p:nvPicPr>
          <p:cNvPr id="26" name="Picture 7"/>
          <p:cNvPicPr>
            <a:picLocks noChangeAspect="1" noChangeArrowheads="1"/>
          </p:cNvPicPr>
          <p:nvPr/>
        </p:nvPicPr>
        <p:blipFill>
          <a:blip r:embed="rId3" cstate="print"/>
          <a:srcRect/>
          <a:stretch>
            <a:fillRect/>
          </a:stretch>
        </p:blipFill>
        <p:spPr bwMode="auto">
          <a:xfrm>
            <a:off x="655638" y="6157913"/>
            <a:ext cx="587375" cy="587375"/>
          </a:xfrm>
          <a:prstGeom prst="rect">
            <a:avLst/>
          </a:prstGeom>
          <a:noFill/>
          <a:ln w="9525">
            <a:noFill/>
            <a:miter lim="800000"/>
            <a:headEnd/>
            <a:tailEnd/>
          </a:ln>
        </p:spPr>
      </p:pic>
      <p:grpSp>
        <p:nvGrpSpPr>
          <p:cNvPr id="2" name="Group 1">
            <a:extLst>
              <a:ext uri="{FF2B5EF4-FFF2-40B4-BE49-F238E27FC236}">
                <a16:creationId xmlns:a16="http://schemas.microsoft.com/office/drawing/2014/main" id="{D7733BC6-0586-40F6-0F5B-52A085A13B5E}"/>
              </a:ext>
            </a:extLst>
          </p:cNvPr>
          <p:cNvGrpSpPr/>
          <p:nvPr/>
        </p:nvGrpSpPr>
        <p:grpSpPr>
          <a:xfrm>
            <a:off x="3286125" y="2565797"/>
            <a:ext cx="1828800" cy="466725"/>
            <a:chOff x="3286125" y="2565797"/>
            <a:chExt cx="1828800" cy="466725"/>
          </a:xfrm>
        </p:grpSpPr>
        <p:grpSp>
          <p:nvGrpSpPr>
            <p:cNvPr id="3" name="Group 18">
              <a:extLst>
                <a:ext uri="{FF2B5EF4-FFF2-40B4-BE49-F238E27FC236}">
                  <a16:creationId xmlns:a16="http://schemas.microsoft.com/office/drawing/2014/main" id="{C5117276-6476-48CD-AFA0-F2D3A414FAA2}"/>
                </a:ext>
              </a:extLst>
            </p:cNvPr>
            <p:cNvGrpSpPr>
              <a:grpSpLocks/>
            </p:cNvGrpSpPr>
            <p:nvPr/>
          </p:nvGrpSpPr>
          <p:grpSpPr bwMode="auto">
            <a:xfrm>
              <a:off x="4352925" y="2718197"/>
              <a:ext cx="219075" cy="174625"/>
              <a:chOff x="2640" y="1426"/>
              <a:chExt cx="138" cy="110"/>
            </a:xfrm>
            <a:solidFill>
              <a:srgbClr val="00CC00"/>
            </a:solidFill>
          </p:grpSpPr>
          <p:sp>
            <p:nvSpPr>
              <p:cNvPr id="35" name="Oval 19">
                <a:extLst>
                  <a:ext uri="{FF2B5EF4-FFF2-40B4-BE49-F238E27FC236}">
                    <a16:creationId xmlns:a16="http://schemas.microsoft.com/office/drawing/2014/main" id="{7D18F4E5-A1C6-57AB-7C57-0D5DABCFA0F7}"/>
                  </a:ext>
                </a:extLst>
              </p:cNvPr>
              <p:cNvSpPr>
                <a:spLocks noChangeArrowheads="1"/>
              </p:cNvSpPr>
              <p:nvPr/>
            </p:nvSpPr>
            <p:spPr bwMode="auto">
              <a:xfrm>
                <a:off x="2640" y="1426"/>
                <a:ext cx="138" cy="110"/>
              </a:xfrm>
              <a:prstGeom prst="ellipse">
                <a:avLst/>
              </a:prstGeom>
              <a:grpFill/>
              <a:ln w="19050">
                <a:solidFill>
                  <a:schemeClr val="tx1"/>
                </a:solidFill>
                <a:round/>
                <a:headEnd/>
                <a:tailEnd/>
              </a:ln>
              <a:effectLst>
                <a:glow rad="139700">
                  <a:schemeClr val="accent3">
                    <a:satMod val="175000"/>
                    <a:alpha val="40000"/>
                  </a:schemeClr>
                </a:glow>
              </a:effectLst>
            </p:spPr>
            <p:txBody>
              <a:bodyPr wrap="none" anchor="ctr"/>
              <a:lstStyle/>
              <a:p>
                <a:pPr algn="r"/>
                <a:endParaRPr lang="en-US" sz="4400" b="0" u="sng" dirty="0">
                  <a:solidFill>
                    <a:srgbClr val="0000FF"/>
                  </a:solidFill>
                  <a:latin typeface="Arial" pitchFamily="34" charset="0"/>
                </a:endParaRPr>
              </a:p>
            </p:txBody>
          </p:sp>
          <p:sp>
            <p:nvSpPr>
              <p:cNvPr id="36" name="Oval 20">
                <a:extLst>
                  <a:ext uri="{FF2B5EF4-FFF2-40B4-BE49-F238E27FC236}">
                    <a16:creationId xmlns:a16="http://schemas.microsoft.com/office/drawing/2014/main" id="{4F8BFF56-CD87-433F-2953-9EF9028D93B3}"/>
                  </a:ext>
                </a:extLst>
              </p:cNvPr>
              <p:cNvSpPr>
                <a:spLocks noChangeArrowheads="1"/>
              </p:cNvSpPr>
              <p:nvPr/>
            </p:nvSpPr>
            <p:spPr bwMode="auto">
              <a:xfrm>
                <a:off x="2718" y="1445"/>
                <a:ext cx="37" cy="31"/>
              </a:xfrm>
              <a:prstGeom prst="ellipse">
                <a:avLst/>
              </a:prstGeom>
              <a:grpFill/>
              <a:ln w="19050">
                <a:solidFill>
                  <a:schemeClr val="tx1"/>
                </a:solidFill>
                <a:round/>
                <a:headEnd/>
                <a:tailEnd/>
              </a:ln>
            </p:spPr>
            <p:txBody>
              <a:bodyPr wrap="none" anchor="ctr"/>
              <a:lstStyle/>
              <a:p>
                <a:endParaRPr lang="en-US" dirty="0">
                  <a:latin typeface="Courier New" pitchFamily="49" charset="0"/>
                </a:endParaRPr>
              </a:p>
            </p:txBody>
          </p:sp>
        </p:grpSp>
        <p:grpSp>
          <p:nvGrpSpPr>
            <p:cNvPr id="4" name="Group 5">
              <a:extLst>
                <a:ext uri="{FF2B5EF4-FFF2-40B4-BE49-F238E27FC236}">
                  <a16:creationId xmlns:a16="http://schemas.microsoft.com/office/drawing/2014/main" id="{54D034CD-A208-9396-30E6-EA6FC22B1E69}"/>
                </a:ext>
              </a:extLst>
            </p:cNvPr>
            <p:cNvGrpSpPr>
              <a:grpSpLocks/>
            </p:cNvGrpSpPr>
            <p:nvPr/>
          </p:nvGrpSpPr>
          <p:grpSpPr bwMode="auto">
            <a:xfrm>
              <a:off x="3286125" y="2565797"/>
              <a:ext cx="1828800" cy="466725"/>
              <a:chOff x="2160" y="1920"/>
              <a:chExt cx="1152" cy="294"/>
            </a:xfrm>
          </p:grpSpPr>
          <p:grpSp>
            <p:nvGrpSpPr>
              <p:cNvPr id="5" name="Group 6">
                <a:extLst>
                  <a:ext uri="{FF2B5EF4-FFF2-40B4-BE49-F238E27FC236}">
                    <a16:creationId xmlns:a16="http://schemas.microsoft.com/office/drawing/2014/main" id="{0D4516E8-0BEB-9E57-5613-4E6E67E1D09A}"/>
                  </a:ext>
                </a:extLst>
              </p:cNvPr>
              <p:cNvGrpSpPr>
                <a:grpSpLocks/>
              </p:cNvGrpSpPr>
              <p:nvPr/>
            </p:nvGrpSpPr>
            <p:grpSpPr bwMode="auto">
              <a:xfrm>
                <a:off x="2234" y="2012"/>
                <a:ext cx="138" cy="110"/>
                <a:chOff x="2928" y="1465"/>
                <a:chExt cx="271" cy="215"/>
              </a:xfrm>
            </p:grpSpPr>
            <p:sp>
              <p:nvSpPr>
                <p:cNvPr id="33" name="Oval 7">
                  <a:extLst>
                    <a:ext uri="{FF2B5EF4-FFF2-40B4-BE49-F238E27FC236}">
                      <a16:creationId xmlns:a16="http://schemas.microsoft.com/office/drawing/2014/main" id="{AF0C96CB-EC5D-6F72-7AD6-E81A1379654A}"/>
                    </a:ext>
                  </a:extLst>
                </p:cNvPr>
                <p:cNvSpPr>
                  <a:spLocks noChangeArrowheads="1"/>
                </p:cNvSpPr>
                <p:nvPr/>
              </p:nvSpPr>
              <p:spPr bwMode="auto">
                <a:xfrm>
                  <a:off x="2928" y="1465"/>
                  <a:ext cx="271" cy="215"/>
                </a:xfrm>
                <a:prstGeom prst="ellipse">
                  <a:avLst/>
                </a:prstGeom>
                <a:solidFill>
                  <a:srgbClr val="3399FF"/>
                </a:solidFill>
                <a:ln w="19050">
                  <a:solidFill>
                    <a:schemeClr val="tx1"/>
                  </a:solidFill>
                  <a:round/>
                  <a:headEnd/>
                  <a:tailEnd/>
                </a:ln>
                <a:effectLst>
                  <a:glow rad="139700">
                    <a:schemeClr val="accent3">
                      <a:satMod val="175000"/>
                      <a:alpha val="40000"/>
                    </a:schemeClr>
                  </a:glow>
                </a:effectLst>
              </p:spPr>
              <p:txBody>
                <a:bodyPr wrap="none" anchor="ctr"/>
                <a:lstStyle/>
                <a:p>
                  <a:pPr algn="r"/>
                  <a:endParaRPr lang="en-US" sz="4400" b="0" u="sng" dirty="0">
                    <a:solidFill>
                      <a:srgbClr val="0000FF"/>
                    </a:solidFill>
                    <a:latin typeface="Arial" pitchFamily="34" charset="0"/>
                  </a:endParaRPr>
                </a:p>
              </p:txBody>
            </p:sp>
            <p:sp>
              <p:nvSpPr>
                <p:cNvPr id="34" name="Oval 8">
                  <a:extLst>
                    <a:ext uri="{FF2B5EF4-FFF2-40B4-BE49-F238E27FC236}">
                      <a16:creationId xmlns:a16="http://schemas.microsoft.com/office/drawing/2014/main" id="{47635550-AF14-1329-895F-32173547792F}"/>
                    </a:ext>
                  </a:extLst>
                </p:cNvPr>
                <p:cNvSpPr>
                  <a:spLocks noChangeArrowheads="1"/>
                </p:cNvSpPr>
                <p:nvPr/>
              </p:nvSpPr>
              <p:spPr bwMode="auto">
                <a:xfrm>
                  <a:off x="3082" y="1503"/>
                  <a:ext cx="71" cy="60"/>
                </a:xfrm>
                <a:prstGeom prst="ellipse">
                  <a:avLst/>
                </a:prstGeom>
                <a:solidFill>
                  <a:srgbClr val="00FFFF"/>
                </a:solidFill>
                <a:ln w="19050">
                  <a:solidFill>
                    <a:schemeClr val="bg1"/>
                  </a:solidFill>
                  <a:round/>
                  <a:headEnd/>
                  <a:tailEnd/>
                </a:ln>
              </p:spPr>
              <p:txBody>
                <a:bodyPr wrap="none" anchor="ctr"/>
                <a:lstStyle/>
                <a:p>
                  <a:endParaRPr lang="en-US" dirty="0">
                    <a:latin typeface="Courier New" pitchFamily="49" charset="0"/>
                  </a:endParaRPr>
                </a:p>
              </p:txBody>
            </p:sp>
          </p:grpSp>
          <p:sp>
            <p:nvSpPr>
              <p:cNvPr id="6" name="Rectangle 9">
                <a:extLst>
                  <a:ext uri="{FF2B5EF4-FFF2-40B4-BE49-F238E27FC236}">
                    <a16:creationId xmlns:a16="http://schemas.microsoft.com/office/drawing/2014/main" id="{7F66143E-29EA-B762-C3EC-5C5038FCE7AF}"/>
                  </a:ext>
                </a:extLst>
              </p:cNvPr>
              <p:cNvSpPr>
                <a:spLocks noChangeArrowheads="1"/>
              </p:cNvSpPr>
              <p:nvPr/>
            </p:nvSpPr>
            <p:spPr bwMode="auto">
              <a:xfrm>
                <a:off x="2160" y="1920"/>
                <a:ext cx="294" cy="294"/>
              </a:xfrm>
              <a:prstGeom prst="rect">
                <a:avLst/>
              </a:prstGeom>
              <a:noFill/>
              <a:ln w="38100">
                <a:solidFill>
                  <a:schemeClr val="bg1"/>
                </a:solidFill>
                <a:miter lim="800000"/>
                <a:headEnd/>
                <a:tailEnd/>
              </a:ln>
            </p:spPr>
            <p:txBody>
              <a:bodyPr wrap="none" anchor="ctr"/>
              <a:lstStyle/>
              <a:p>
                <a:endParaRPr lang="en-US" dirty="0">
                  <a:latin typeface="Courier New" pitchFamily="49" charset="0"/>
                </a:endParaRPr>
              </a:p>
            </p:txBody>
          </p:sp>
          <p:sp>
            <p:nvSpPr>
              <p:cNvPr id="7" name="Rectangle 10">
                <a:extLst>
                  <a:ext uri="{FF2B5EF4-FFF2-40B4-BE49-F238E27FC236}">
                    <a16:creationId xmlns:a16="http://schemas.microsoft.com/office/drawing/2014/main" id="{9D47C9CE-19FE-673B-ADDF-8A7E07116D17}"/>
                  </a:ext>
                </a:extLst>
              </p:cNvPr>
              <p:cNvSpPr>
                <a:spLocks noChangeArrowheads="1"/>
              </p:cNvSpPr>
              <p:nvPr/>
            </p:nvSpPr>
            <p:spPr bwMode="auto">
              <a:xfrm>
                <a:off x="2454" y="1920"/>
                <a:ext cx="294" cy="294"/>
              </a:xfrm>
              <a:prstGeom prst="rect">
                <a:avLst/>
              </a:prstGeom>
              <a:noFill/>
              <a:ln w="38100">
                <a:solidFill>
                  <a:schemeClr val="bg1"/>
                </a:solidFill>
                <a:miter lim="800000"/>
                <a:headEnd/>
                <a:tailEnd/>
              </a:ln>
            </p:spPr>
            <p:txBody>
              <a:bodyPr wrap="none" anchor="ctr"/>
              <a:lstStyle/>
              <a:p>
                <a:endParaRPr lang="en-US" dirty="0">
                  <a:latin typeface="Courier New" pitchFamily="49" charset="0"/>
                </a:endParaRPr>
              </a:p>
            </p:txBody>
          </p:sp>
          <p:sp>
            <p:nvSpPr>
              <p:cNvPr id="8" name="Rectangle 11">
                <a:extLst>
                  <a:ext uri="{FF2B5EF4-FFF2-40B4-BE49-F238E27FC236}">
                    <a16:creationId xmlns:a16="http://schemas.microsoft.com/office/drawing/2014/main" id="{71BA452D-EF55-C908-1493-671B40B72C11}"/>
                  </a:ext>
                </a:extLst>
              </p:cNvPr>
              <p:cNvSpPr>
                <a:spLocks noChangeArrowheads="1"/>
              </p:cNvSpPr>
              <p:nvPr/>
            </p:nvSpPr>
            <p:spPr bwMode="auto">
              <a:xfrm>
                <a:off x="2748" y="1920"/>
                <a:ext cx="294" cy="294"/>
              </a:xfrm>
              <a:prstGeom prst="rect">
                <a:avLst/>
              </a:prstGeom>
              <a:noFill/>
              <a:ln w="38100">
                <a:solidFill>
                  <a:schemeClr val="bg1"/>
                </a:solidFill>
                <a:miter lim="800000"/>
                <a:headEnd/>
                <a:tailEnd/>
              </a:ln>
            </p:spPr>
            <p:txBody>
              <a:bodyPr wrap="none" anchor="ctr"/>
              <a:lstStyle/>
              <a:p>
                <a:endParaRPr lang="en-US" dirty="0">
                  <a:latin typeface="Courier New" pitchFamily="49" charset="0"/>
                </a:endParaRPr>
              </a:p>
            </p:txBody>
          </p:sp>
          <p:sp>
            <p:nvSpPr>
              <p:cNvPr id="9" name="Line 12">
                <a:extLst>
                  <a:ext uri="{FF2B5EF4-FFF2-40B4-BE49-F238E27FC236}">
                    <a16:creationId xmlns:a16="http://schemas.microsoft.com/office/drawing/2014/main" id="{73A8D9AC-C03C-C5F1-2506-8A60E0AB40F1}"/>
                  </a:ext>
                </a:extLst>
              </p:cNvPr>
              <p:cNvSpPr>
                <a:spLocks noChangeShapeType="1"/>
              </p:cNvSpPr>
              <p:nvPr/>
            </p:nvSpPr>
            <p:spPr bwMode="auto">
              <a:xfrm>
                <a:off x="3018" y="1920"/>
                <a:ext cx="294" cy="0"/>
              </a:xfrm>
              <a:prstGeom prst="line">
                <a:avLst/>
              </a:prstGeom>
              <a:noFill/>
              <a:ln w="38100">
                <a:solidFill>
                  <a:schemeClr val="bg1"/>
                </a:solidFill>
                <a:round/>
                <a:headEnd/>
                <a:tailEnd/>
              </a:ln>
            </p:spPr>
            <p:txBody>
              <a:bodyPr wrap="none" anchor="ctr"/>
              <a:lstStyle/>
              <a:p>
                <a:endParaRPr lang="en-US" dirty="0">
                  <a:latin typeface="Courier New" pitchFamily="49" charset="0"/>
                </a:endParaRPr>
              </a:p>
            </p:txBody>
          </p:sp>
          <p:sp>
            <p:nvSpPr>
              <p:cNvPr id="10" name="Line 13">
                <a:extLst>
                  <a:ext uri="{FF2B5EF4-FFF2-40B4-BE49-F238E27FC236}">
                    <a16:creationId xmlns:a16="http://schemas.microsoft.com/office/drawing/2014/main" id="{6BC81866-314F-834B-6422-9F0AACC18342}"/>
                  </a:ext>
                </a:extLst>
              </p:cNvPr>
              <p:cNvSpPr>
                <a:spLocks noChangeShapeType="1"/>
              </p:cNvSpPr>
              <p:nvPr/>
            </p:nvSpPr>
            <p:spPr bwMode="auto">
              <a:xfrm>
                <a:off x="3018" y="2214"/>
                <a:ext cx="294" cy="0"/>
              </a:xfrm>
              <a:prstGeom prst="line">
                <a:avLst/>
              </a:prstGeom>
              <a:noFill/>
              <a:ln w="38100">
                <a:solidFill>
                  <a:schemeClr val="bg1"/>
                </a:solidFill>
                <a:round/>
                <a:headEnd/>
                <a:tailEnd/>
              </a:ln>
            </p:spPr>
            <p:txBody>
              <a:bodyPr wrap="none" anchor="ctr"/>
              <a:lstStyle/>
              <a:p>
                <a:endParaRPr lang="en-US" dirty="0">
                  <a:latin typeface="Courier New" pitchFamily="49" charset="0"/>
                </a:endParaRPr>
              </a:p>
            </p:txBody>
          </p:sp>
          <p:grpSp>
            <p:nvGrpSpPr>
              <p:cNvPr id="11" name="Group 14">
                <a:extLst>
                  <a:ext uri="{FF2B5EF4-FFF2-40B4-BE49-F238E27FC236}">
                    <a16:creationId xmlns:a16="http://schemas.microsoft.com/office/drawing/2014/main" id="{945DF055-1C2E-D798-F5A5-7E32F2EE8A4C}"/>
                  </a:ext>
                </a:extLst>
              </p:cNvPr>
              <p:cNvGrpSpPr>
                <a:grpSpLocks/>
              </p:cNvGrpSpPr>
              <p:nvPr/>
            </p:nvGrpSpPr>
            <p:grpSpPr bwMode="auto">
              <a:xfrm>
                <a:off x="2528" y="2012"/>
                <a:ext cx="138" cy="110"/>
                <a:chOff x="3648" y="3312"/>
                <a:chExt cx="271" cy="215"/>
              </a:xfrm>
            </p:grpSpPr>
            <p:sp>
              <p:nvSpPr>
                <p:cNvPr id="12" name="Oval 15">
                  <a:extLst>
                    <a:ext uri="{FF2B5EF4-FFF2-40B4-BE49-F238E27FC236}">
                      <a16:creationId xmlns:a16="http://schemas.microsoft.com/office/drawing/2014/main" id="{4E72EBBF-7D79-F890-261F-6C34925676C5}"/>
                    </a:ext>
                  </a:extLst>
                </p:cNvPr>
                <p:cNvSpPr>
                  <a:spLocks noChangeArrowheads="1"/>
                </p:cNvSpPr>
                <p:nvPr/>
              </p:nvSpPr>
              <p:spPr bwMode="auto">
                <a:xfrm>
                  <a:off x="3648" y="3312"/>
                  <a:ext cx="271" cy="215"/>
                </a:xfrm>
                <a:prstGeom prst="ellipse">
                  <a:avLst/>
                </a:prstGeom>
                <a:solidFill>
                  <a:srgbClr val="FF0000"/>
                </a:solidFill>
                <a:ln w="19050">
                  <a:solidFill>
                    <a:schemeClr val="tx1"/>
                  </a:solidFill>
                  <a:round/>
                  <a:headEnd/>
                  <a:tailEnd/>
                </a:ln>
                <a:effectLst>
                  <a:glow rad="139700">
                    <a:schemeClr val="accent3">
                      <a:satMod val="175000"/>
                      <a:alpha val="40000"/>
                    </a:schemeClr>
                  </a:glow>
                </a:effectLst>
              </p:spPr>
              <p:txBody>
                <a:bodyPr wrap="none" anchor="ctr"/>
                <a:lstStyle/>
                <a:p>
                  <a:pPr algn="r"/>
                  <a:endParaRPr lang="en-US" sz="4400" b="0" u="sng" dirty="0">
                    <a:solidFill>
                      <a:srgbClr val="0000FF"/>
                    </a:solidFill>
                    <a:latin typeface="Arial" pitchFamily="34" charset="0"/>
                  </a:endParaRPr>
                </a:p>
              </p:txBody>
            </p:sp>
            <p:sp>
              <p:nvSpPr>
                <p:cNvPr id="13" name="Oval 16">
                  <a:extLst>
                    <a:ext uri="{FF2B5EF4-FFF2-40B4-BE49-F238E27FC236}">
                      <a16:creationId xmlns:a16="http://schemas.microsoft.com/office/drawing/2014/main" id="{EBC13644-8F2C-02C1-C523-DA99224E8C5E}"/>
                    </a:ext>
                  </a:extLst>
                </p:cNvPr>
                <p:cNvSpPr>
                  <a:spLocks noChangeArrowheads="1"/>
                </p:cNvSpPr>
                <p:nvPr/>
              </p:nvSpPr>
              <p:spPr bwMode="auto">
                <a:xfrm>
                  <a:off x="3802" y="3350"/>
                  <a:ext cx="71" cy="60"/>
                </a:xfrm>
                <a:prstGeom prst="ellipse">
                  <a:avLst/>
                </a:prstGeom>
                <a:solidFill>
                  <a:srgbClr val="FF7C80"/>
                </a:solidFill>
                <a:ln w="19050">
                  <a:solidFill>
                    <a:schemeClr val="bg1"/>
                  </a:solidFill>
                  <a:round/>
                  <a:headEnd/>
                  <a:tailEnd/>
                </a:ln>
              </p:spPr>
              <p:txBody>
                <a:bodyPr wrap="none" anchor="ctr"/>
                <a:lstStyle/>
                <a:p>
                  <a:endParaRPr lang="en-US" dirty="0">
                    <a:latin typeface="Courier New" pitchFamily="49" charset="0"/>
                  </a:endParaRPr>
                </a:p>
              </p:txBody>
            </p:sp>
          </p:grpSp>
        </p:grpSp>
      </p:gr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5" name="Footer Placeholder 2"/>
          <p:cNvSpPr>
            <a:spLocks noGrp="1"/>
          </p:cNvSpPr>
          <p:nvPr>
            <p:ph type="ftr" sz="quarter" idx="10"/>
          </p:nvPr>
        </p:nvSpPr>
        <p:spPr>
          <a:xfrm>
            <a:off x="3124200" y="6248400"/>
            <a:ext cx="2895600" cy="457200"/>
          </a:xfrm>
        </p:spPr>
        <p:txBody>
          <a:bodyPr/>
          <a:lstStyle/>
          <a:p>
            <a:pPr>
              <a:defRPr/>
            </a:pPr>
            <a:r>
              <a:rPr lang="en-US" b="0" dirty="0">
                <a:solidFill>
                  <a:schemeClr val="tx1"/>
                </a:solidFill>
                <a:latin typeface="Arial" pitchFamily="34" charset="0"/>
                <a:cs typeface="+mn-cs"/>
              </a:rPr>
              <a:t>Art of Multiprocessor Programming</a:t>
            </a:r>
          </a:p>
        </p:txBody>
      </p:sp>
      <p:sp>
        <p:nvSpPr>
          <p:cNvPr id="26" name="Slide Number Placeholder 3"/>
          <p:cNvSpPr>
            <a:spLocks noGrp="1"/>
          </p:cNvSpPr>
          <p:nvPr>
            <p:ph type="sldNum" sz="quarter" idx="11"/>
          </p:nvPr>
        </p:nvSpPr>
        <p:spPr>
          <a:xfrm>
            <a:off x="6553200" y="6248400"/>
            <a:ext cx="1905000" cy="457200"/>
          </a:xfrm>
        </p:spPr>
        <p:txBody>
          <a:bodyPr/>
          <a:lstStyle/>
          <a:p>
            <a:pPr>
              <a:defRPr/>
            </a:pPr>
            <a:fld id="{A0CBF6C5-7807-4C01-8712-A7D4EA743B60}" type="slidenum">
              <a:rPr lang="x-none" b="0">
                <a:solidFill>
                  <a:schemeClr val="tx1"/>
                </a:solidFill>
                <a:latin typeface="Arial" pitchFamily="34" charset="0"/>
                <a:cs typeface="+mn-cs"/>
              </a:rPr>
              <a:pPr>
                <a:defRPr/>
              </a:pPr>
              <a:t>63</a:t>
            </a:fld>
            <a:endParaRPr lang="en-US" b="0" dirty="0">
              <a:solidFill>
                <a:schemeClr val="tx1"/>
              </a:solidFill>
              <a:latin typeface="Arial" pitchFamily="34" charset="0"/>
              <a:cs typeface="+mn-cs"/>
            </a:endParaRPr>
          </a:p>
        </p:txBody>
      </p:sp>
      <p:sp>
        <p:nvSpPr>
          <p:cNvPr id="53253" name="Rectangle 3"/>
          <p:cNvSpPr>
            <a:spLocks noGrp="1" noChangeArrowheads="1"/>
          </p:cNvSpPr>
          <p:nvPr>
            <p:ph type="title" idx="4294967295"/>
          </p:nvPr>
        </p:nvSpPr>
        <p:spPr/>
        <p:txBody>
          <a:bodyPr/>
          <a:lstStyle/>
          <a:p>
            <a:pPr eaLnBrk="1" hangingPunct="1"/>
            <a:r>
              <a:rPr lang="en-US"/>
              <a:t>Example</a:t>
            </a:r>
          </a:p>
        </p:txBody>
      </p:sp>
      <p:sp>
        <p:nvSpPr>
          <p:cNvPr id="53254" name="Text Box 4"/>
          <p:cNvSpPr txBox="1">
            <a:spLocks noChangeArrowheads="1"/>
          </p:cNvSpPr>
          <p:nvPr/>
        </p:nvSpPr>
        <p:spPr bwMode="auto">
          <a:xfrm>
            <a:off x="3402220" y="5410200"/>
            <a:ext cx="766555" cy="461665"/>
          </a:xfrm>
          <a:prstGeom prst="rect">
            <a:avLst/>
          </a:prstGeom>
          <a:noFill/>
          <a:ln w="9525">
            <a:noFill/>
            <a:miter lim="800000"/>
            <a:headEnd/>
            <a:tailEnd/>
          </a:ln>
        </p:spPr>
        <p:txBody>
          <a:bodyPr wrap="none">
            <a:spAutoFit/>
          </a:bodyPr>
          <a:lstStyle/>
          <a:p>
            <a:pPr algn="r"/>
            <a:r>
              <a:rPr lang="en-US" b="0" dirty="0">
                <a:solidFill>
                  <a:schemeClr val="bg1"/>
                </a:solidFill>
                <a:latin typeface="Arial" pitchFamily="34" charset="0"/>
              </a:rPr>
              <a:t>time</a:t>
            </a:r>
          </a:p>
        </p:txBody>
      </p:sp>
      <p:sp>
        <p:nvSpPr>
          <p:cNvPr id="53255" name="AutoShape 5"/>
          <p:cNvSpPr>
            <a:spLocks noChangeArrowheads="1"/>
          </p:cNvSpPr>
          <p:nvPr/>
        </p:nvSpPr>
        <p:spPr bwMode="auto">
          <a:xfrm>
            <a:off x="914400" y="3276600"/>
            <a:ext cx="1828800" cy="990600"/>
          </a:xfrm>
          <a:prstGeom prst="leftRightArrow">
            <a:avLst>
              <a:gd name="adj1" fmla="val 50000"/>
              <a:gd name="adj2" fmla="val 36923"/>
            </a:avLst>
          </a:prstGeom>
          <a:solidFill>
            <a:srgbClr val="6666FF"/>
          </a:solidFill>
          <a:ln w="38100">
            <a:solidFill>
              <a:schemeClr val="tx1"/>
            </a:solidFill>
            <a:miter lim="800000"/>
            <a:headEnd/>
            <a:tailEnd/>
          </a:ln>
        </p:spPr>
        <p:txBody>
          <a:bodyPr wrap="none" anchor="ctr"/>
          <a:lstStyle/>
          <a:p>
            <a:pPr algn="ctr"/>
            <a:r>
              <a:rPr lang="en-US" dirty="0">
                <a:solidFill>
                  <a:schemeClr val="bg1"/>
                </a:solidFill>
                <a:latin typeface="Arial" pitchFamily="34" charset="0"/>
              </a:rPr>
              <a:t>q.enq(x)</a:t>
            </a:r>
          </a:p>
        </p:txBody>
      </p:sp>
      <p:sp>
        <p:nvSpPr>
          <p:cNvPr id="53257" name="AutoShape 20"/>
          <p:cNvSpPr>
            <a:spLocks noChangeArrowheads="1"/>
          </p:cNvSpPr>
          <p:nvPr/>
        </p:nvSpPr>
        <p:spPr bwMode="auto">
          <a:xfrm>
            <a:off x="914400" y="4343400"/>
            <a:ext cx="1752600" cy="990600"/>
          </a:xfrm>
          <a:prstGeom prst="leftRightArrow">
            <a:avLst>
              <a:gd name="adj1" fmla="val 50000"/>
              <a:gd name="adj2" fmla="val 35385"/>
            </a:avLst>
          </a:prstGeom>
          <a:solidFill>
            <a:srgbClr val="FF0000"/>
          </a:solidFill>
          <a:ln w="38100">
            <a:solidFill>
              <a:schemeClr val="tx1"/>
            </a:solidFill>
            <a:miter lim="800000"/>
            <a:headEnd/>
            <a:tailEnd/>
          </a:ln>
        </p:spPr>
        <p:txBody>
          <a:bodyPr wrap="none" anchor="ctr"/>
          <a:lstStyle/>
          <a:p>
            <a:pPr algn="ctr"/>
            <a:r>
              <a:rPr lang="en-US" dirty="0">
                <a:solidFill>
                  <a:schemeClr val="bg1"/>
                </a:solidFill>
                <a:latin typeface="Arial" pitchFamily="34" charset="0"/>
              </a:rPr>
              <a:t>q.enq(y)</a:t>
            </a:r>
          </a:p>
        </p:txBody>
      </p:sp>
      <p:grpSp>
        <p:nvGrpSpPr>
          <p:cNvPr id="53258" name="Group 24"/>
          <p:cNvGrpSpPr>
            <a:grpSpLocks/>
          </p:cNvGrpSpPr>
          <p:nvPr/>
        </p:nvGrpSpPr>
        <p:grpSpPr bwMode="auto">
          <a:xfrm>
            <a:off x="838200" y="5257800"/>
            <a:ext cx="7391400" cy="762000"/>
            <a:chOff x="528" y="3312"/>
            <a:chExt cx="4656" cy="480"/>
          </a:xfrm>
        </p:grpSpPr>
        <p:sp>
          <p:nvSpPr>
            <p:cNvPr id="53260" name="AutoShape 25"/>
            <p:cNvSpPr>
              <a:spLocks noChangeArrowheads="1"/>
            </p:cNvSpPr>
            <p:nvPr/>
          </p:nvSpPr>
          <p:spPr bwMode="auto">
            <a:xfrm>
              <a:off x="528" y="3312"/>
              <a:ext cx="4656" cy="480"/>
            </a:xfrm>
            <a:prstGeom prst="rightArrow">
              <a:avLst>
                <a:gd name="adj1" fmla="val 50000"/>
                <a:gd name="adj2" fmla="val 242500"/>
              </a:avLst>
            </a:prstGeom>
            <a:solidFill>
              <a:srgbClr val="0099FF"/>
            </a:solidFill>
            <a:ln w="38100">
              <a:solidFill>
                <a:srgbClr val="0099FF"/>
              </a:solidFill>
              <a:miter lim="800000"/>
              <a:headEnd/>
              <a:tailEnd/>
            </a:ln>
          </p:spPr>
          <p:txBody>
            <a:bodyPr wrap="none" anchor="ctr"/>
            <a:lstStyle/>
            <a:p>
              <a:endParaRPr lang="en-US" dirty="0">
                <a:latin typeface="Courier New" pitchFamily="49" charset="0"/>
              </a:endParaRPr>
            </a:p>
          </p:txBody>
        </p:sp>
        <p:sp>
          <p:nvSpPr>
            <p:cNvPr id="53261" name="Text Box 26"/>
            <p:cNvSpPr txBox="1">
              <a:spLocks noChangeArrowheads="1"/>
            </p:cNvSpPr>
            <p:nvPr/>
          </p:nvSpPr>
          <p:spPr bwMode="auto">
            <a:xfrm>
              <a:off x="2143" y="3408"/>
              <a:ext cx="483" cy="291"/>
            </a:xfrm>
            <a:prstGeom prst="rect">
              <a:avLst/>
            </a:prstGeom>
            <a:noFill/>
            <a:ln w="9525">
              <a:noFill/>
              <a:miter lim="800000"/>
              <a:headEnd/>
              <a:tailEnd/>
            </a:ln>
          </p:spPr>
          <p:txBody>
            <a:bodyPr wrap="none">
              <a:spAutoFit/>
            </a:bodyPr>
            <a:lstStyle/>
            <a:p>
              <a:pPr algn="r"/>
              <a:r>
                <a:rPr lang="en-US" b="0" dirty="0">
                  <a:solidFill>
                    <a:schemeClr val="bg1"/>
                  </a:solidFill>
                  <a:latin typeface="Arial" pitchFamily="34" charset="0"/>
                </a:rPr>
                <a:t>time</a:t>
              </a:r>
            </a:p>
          </p:txBody>
        </p:sp>
      </p:grpSp>
      <p:pic>
        <p:nvPicPr>
          <p:cNvPr id="27" name="Picture 7"/>
          <p:cNvPicPr>
            <a:picLocks noChangeAspect="1" noChangeArrowheads="1"/>
          </p:cNvPicPr>
          <p:nvPr/>
        </p:nvPicPr>
        <p:blipFill>
          <a:blip r:embed="rId3" cstate="print"/>
          <a:srcRect/>
          <a:stretch>
            <a:fillRect/>
          </a:stretch>
        </p:blipFill>
        <p:spPr bwMode="auto">
          <a:xfrm>
            <a:off x="655638" y="6157913"/>
            <a:ext cx="587375" cy="587375"/>
          </a:xfrm>
          <a:prstGeom prst="rect">
            <a:avLst/>
          </a:prstGeom>
          <a:noFill/>
          <a:ln w="9525">
            <a:noFill/>
            <a:miter lim="800000"/>
            <a:headEnd/>
            <a:tailEnd/>
          </a:ln>
        </p:spPr>
      </p:pic>
      <p:grpSp>
        <p:nvGrpSpPr>
          <p:cNvPr id="18" name="Group 17">
            <a:extLst>
              <a:ext uri="{FF2B5EF4-FFF2-40B4-BE49-F238E27FC236}">
                <a16:creationId xmlns:a16="http://schemas.microsoft.com/office/drawing/2014/main" id="{2CC2E410-6CB0-7BBD-B69F-C039030D9450}"/>
              </a:ext>
            </a:extLst>
          </p:cNvPr>
          <p:cNvGrpSpPr/>
          <p:nvPr/>
        </p:nvGrpSpPr>
        <p:grpSpPr>
          <a:xfrm>
            <a:off x="3286125" y="2565797"/>
            <a:ext cx="1828800" cy="466725"/>
            <a:chOff x="3286125" y="2565797"/>
            <a:chExt cx="1828800" cy="466725"/>
          </a:xfrm>
        </p:grpSpPr>
        <p:grpSp>
          <p:nvGrpSpPr>
            <p:cNvPr id="19" name="Group 18">
              <a:extLst>
                <a:ext uri="{FF2B5EF4-FFF2-40B4-BE49-F238E27FC236}">
                  <a16:creationId xmlns:a16="http://schemas.microsoft.com/office/drawing/2014/main" id="{8BB28233-1E91-120F-3A70-FA68D921C2FB}"/>
                </a:ext>
              </a:extLst>
            </p:cNvPr>
            <p:cNvGrpSpPr>
              <a:grpSpLocks/>
            </p:cNvGrpSpPr>
            <p:nvPr/>
          </p:nvGrpSpPr>
          <p:grpSpPr bwMode="auto">
            <a:xfrm>
              <a:off x="4352925" y="2718197"/>
              <a:ext cx="219075" cy="174625"/>
              <a:chOff x="2640" y="1426"/>
              <a:chExt cx="138" cy="110"/>
            </a:xfrm>
            <a:solidFill>
              <a:srgbClr val="00CC00"/>
            </a:solidFill>
          </p:grpSpPr>
          <p:sp>
            <p:nvSpPr>
              <p:cNvPr id="35" name="Oval 19">
                <a:extLst>
                  <a:ext uri="{FF2B5EF4-FFF2-40B4-BE49-F238E27FC236}">
                    <a16:creationId xmlns:a16="http://schemas.microsoft.com/office/drawing/2014/main" id="{FE83C00F-F560-2A67-4B23-4B11B5895E0F}"/>
                  </a:ext>
                </a:extLst>
              </p:cNvPr>
              <p:cNvSpPr>
                <a:spLocks noChangeArrowheads="1"/>
              </p:cNvSpPr>
              <p:nvPr/>
            </p:nvSpPr>
            <p:spPr bwMode="auto">
              <a:xfrm>
                <a:off x="2640" y="1426"/>
                <a:ext cx="138" cy="110"/>
              </a:xfrm>
              <a:prstGeom prst="ellipse">
                <a:avLst/>
              </a:prstGeom>
              <a:grpFill/>
              <a:ln w="19050">
                <a:solidFill>
                  <a:schemeClr val="tx1"/>
                </a:solidFill>
                <a:round/>
                <a:headEnd/>
                <a:tailEnd/>
              </a:ln>
              <a:effectLst>
                <a:glow rad="139700">
                  <a:schemeClr val="accent3">
                    <a:satMod val="175000"/>
                    <a:alpha val="40000"/>
                  </a:schemeClr>
                </a:glow>
              </a:effectLst>
            </p:spPr>
            <p:txBody>
              <a:bodyPr wrap="none" anchor="ctr"/>
              <a:lstStyle/>
              <a:p>
                <a:pPr algn="r"/>
                <a:endParaRPr lang="en-US" sz="4400" b="0" u="sng" dirty="0">
                  <a:solidFill>
                    <a:srgbClr val="0000FF"/>
                  </a:solidFill>
                  <a:latin typeface="Arial" pitchFamily="34" charset="0"/>
                </a:endParaRPr>
              </a:p>
            </p:txBody>
          </p:sp>
          <p:sp>
            <p:nvSpPr>
              <p:cNvPr id="36" name="Oval 20">
                <a:extLst>
                  <a:ext uri="{FF2B5EF4-FFF2-40B4-BE49-F238E27FC236}">
                    <a16:creationId xmlns:a16="http://schemas.microsoft.com/office/drawing/2014/main" id="{8BE0E6C0-FC85-D3CB-7F95-4B15F3B9B3E5}"/>
                  </a:ext>
                </a:extLst>
              </p:cNvPr>
              <p:cNvSpPr>
                <a:spLocks noChangeArrowheads="1"/>
              </p:cNvSpPr>
              <p:nvPr/>
            </p:nvSpPr>
            <p:spPr bwMode="auto">
              <a:xfrm>
                <a:off x="2718" y="1445"/>
                <a:ext cx="37" cy="31"/>
              </a:xfrm>
              <a:prstGeom prst="ellipse">
                <a:avLst/>
              </a:prstGeom>
              <a:grpFill/>
              <a:ln w="19050">
                <a:solidFill>
                  <a:schemeClr val="tx1"/>
                </a:solidFill>
                <a:round/>
                <a:headEnd/>
                <a:tailEnd/>
              </a:ln>
            </p:spPr>
            <p:txBody>
              <a:bodyPr wrap="none" anchor="ctr"/>
              <a:lstStyle/>
              <a:p>
                <a:endParaRPr lang="en-US" dirty="0">
                  <a:latin typeface="Courier New" pitchFamily="49" charset="0"/>
                </a:endParaRPr>
              </a:p>
            </p:txBody>
          </p:sp>
        </p:grpSp>
        <p:grpSp>
          <p:nvGrpSpPr>
            <p:cNvPr id="20" name="Group 5">
              <a:extLst>
                <a:ext uri="{FF2B5EF4-FFF2-40B4-BE49-F238E27FC236}">
                  <a16:creationId xmlns:a16="http://schemas.microsoft.com/office/drawing/2014/main" id="{DE23F00C-2ABE-9BC8-8887-314D874DC98F}"/>
                </a:ext>
              </a:extLst>
            </p:cNvPr>
            <p:cNvGrpSpPr>
              <a:grpSpLocks/>
            </p:cNvGrpSpPr>
            <p:nvPr/>
          </p:nvGrpSpPr>
          <p:grpSpPr bwMode="auto">
            <a:xfrm>
              <a:off x="3286125" y="2565797"/>
              <a:ext cx="1828800" cy="466725"/>
              <a:chOff x="2160" y="1920"/>
              <a:chExt cx="1152" cy="294"/>
            </a:xfrm>
          </p:grpSpPr>
          <p:grpSp>
            <p:nvGrpSpPr>
              <p:cNvPr id="21" name="Group 6">
                <a:extLst>
                  <a:ext uri="{FF2B5EF4-FFF2-40B4-BE49-F238E27FC236}">
                    <a16:creationId xmlns:a16="http://schemas.microsoft.com/office/drawing/2014/main" id="{B6042F85-46B9-07E2-1AC4-86ADB19F14B8}"/>
                  </a:ext>
                </a:extLst>
              </p:cNvPr>
              <p:cNvGrpSpPr>
                <a:grpSpLocks/>
              </p:cNvGrpSpPr>
              <p:nvPr/>
            </p:nvGrpSpPr>
            <p:grpSpPr bwMode="auto">
              <a:xfrm>
                <a:off x="2234" y="2012"/>
                <a:ext cx="138" cy="110"/>
                <a:chOff x="2928" y="1465"/>
                <a:chExt cx="271" cy="215"/>
              </a:xfrm>
            </p:grpSpPr>
            <p:sp>
              <p:nvSpPr>
                <p:cNvPr id="33" name="Oval 7">
                  <a:extLst>
                    <a:ext uri="{FF2B5EF4-FFF2-40B4-BE49-F238E27FC236}">
                      <a16:creationId xmlns:a16="http://schemas.microsoft.com/office/drawing/2014/main" id="{78065563-E015-99C9-3A65-1B8BC3974B63}"/>
                    </a:ext>
                  </a:extLst>
                </p:cNvPr>
                <p:cNvSpPr>
                  <a:spLocks noChangeArrowheads="1"/>
                </p:cNvSpPr>
                <p:nvPr/>
              </p:nvSpPr>
              <p:spPr bwMode="auto">
                <a:xfrm>
                  <a:off x="2928" y="1465"/>
                  <a:ext cx="271" cy="215"/>
                </a:xfrm>
                <a:prstGeom prst="ellipse">
                  <a:avLst/>
                </a:prstGeom>
                <a:solidFill>
                  <a:srgbClr val="3399FF"/>
                </a:solidFill>
                <a:ln w="19050">
                  <a:solidFill>
                    <a:schemeClr val="tx1"/>
                  </a:solidFill>
                  <a:round/>
                  <a:headEnd/>
                  <a:tailEnd/>
                </a:ln>
                <a:effectLst>
                  <a:glow rad="139700">
                    <a:schemeClr val="accent3">
                      <a:satMod val="175000"/>
                      <a:alpha val="40000"/>
                    </a:schemeClr>
                  </a:glow>
                </a:effectLst>
              </p:spPr>
              <p:txBody>
                <a:bodyPr wrap="none" anchor="ctr"/>
                <a:lstStyle/>
                <a:p>
                  <a:pPr algn="r"/>
                  <a:endParaRPr lang="en-US" sz="4400" b="0" u="sng" dirty="0">
                    <a:solidFill>
                      <a:srgbClr val="0000FF"/>
                    </a:solidFill>
                    <a:latin typeface="Arial" pitchFamily="34" charset="0"/>
                  </a:endParaRPr>
                </a:p>
              </p:txBody>
            </p:sp>
            <p:sp>
              <p:nvSpPr>
                <p:cNvPr id="34" name="Oval 8">
                  <a:extLst>
                    <a:ext uri="{FF2B5EF4-FFF2-40B4-BE49-F238E27FC236}">
                      <a16:creationId xmlns:a16="http://schemas.microsoft.com/office/drawing/2014/main" id="{BC86301E-8D69-6C22-FA17-9C362108CA0D}"/>
                    </a:ext>
                  </a:extLst>
                </p:cNvPr>
                <p:cNvSpPr>
                  <a:spLocks noChangeArrowheads="1"/>
                </p:cNvSpPr>
                <p:nvPr/>
              </p:nvSpPr>
              <p:spPr bwMode="auto">
                <a:xfrm>
                  <a:off x="3082" y="1503"/>
                  <a:ext cx="71" cy="60"/>
                </a:xfrm>
                <a:prstGeom prst="ellipse">
                  <a:avLst/>
                </a:prstGeom>
                <a:solidFill>
                  <a:srgbClr val="00FFFF"/>
                </a:solidFill>
                <a:ln w="19050">
                  <a:solidFill>
                    <a:schemeClr val="bg1"/>
                  </a:solidFill>
                  <a:round/>
                  <a:headEnd/>
                  <a:tailEnd/>
                </a:ln>
              </p:spPr>
              <p:txBody>
                <a:bodyPr wrap="none" anchor="ctr"/>
                <a:lstStyle/>
                <a:p>
                  <a:endParaRPr lang="en-US" dirty="0">
                    <a:latin typeface="Courier New" pitchFamily="49" charset="0"/>
                  </a:endParaRPr>
                </a:p>
              </p:txBody>
            </p:sp>
          </p:grpSp>
          <p:sp>
            <p:nvSpPr>
              <p:cNvPr id="22" name="Rectangle 9">
                <a:extLst>
                  <a:ext uri="{FF2B5EF4-FFF2-40B4-BE49-F238E27FC236}">
                    <a16:creationId xmlns:a16="http://schemas.microsoft.com/office/drawing/2014/main" id="{93D23374-0A45-4193-CB8F-0F7A993134FC}"/>
                  </a:ext>
                </a:extLst>
              </p:cNvPr>
              <p:cNvSpPr>
                <a:spLocks noChangeArrowheads="1"/>
              </p:cNvSpPr>
              <p:nvPr/>
            </p:nvSpPr>
            <p:spPr bwMode="auto">
              <a:xfrm>
                <a:off x="2160" y="1920"/>
                <a:ext cx="294" cy="294"/>
              </a:xfrm>
              <a:prstGeom prst="rect">
                <a:avLst/>
              </a:prstGeom>
              <a:noFill/>
              <a:ln w="38100">
                <a:solidFill>
                  <a:schemeClr val="bg1"/>
                </a:solidFill>
                <a:miter lim="800000"/>
                <a:headEnd/>
                <a:tailEnd/>
              </a:ln>
            </p:spPr>
            <p:txBody>
              <a:bodyPr wrap="none" anchor="ctr"/>
              <a:lstStyle/>
              <a:p>
                <a:endParaRPr lang="en-US" dirty="0">
                  <a:latin typeface="Courier New" pitchFamily="49" charset="0"/>
                </a:endParaRPr>
              </a:p>
            </p:txBody>
          </p:sp>
          <p:sp>
            <p:nvSpPr>
              <p:cNvPr id="23" name="Rectangle 10">
                <a:extLst>
                  <a:ext uri="{FF2B5EF4-FFF2-40B4-BE49-F238E27FC236}">
                    <a16:creationId xmlns:a16="http://schemas.microsoft.com/office/drawing/2014/main" id="{78A0C1F9-8564-4276-7B02-A4679A8CB890}"/>
                  </a:ext>
                </a:extLst>
              </p:cNvPr>
              <p:cNvSpPr>
                <a:spLocks noChangeArrowheads="1"/>
              </p:cNvSpPr>
              <p:nvPr/>
            </p:nvSpPr>
            <p:spPr bwMode="auto">
              <a:xfrm>
                <a:off x="2454" y="1920"/>
                <a:ext cx="294" cy="294"/>
              </a:xfrm>
              <a:prstGeom prst="rect">
                <a:avLst/>
              </a:prstGeom>
              <a:noFill/>
              <a:ln w="38100">
                <a:solidFill>
                  <a:schemeClr val="bg1"/>
                </a:solidFill>
                <a:miter lim="800000"/>
                <a:headEnd/>
                <a:tailEnd/>
              </a:ln>
            </p:spPr>
            <p:txBody>
              <a:bodyPr wrap="none" anchor="ctr"/>
              <a:lstStyle/>
              <a:p>
                <a:endParaRPr lang="en-US" dirty="0">
                  <a:latin typeface="Courier New" pitchFamily="49" charset="0"/>
                </a:endParaRPr>
              </a:p>
            </p:txBody>
          </p:sp>
          <p:sp>
            <p:nvSpPr>
              <p:cNvPr id="24" name="Rectangle 11">
                <a:extLst>
                  <a:ext uri="{FF2B5EF4-FFF2-40B4-BE49-F238E27FC236}">
                    <a16:creationId xmlns:a16="http://schemas.microsoft.com/office/drawing/2014/main" id="{B8750E11-5856-72D4-9063-D5B411003938}"/>
                  </a:ext>
                </a:extLst>
              </p:cNvPr>
              <p:cNvSpPr>
                <a:spLocks noChangeArrowheads="1"/>
              </p:cNvSpPr>
              <p:nvPr/>
            </p:nvSpPr>
            <p:spPr bwMode="auto">
              <a:xfrm>
                <a:off x="2748" y="1920"/>
                <a:ext cx="294" cy="294"/>
              </a:xfrm>
              <a:prstGeom prst="rect">
                <a:avLst/>
              </a:prstGeom>
              <a:noFill/>
              <a:ln w="38100">
                <a:solidFill>
                  <a:schemeClr val="bg1"/>
                </a:solidFill>
                <a:miter lim="800000"/>
                <a:headEnd/>
                <a:tailEnd/>
              </a:ln>
            </p:spPr>
            <p:txBody>
              <a:bodyPr wrap="none" anchor="ctr"/>
              <a:lstStyle/>
              <a:p>
                <a:endParaRPr lang="en-US" dirty="0">
                  <a:latin typeface="Courier New" pitchFamily="49" charset="0"/>
                </a:endParaRPr>
              </a:p>
            </p:txBody>
          </p:sp>
          <p:sp>
            <p:nvSpPr>
              <p:cNvPr id="28" name="Line 12">
                <a:extLst>
                  <a:ext uri="{FF2B5EF4-FFF2-40B4-BE49-F238E27FC236}">
                    <a16:creationId xmlns:a16="http://schemas.microsoft.com/office/drawing/2014/main" id="{5D87989D-091F-F02A-83E2-1EF68F24E564}"/>
                  </a:ext>
                </a:extLst>
              </p:cNvPr>
              <p:cNvSpPr>
                <a:spLocks noChangeShapeType="1"/>
              </p:cNvSpPr>
              <p:nvPr/>
            </p:nvSpPr>
            <p:spPr bwMode="auto">
              <a:xfrm>
                <a:off x="3018" y="1920"/>
                <a:ext cx="294" cy="0"/>
              </a:xfrm>
              <a:prstGeom prst="line">
                <a:avLst/>
              </a:prstGeom>
              <a:noFill/>
              <a:ln w="38100">
                <a:solidFill>
                  <a:schemeClr val="bg1"/>
                </a:solidFill>
                <a:round/>
                <a:headEnd/>
                <a:tailEnd/>
              </a:ln>
            </p:spPr>
            <p:txBody>
              <a:bodyPr wrap="none" anchor="ctr"/>
              <a:lstStyle/>
              <a:p>
                <a:endParaRPr lang="en-US" dirty="0">
                  <a:latin typeface="Courier New" pitchFamily="49" charset="0"/>
                </a:endParaRPr>
              </a:p>
            </p:txBody>
          </p:sp>
          <p:sp>
            <p:nvSpPr>
              <p:cNvPr id="29" name="Line 13">
                <a:extLst>
                  <a:ext uri="{FF2B5EF4-FFF2-40B4-BE49-F238E27FC236}">
                    <a16:creationId xmlns:a16="http://schemas.microsoft.com/office/drawing/2014/main" id="{70E74875-80B7-C87A-B67B-BF2A150A2066}"/>
                  </a:ext>
                </a:extLst>
              </p:cNvPr>
              <p:cNvSpPr>
                <a:spLocks noChangeShapeType="1"/>
              </p:cNvSpPr>
              <p:nvPr/>
            </p:nvSpPr>
            <p:spPr bwMode="auto">
              <a:xfrm>
                <a:off x="3018" y="2214"/>
                <a:ext cx="294" cy="0"/>
              </a:xfrm>
              <a:prstGeom prst="line">
                <a:avLst/>
              </a:prstGeom>
              <a:noFill/>
              <a:ln w="38100">
                <a:solidFill>
                  <a:schemeClr val="bg1"/>
                </a:solidFill>
                <a:round/>
                <a:headEnd/>
                <a:tailEnd/>
              </a:ln>
            </p:spPr>
            <p:txBody>
              <a:bodyPr wrap="none" anchor="ctr"/>
              <a:lstStyle/>
              <a:p>
                <a:endParaRPr lang="en-US" dirty="0">
                  <a:latin typeface="Courier New" pitchFamily="49" charset="0"/>
                </a:endParaRPr>
              </a:p>
            </p:txBody>
          </p:sp>
          <p:grpSp>
            <p:nvGrpSpPr>
              <p:cNvPr id="30" name="Group 14">
                <a:extLst>
                  <a:ext uri="{FF2B5EF4-FFF2-40B4-BE49-F238E27FC236}">
                    <a16:creationId xmlns:a16="http://schemas.microsoft.com/office/drawing/2014/main" id="{5A373536-7F27-2E85-CE8D-6FE8B71D4D79}"/>
                  </a:ext>
                </a:extLst>
              </p:cNvPr>
              <p:cNvGrpSpPr>
                <a:grpSpLocks/>
              </p:cNvGrpSpPr>
              <p:nvPr/>
            </p:nvGrpSpPr>
            <p:grpSpPr bwMode="auto">
              <a:xfrm>
                <a:off x="2528" y="2012"/>
                <a:ext cx="138" cy="110"/>
                <a:chOff x="3648" y="3312"/>
                <a:chExt cx="271" cy="215"/>
              </a:xfrm>
            </p:grpSpPr>
            <p:sp>
              <p:nvSpPr>
                <p:cNvPr id="31" name="Oval 15">
                  <a:extLst>
                    <a:ext uri="{FF2B5EF4-FFF2-40B4-BE49-F238E27FC236}">
                      <a16:creationId xmlns:a16="http://schemas.microsoft.com/office/drawing/2014/main" id="{E3FE65FC-56DD-2E8E-A771-5339C3D54FA3}"/>
                    </a:ext>
                  </a:extLst>
                </p:cNvPr>
                <p:cNvSpPr>
                  <a:spLocks noChangeArrowheads="1"/>
                </p:cNvSpPr>
                <p:nvPr/>
              </p:nvSpPr>
              <p:spPr bwMode="auto">
                <a:xfrm>
                  <a:off x="3648" y="3312"/>
                  <a:ext cx="271" cy="215"/>
                </a:xfrm>
                <a:prstGeom prst="ellipse">
                  <a:avLst/>
                </a:prstGeom>
                <a:solidFill>
                  <a:srgbClr val="FF0000"/>
                </a:solidFill>
                <a:ln w="19050">
                  <a:solidFill>
                    <a:schemeClr val="tx1"/>
                  </a:solidFill>
                  <a:round/>
                  <a:headEnd/>
                  <a:tailEnd/>
                </a:ln>
                <a:effectLst>
                  <a:glow rad="139700">
                    <a:schemeClr val="accent3">
                      <a:satMod val="175000"/>
                      <a:alpha val="40000"/>
                    </a:schemeClr>
                  </a:glow>
                </a:effectLst>
              </p:spPr>
              <p:txBody>
                <a:bodyPr wrap="none" anchor="ctr"/>
                <a:lstStyle/>
                <a:p>
                  <a:pPr algn="r"/>
                  <a:endParaRPr lang="en-US" sz="4400" b="0" u="sng" dirty="0">
                    <a:solidFill>
                      <a:srgbClr val="0000FF"/>
                    </a:solidFill>
                    <a:latin typeface="Arial" pitchFamily="34" charset="0"/>
                  </a:endParaRPr>
                </a:p>
              </p:txBody>
            </p:sp>
            <p:sp>
              <p:nvSpPr>
                <p:cNvPr id="32" name="Oval 16">
                  <a:extLst>
                    <a:ext uri="{FF2B5EF4-FFF2-40B4-BE49-F238E27FC236}">
                      <a16:creationId xmlns:a16="http://schemas.microsoft.com/office/drawing/2014/main" id="{56C5FDEC-86F8-854A-DED8-9D2FFF7BC2BE}"/>
                    </a:ext>
                  </a:extLst>
                </p:cNvPr>
                <p:cNvSpPr>
                  <a:spLocks noChangeArrowheads="1"/>
                </p:cNvSpPr>
                <p:nvPr/>
              </p:nvSpPr>
              <p:spPr bwMode="auto">
                <a:xfrm>
                  <a:off x="3802" y="3350"/>
                  <a:ext cx="71" cy="60"/>
                </a:xfrm>
                <a:prstGeom prst="ellipse">
                  <a:avLst/>
                </a:prstGeom>
                <a:solidFill>
                  <a:srgbClr val="FF7C80"/>
                </a:solidFill>
                <a:ln w="19050">
                  <a:solidFill>
                    <a:schemeClr val="bg1"/>
                  </a:solidFill>
                  <a:round/>
                  <a:headEnd/>
                  <a:tailEnd/>
                </a:ln>
              </p:spPr>
              <p:txBody>
                <a:bodyPr wrap="none" anchor="ctr"/>
                <a:lstStyle/>
                <a:p>
                  <a:endParaRPr lang="en-US" dirty="0">
                    <a:latin typeface="Courier New" pitchFamily="49" charset="0"/>
                  </a:endParaRPr>
                </a:p>
              </p:txBody>
            </p:sp>
          </p:grpSp>
        </p:grpSp>
      </p:gr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6" name="Footer Placeholder 2"/>
          <p:cNvSpPr>
            <a:spLocks noGrp="1"/>
          </p:cNvSpPr>
          <p:nvPr>
            <p:ph type="ftr" sz="quarter" idx="10"/>
          </p:nvPr>
        </p:nvSpPr>
        <p:spPr>
          <a:xfrm>
            <a:off x="3124200" y="6248400"/>
            <a:ext cx="2895600" cy="457200"/>
          </a:xfrm>
        </p:spPr>
        <p:txBody>
          <a:bodyPr/>
          <a:lstStyle/>
          <a:p>
            <a:pPr>
              <a:defRPr/>
            </a:pPr>
            <a:r>
              <a:rPr lang="en-US" b="0" dirty="0">
                <a:solidFill>
                  <a:schemeClr val="tx1"/>
                </a:solidFill>
                <a:latin typeface="Arial" pitchFamily="34" charset="0"/>
                <a:cs typeface="+mn-cs"/>
              </a:rPr>
              <a:t>Art of Multiprocessor Programming</a:t>
            </a:r>
          </a:p>
        </p:txBody>
      </p:sp>
      <p:sp>
        <p:nvSpPr>
          <p:cNvPr id="27" name="Slide Number Placeholder 3"/>
          <p:cNvSpPr>
            <a:spLocks noGrp="1"/>
          </p:cNvSpPr>
          <p:nvPr>
            <p:ph type="sldNum" sz="quarter" idx="11"/>
          </p:nvPr>
        </p:nvSpPr>
        <p:spPr>
          <a:xfrm>
            <a:off x="6553200" y="6248400"/>
            <a:ext cx="1905000" cy="457200"/>
          </a:xfrm>
        </p:spPr>
        <p:txBody>
          <a:bodyPr/>
          <a:lstStyle/>
          <a:p>
            <a:pPr>
              <a:defRPr/>
            </a:pPr>
            <a:fld id="{27FCF912-C651-4918-AB9F-0FD3D1773605}" type="slidenum">
              <a:rPr lang="x-none" b="0">
                <a:solidFill>
                  <a:schemeClr val="tx1"/>
                </a:solidFill>
                <a:latin typeface="Arial" pitchFamily="34" charset="0"/>
                <a:cs typeface="+mn-cs"/>
              </a:rPr>
              <a:pPr>
                <a:defRPr/>
              </a:pPr>
              <a:t>64</a:t>
            </a:fld>
            <a:endParaRPr lang="en-US" b="0" dirty="0">
              <a:solidFill>
                <a:schemeClr val="tx1"/>
              </a:solidFill>
              <a:latin typeface="Arial" pitchFamily="34" charset="0"/>
              <a:cs typeface="+mn-cs"/>
            </a:endParaRPr>
          </a:p>
        </p:txBody>
      </p:sp>
      <p:sp>
        <p:nvSpPr>
          <p:cNvPr id="54277" name="Rectangle 3"/>
          <p:cNvSpPr>
            <a:spLocks noGrp="1" noChangeArrowheads="1"/>
          </p:cNvSpPr>
          <p:nvPr>
            <p:ph type="title" idx="4294967295"/>
          </p:nvPr>
        </p:nvSpPr>
        <p:spPr/>
        <p:txBody>
          <a:bodyPr/>
          <a:lstStyle/>
          <a:p>
            <a:pPr eaLnBrk="1" hangingPunct="1"/>
            <a:r>
              <a:rPr lang="en-US"/>
              <a:t>Example</a:t>
            </a:r>
          </a:p>
        </p:txBody>
      </p:sp>
      <p:sp>
        <p:nvSpPr>
          <p:cNvPr id="54278" name="Text Box 4"/>
          <p:cNvSpPr txBox="1">
            <a:spLocks noChangeArrowheads="1"/>
          </p:cNvSpPr>
          <p:nvPr/>
        </p:nvSpPr>
        <p:spPr bwMode="auto">
          <a:xfrm>
            <a:off x="3402220" y="5410200"/>
            <a:ext cx="766555" cy="461665"/>
          </a:xfrm>
          <a:prstGeom prst="rect">
            <a:avLst/>
          </a:prstGeom>
          <a:noFill/>
          <a:ln w="9525">
            <a:noFill/>
            <a:miter lim="800000"/>
            <a:headEnd/>
            <a:tailEnd/>
          </a:ln>
        </p:spPr>
        <p:txBody>
          <a:bodyPr wrap="none">
            <a:spAutoFit/>
          </a:bodyPr>
          <a:lstStyle/>
          <a:p>
            <a:pPr algn="r"/>
            <a:r>
              <a:rPr lang="en-US" b="0" dirty="0">
                <a:solidFill>
                  <a:schemeClr val="bg1"/>
                </a:solidFill>
                <a:latin typeface="Arial" pitchFamily="34" charset="0"/>
              </a:rPr>
              <a:t>time</a:t>
            </a:r>
          </a:p>
        </p:txBody>
      </p:sp>
      <p:sp>
        <p:nvSpPr>
          <p:cNvPr id="54279" name="AutoShape 5"/>
          <p:cNvSpPr>
            <a:spLocks noChangeArrowheads="1"/>
          </p:cNvSpPr>
          <p:nvPr/>
        </p:nvSpPr>
        <p:spPr bwMode="auto">
          <a:xfrm>
            <a:off x="914400" y="3276600"/>
            <a:ext cx="1828800" cy="990600"/>
          </a:xfrm>
          <a:prstGeom prst="leftRightArrow">
            <a:avLst>
              <a:gd name="adj1" fmla="val 50000"/>
              <a:gd name="adj2" fmla="val 36923"/>
            </a:avLst>
          </a:prstGeom>
          <a:solidFill>
            <a:srgbClr val="6666FF"/>
          </a:solidFill>
          <a:ln w="38100">
            <a:solidFill>
              <a:schemeClr val="tx1"/>
            </a:solidFill>
            <a:miter lim="800000"/>
            <a:headEnd/>
            <a:tailEnd/>
          </a:ln>
        </p:spPr>
        <p:txBody>
          <a:bodyPr wrap="none" anchor="ctr"/>
          <a:lstStyle/>
          <a:p>
            <a:pPr algn="ctr"/>
            <a:r>
              <a:rPr lang="en-US" dirty="0">
                <a:solidFill>
                  <a:schemeClr val="bg1"/>
                </a:solidFill>
                <a:latin typeface="Arial" pitchFamily="34" charset="0"/>
              </a:rPr>
              <a:t>q.enq(x)</a:t>
            </a:r>
          </a:p>
        </p:txBody>
      </p:sp>
      <p:sp>
        <p:nvSpPr>
          <p:cNvPr id="54281" name="AutoShape 20"/>
          <p:cNvSpPr>
            <a:spLocks noChangeArrowheads="1"/>
          </p:cNvSpPr>
          <p:nvPr/>
        </p:nvSpPr>
        <p:spPr bwMode="auto">
          <a:xfrm>
            <a:off x="914400" y="4343400"/>
            <a:ext cx="1752600" cy="990600"/>
          </a:xfrm>
          <a:prstGeom prst="leftRightArrow">
            <a:avLst>
              <a:gd name="adj1" fmla="val 50000"/>
              <a:gd name="adj2" fmla="val 35385"/>
            </a:avLst>
          </a:prstGeom>
          <a:solidFill>
            <a:srgbClr val="FF0000"/>
          </a:solidFill>
          <a:ln w="38100">
            <a:solidFill>
              <a:schemeClr val="tx1"/>
            </a:solidFill>
            <a:miter lim="800000"/>
            <a:headEnd/>
            <a:tailEnd/>
          </a:ln>
        </p:spPr>
        <p:txBody>
          <a:bodyPr wrap="none" anchor="ctr"/>
          <a:lstStyle/>
          <a:p>
            <a:pPr algn="ctr"/>
            <a:r>
              <a:rPr lang="en-US" dirty="0">
                <a:solidFill>
                  <a:schemeClr val="bg1"/>
                </a:solidFill>
                <a:latin typeface="Arial" pitchFamily="34" charset="0"/>
              </a:rPr>
              <a:t>q.enq(y)</a:t>
            </a:r>
          </a:p>
        </p:txBody>
      </p:sp>
      <p:sp>
        <p:nvSpPr>
          <p:cNvPr id="54282" name="AutoShape 21"/>
          <p:cNvSpPr>
            <a:spLocks noChangeArrowheads="1"/>
          </p:cNvSpPr>
          <p:nvPr/>
        </p:nvSpPr>
        <p:spPr bwMode="auto">
          <a:xfrm>
            <a:off x="2895600" y="4343400"/>
            <a:ext cx="1981200" cy="990600"/>
          </a:xfrm>
          <a:prstGeom prst="leftRightArrow">
            <a:avLst>
              <a:gd name="adj1" fmla="val 50000"/>
              <a:gd name="adj2" fmla="val 40000"/>
            </a:avLst>
          </a:prstGeom>
          <a:solidFill>
            <a:srgbClr val="FF0000"/>
          </a:solidFill>
          <a:ln w="38100">
            <a:solidFill>
              <a:schemeClr val="tx1"/>
            </a:solidFill>
            <a:miter lim="800000"/>
            <a:headEnd/>
            <a:tailEnd/>
          </a:ln>
        </p:spPr>
        <p:txBody>
          <a:bodyPr wrap="none" anchor="ctr"/>
          <a:lstStyle/>
          <a:p>
            <a:pPr algn="ctr"/>
            <a:r>
              <a:rPr lang="en-US" dirty="0">
                <a:solidFill>
                  <a:schemeClr val="bg1"/>
                </a:solidFill>
                <a:latin typeface="Arial" pitchFamily="34" charset="0"/>
              </a:rPr>
              <a:t>q.deq(x)</a:t>
            </a:r>
          </a:p>
        </p:txBody>
      </p:sp>
      <p:grpSp>
        <p:nvGrpSpPr>
          <p:cNvPr id="54283" name="Group 24"/>
          <p:cNvGrpSpPr>
            <a:grpSpLocks/>
          </p:cNvGrpSpPr>
          <p:nvPr/>
        </p:nvGrpSpPr>
        <p:grpSpPr bwMode="auto">
          <a:xfrm>
            <a:off x="838200" y="5257800"/>
            <a:ext cx="7391400" cy="762000"/>
            <a:chOff x="528" y="3312"/>
            <a:chExt cx="4656" cy="480"/>
          </a:xfrm>
        </p:grpSpPr>
        <p:sp>
          <p:nvSpPr>
            <p:cNvPr id="54285" name="AutoShape 25"/>
            <p:cNvSpPr>
              <a:spLocks noChangeArrowheads="1"/>
            </p:cNvSpPr>
            <p:nvPr/>
          </p:nvSpPr>
          <p:spPr bwMode="auto">
            <a:xfrm>
              <a:off x="528" y="3312"/>
              <a:ext cx="4656" cy="480"/>
            </a:xfrm>
            <a:prstGeom prst="rightArrow">
              <a:avLst>
                <a:gd name="adj1" fmla="val 50000"/>
                <a:gd name="adj2" fmla="val 242500"/>
              </a:avLst>
            </a:prstGeom>
            <a:solidFill>
              <a:srgbClr val="0099FF"/>
            </a:solidFill>
            <a:ln w="38100">
              <a:solidFill>
                <a:srgbClr val="0099FF"/>
              </a:solidFill>
              <a:miter lim="800000"/>
              <a:headEnd/>
              <a:tailEnd/>
            </a:ln>
          </p:spPr>
          <p:txBody>
            <a:bodyPr wrap="none" anchor="ctr"/>
            <a:lstStyle/>
            <a:p>
              <a:endParaRPr lang="en-US" dirty="0">
                <a:latin typeface="Courier New" pitchFamily="49" charset="0"/>
              </a:endParaRPr>
            </a:p>
          </p:txBody>
        </p:sp>
        <p:sp>
          <p:nvSpPr>
            <p:cNvPr id="54286" name="Text Box 26"/>
            <p:cNvSpPr txBox="1">
              <a:spLocks noChangeArrowheads="1"/>
            </p:cNvSpPr>
            <p:nvPr/>
          </p:nvSpPr>
          <p:spPr bwMode="auto">
            <a:xfrm>
              <a:off x="2143" y="3408"/>
              <a:ext cx="483" cy="291"/>
            </a:xfrm>
            <a:prstGeom prst="rect">
              <a:avLst/>
            </a:prstGeom>
            <a:noFill/>
            <a:ln w="9525">
              <a:noFill/>
              <a:miter lim="800000"/>
              <a:headEnd/>
              <a:tailEnd/>
            </a:ln>
          </p:spPr>
          <p:txBody>
            <a:bodyPr wrap="none">
              <a:spAutoFit/>
            </a:bodyPr>
            <a:lstStyle/>
            <a:p>
              <a:pPr algn="r"/>
              <a:r>
                <a:rPr lang="en-US" b="0" dirty="0">
                  <a:solidFill>
                    <a:schemeClr val="bg1"/>
                  </a:solidFill>
                  <a:latin typeface="Arial" pitchFamily="34" charset="0"/>
                </a:rPr>
                <a:t>time</a:t>
              </a:r>
            </a:p>
          </p:txBody>
        </p:sp>
      </p:grpSp>
      <p:pic>
        <p:nvPicPr>
          <p:cNvPr id="28" name="Picture 7"/>
          <p:cNvPicPr>
            <a:picLocks noChangeAspect="1" noChangeArrowheads="1"/>
          </p:cNvPicPr>
          <p:nvPr/>
        </p:nvPicPr>
        <p:blipFill>
          <a:blip r:embed="rId3" cstate="print"/>
          <a:srcRect/>
          <a:stretch>
            <a:fillRect/>
          </a:stretch>
        </p:blipFill>
        <p:spPr bwMode="auto">
          <a:xfrm>
            <a:off x="655638" y="6157913"/>
            <a:ext cx="587375" cy="587375"/>
          </a:xfrm>
          <a:prstGeom prst="rect">
            <a:avLst/>
          </a:prstGeom>
          <a:noFill/>
          <a:ln w="9525">
            <a:noFill/>
            <a:miter lim="800000"/>
            <a:headEnd/>
            <a:tailEnd/>
          </a:ln>
        </p:spPr>
      </p:pic>
      <p:grpSp>
        <p:nvGrpSpPr>
          <p:cNvPr id="18" name="Group 17">
            <a:extLst>
              <a:ext uri="{FF2B5EF4-FFF2-40B4-BE49-F238E27FC236}">
                <a16:creationId xmlns:a16="http://schemas.microsoft.com/office/drawing/2014/main" id="{D7288FEA-0C09-6A42-CEA0-713B36BC8D28}"/>
              </a:ext>
            </a:extLst>
          </p:cNvPr>
          <p:cNvGrpSpPr/>
          <p:nvPr/>
        </p:nvGrpSpPr>
        <p:grpSpPr>
          <a:xfrm>
            <a:off x="3286125" y="2565797"/>
            <a:ext cx="1828800" cy="466725"/>
            <a:chOff x="3286125" y="2565797"/>
            <a:chExt cx="1828800" cy="466725"/>
          </a:xfrm>
        </p:grpSpPr>
        <p:grpSp>
          <p:nvGrpSpPr>
            <p:cNvPr id="19" name="Group 18">
              <a:extLst>
                <a:ext uri="{FF2B5EF4-FFF2-40B4-BE49-F238E27FC236}">
                  <a16:creationId xmlns:a16="http://schemas.microsoft.com/office/drawing/2014/main" id="{D805FA92-CC69-FADD-D145-00BC5FFC1AC0}"/>
                </a:ext>
              </a:extLst>
            </p:cNvPr>
            <p:cNvGrpSpPr>
              <a:grpSpLocks/>
            </p:cNvGrpSpPr>
            <p:nvPr/>
          </p:nvGrpSpPr>
          <p:grpSpPr bwMode="auto">
            <a:xfrm>
              <a:off x="4352925" y="2718197"/>
              <a:ext cx="219075" cy="174625"/>
              <a:chOff x="2640" y="1426"/>
              <a:chExt cx="138" cy="110"/>
            </a:xfrm>
            <a:solidFill>
              <a:srgbClr val="00CC00"/>
            </a:solidFill>
          </p:grpSpPr>
          <p:sp>
            <p:nvSpPr>
              <p:cNvPr id="35" name="Oval 19">
                <a:extLst>
                  <a:ext uri="{FF2B5EF4-FFF2-40B4-BE49-F238E27FC236}">
                    <a16:creationId xmlns:a16="http://schemas.microsoft.com/office/drawing/2014/main" id="{9A6091FB-D183-9D5F-1C04-69A73105FCA0}"/>
                  </a:ext>
                </a:extLst>
              </p:cNvPr>
              <p:cNvSpPr>
                <a:spLocks noChangeArrowheads="1"/>
              </p:cNvSpPr>
              <p:nvPr/>
            </p:nvSpPr>
            <p:spPr bwMode="auto">
              <a:xfrm>
                <a:off x="2640" y="1426"/>
                <a:ext cx="138" cy="110"/>
              </a:xfrm>
              <a:prstGeom prst="ellipse">
                <a:avLst/>
              </a:prstGeom>
              <a:grpFill/>
              <a:ln w="19050">
                <a:solidFill>
                  <a:schemeClr val="tx1"/>
                </a:solidFill>
                <a:round/>
                <a:headEnd/>
                <a:tailEnd/>
              </a:ln>
              <a:effectLst>
                <a:glow rad="139700">
                  <a:schemeClr val="accent3">
                    <a:satMod val="175000"/>
                    <a:alpha val="40000"/>
                  </a:schemeClr>
                </a:glow>
              </a:effectLst>
            </p:spPr>
            <p:txBody>
              <a:bodyPr wrap="none" anchor="ctr"/>
              <a:lstStyle/>
              <a:p>
                <a:pPr algn="r"/>
                <a:endParaRPr lang="en-US" sz="4400" b="0" u="sng" dirty="0">
                  <a:solidFill>
                    <a:srgbClr val="0000FF"/>
                  </a:solidFill>
                  <a:latin typeface="Arial" pitchFamily="34" charset="0"/>
                </a:endParaRPr>
              </a:p>
            </p:txBody>
          </p:sp>
          <p:sp>
            <p:nvSpPr>
              <p:cNvPr id="36" name="Oval 20">
                <a:extLst>
                  <a:ext uri="{FF2B5EF4-FFF2-40B4-BE49-F238E27FC236}">
                    <a16:creationId xmlns:a16="http://schemas.microsoft.com/office/drawing/2014/main" id="{A468588D-9C32-8329-2A15-651FB294D558}"/>
                  </a:ext>
                </a:extLst>
              </p:cNvPr>
              <p:cNvSpPr>
                <a:spLocks noChangeArrowheads="1"/>
              </p:cNvSpPr>
              <p:nvPr/>
            </p:nvSpPr>
            <p:spPr bwMode="auto">
              <a:xfrm>
                <a:off x="2718" y="1445"/>
                <a:ext cx="37" cy="31"/>
              </a:xfrm>
              <a:prstGeom prst="ellipse">
                <a:avLst/>
              </a:prstGeom>
              <a:grpFill/>
              <a:ln w="19050">
                <a:solidFill>
                  <a:schemeClr val="tx1"/>
                </a:solidFill>
                <a:round/>
                <a:headEnd/>
                <a:tailEnd/>
              </a:ln>
            </p:spPr>
            <p:txBody>
              <a:bodyPr wrap="none" anchor="ctr"/>
              <a:lstStyle/>
              <a:p>
                <a:endParaRPr lang="en-US" dirty="0">
                  <a:latin typeface="Courier New" pitchFamily="49" charset="0"/>
                </a:endParaRPr>
              </a:p>
            </p:txBody>
          </p:sp>
        </p:grpSp>
        <p:grpSp>
          <p:nvGrpSpPr>
            <p:cNvPr id="20" name="Group 5">
              <a:extLst>
                <a:ext uri="{FF2B5EF4-FFF2-40B4-BE49-F238E27FC236}">
                  <a16:creationId xmlns:a16="http://schemas.microsoft.com/office/drawing/2014/main" id="{1E0E054A-27F7-C61F-4AB8-9491B903C317}"/>
                </a:ext>
              </a:extLst>
            </p:cNvPr>
            <p:cNvGrpSpPr>
              <a:grpSpLocks/>
            </p:cNvGrpSpPr>
            <p:nvPr/>
          </p:nvGrpSpPr>
          <p:grpSpPr bwMode="auto">
            <a:xfrm>
              <a:off x="3286125" y="2565797"/>
              <a:ext cx="1828800" cy="466725"/>
              <a:chOff x="2160" y="1920"/>
              <a:chExt cx="1152" cy="294"/>
            </a:xfrm>
          </p:grpSpPr>
          <p:grpSp>
            <p:nvGrpSpPr>
              <p:cNvPr id="21" name="Group 6">
                <a:extLst>
                  <a:ext uri="{FF2B5EF4-FFF2-40B4-BE49-F238E27FC236}">
                    <a16:creationId xmlns:a16="http://schemas.microsoft.com/office/drawing/2014/main" id="{8745ECE1-C74A-7E34-52D8-6BE63290E016}"/>
                  </a:ext>
                </a:extLst>
              </p:cNvPr>
              <p:cNvGrpSpPr>
                <a:grpSpLocks/>
              </p:cNvGrpSpPr>
              <p:nvPr/>
            </p:nvGrpSpPr>
            <p:grpSpPr bwMode="auto">
              <a:xfrm>
                <a:off x="2234" y="2012"/>
                <a:ext cx="138" cy="110"/>
                <a:chOff x="2928" y="1465"/>
                <a:chExt cx="271" cy="215"/>
              </a:xfrm>
            </p:grpSpPr>
            <p:sp>
              <p:nvSpPr>
                <p:cNvPr id="33" name="Oval 7">
                  <a:extLst>
                    <a:ext uri="{FF2B5EF4-FFF2-40B4-BE49-F238E27FC236}">
                      <a16:creationId xmlns:a16="http://schemas.microsoft.com/office/drawing/2014/main" id="{2CF9BBCF-616C-62BD-2CA6-C3DFA549B48A}"/>
                    </a:ext>
                  </a:extLst>
                </p:cNvPr>
                <p:cNvSpPr>
                  <a:spLocks noChangeArrowheads="1"/>
                </p:cNvSpPr>
                <p:nvPr/>
              </p:nvSpPr>
              <p:spPr bwMode="auto">
                <a:xfrm>
                  <a:off x="2928" y="1465"/>
                  <a:ext cx="271" cy="215"/>
                </a:xfrm>
                <a:prstGeom prst="ellipse">
                  <a:avLst/>
                </a:prstGeom>
                <a:solidFill>
                  <a:srgbClr val="3399FF"/>
                </a:solidFill>
                <a:ln w="19050">
                  <a:solidFill>
                    <a:schemeClr val="tx1"/>
                  </a:solidFill>
                  <a:round/>
                  <a:headEnd/>
                  <a:tailEnd/>
                </a:ln>
                <a:effectLst>
                  <a:glow rad="139700">
                    <a:schemeClr val="accent3">
                      <a:satMod val="175000"/>
                      <a:alpha val="40000"/>
                    </a:schemeClr>
                  </a:glow>
                </a:effectLst>
              </p:spPr>
              <p:txBody>
                <a:bodyPr wrap="none" anchor="ctr"/>
                <a:lstStyle/>
                <a:p>
                  <a:pPr algn="r"/>
                  <a:endParaRPr lang="en-US" sz="4400" b="0" u="sng" dirty="0">
                    <a:solidFill>
                      <a:srgbClr val="0000FF"/>
                    </a:solidFill>
                    <a:latin typeface="Arial" pitchFamily="34" charset="0"/>
                  </a:endParaRPr>
                </a:p>
              </p:txBody>
            </p:sp>
            <p:sp>
              <p:nvSpPr>
                <p:cNvPr id="34" name="Oval 8">
                  <a:extLst>
                    <a:ext uri="{FF2B5EF4-FFF2-40B4-BE49-F238E27FC236}">
                      <a16:creationId xmlns:a16="http://schemas.microsoft.com/office/drawing/2014/main" id="{ECE5B397-3233-EF07-7258-2368D246A73C}"/>
                    </a:ext>
                  </a:extLst>
                </p:cNvPr>
                <p:cNvSpPr>
                  <a:spLocks noChangeArrowheads="1"/>
                </p:cNvSpPr>
                <p:nvPr/>
              </p:nvSpPr>
              <p:spPr bwMode="auto">
                <a:xfrm>
                  <a:off x="3082" y="1503"/>
                  <a:ext cx="71" cy="60"/>
                </a:xfrm>
                <a:prstGeom prst="ellipse">
                  <a:avLst/>
                </a:prstGeom>
                <a:solidFill>
                  <a:srgbClr val="00FFFF"/>
                </a:solidFill>
                <a:ln w="19050">
                  <a:solidFill>
                    <a:schemeClr val="bg1"/>
                  </a:solidFill>
                  <a:round/>
                  <a:headEnd/>
                  <a:tailEnd/>
                </a:ln>
              </p:spPr>
              <p:txBody>
                <a:bodyPr wrap="none" anchor="ctr"/>
                <a:lstStyle/>
                <a:p>
                  <a:endParaRPr lang="en-US" dirty="0">
                    <a:latin typeface="Courier New" pitchFamily="49" charset="0"/>
                  </a:endParaRPr>
                </a:p>
              </p:txBody>
            </p:sp>
          </p:grpSp>
          <p:sp>
            <p:nvSpPr>
              <p:cNvPr id="22" name="Rectangle 9">
                <a:extLst>
                  <a:ext uri="{FF2B5EF4-FFF2-40B4-BE49-F238E27FC236}">
                    <a16:creationId xmlns:a16="http://schemas.microsoft.com/office/drawing/2014/main" id="{CF1C868D-A49A-2AB4-1178-A195C3F786D2}"/>
                  </a:ext>
                </a:extLst>
              </p:cNvPr>
              <p:cNvSpPr>
                <a:spLocks noChangeArrowheads="1"/>
              </p:cNvSpPr>
              <p:nvPr/>
            </p:nvSpPr>
            <p:spPr bwMode="auto">
              <a:xfrm>
                <a:off x="2160" y="1920"/>
                <a:ext cx="294" cy="294"/>
              </a:xfrm>
              <a:prstGeom prst="rect">
                <a:avLst/>
              </a:prstGeom>
              <a:noFill/>
              <a:ln w="38100">
                <a:solidFill>
                  <a:schemeClr val="bg1"/>
                </a:solidFill>
                <a:miter lim="800000"/>
                <a:headEnd/>
                <a:tailEnd/>
              </a:ln>
            </p:spPr>
            <p:txBody>
              <a:bodyPr wrap="none" anchor="ctr"/>
              <a:lstStyle/>
              <a:p>
                <a:endParaRPr lang="en-US" dirty="0">
                  <a:latin typeface="Courier New" pitchFamily="49" charset="0"/>
                </a:endParaRPr>
              </a:p>
            </p:txBody>
          </p:sp>
          <p:sp>
            <p:nvSpPr>
              <p:cNvPr id="23" name="Rectangle 10">
                <a:extLst>
                  <a:ext uri="{FF2B5EF4-FFF2-40B4-BE49-F238E27FC236}">
                    <a16:creationId xmlns:a16="http://schemas.microsoft.com/office/drawing/2014/main" id="{254ADA61-65D9-F155-5D68-66B02D0E26A6}"/>
                  </a:ext>
                </a:extLst>
              </p:cNvPr>
              <p:cNvSpPr>
                <a:spLocks noChangeArrowheads="1"/>
              </p:cNvSpPr>
              <p:nvPr/>
            </p:nvSpPr>
            <p:spPr bwMode="auto">
              <a:xfrm>
                <a:off x="2454" y="1920"/>
                <a:ext cx="294" cy="294"/>
              </a:xfrm>
              <a:prstGeom prst="rect">
                <a:avLst/>
              </a:prstGeom>
              <a:noFill/>
              <a:ln w="38100">
                <a:solidFill>
                  <a:schemeClr val="bg1"/>
                </a:solidFill>
                <a:miter lim="800000"/>
                <a:headEnd/>
                <a:tailEnd/>
              </a:ln>
            </p:spPr>
            <p:txBody>
              <a:bodyPr wrap="none" anchor="ctr"/>
              <a:lstStyle/>
              <a:p>
                <a:endParaRPr lang="en-US" dirty="0">
                  <a:latin typeface="Courier New" pitchFamily="49" charset="0"/>
                </a:endParaRPr>
              </a:p>
            </p:txBody>
          </p:sp>
          <p:sp>
            <p:nvSpPr>
              <p:cNvPr id="24" name="Rectangle 11">
                <a:extLst>
                  <a:ext uri="{FF2B5EF4-FFF2-40B4-BE49-F238E27FC236}">
                    <a16:creationId xmlns:a16="http://schemas.microsoft.com/office/drawing/2014/main" id="{4CF9A5AF-EBA7-8A27-9594-89B639561BFC}"/>
                  </a:ext>
                </a:extLst>
              </p:cNvPr>
              <p:cNvSpPr>
                <a:spLocks noChangeArrowheads="1"/>
              </p:cNvSpPr>
              <p:nvPr/>
            </p:nvSpPr>
            <p:spPr bwMode="auto">
              <a:xfrm>
                <a:off x="2748" y="1920"/>
                <a:ext cx="294" cy="294"/>
              </a:xfrm>
              <a:prstGeom prst="rect">
                <a:avLst/>
              </a:prstGeom>
              <a:noFill/>
              <a:ln w="38100">
                <a:solidFill>
                  <a:schemeClr val="bg1"/>
                </a:solidFill>
                <a:miter lim="800000"/>
                <a:headEnd/>
                <a:tailEnd/>
              </a:ln>
            </p:spPr>
            <p:txBody>
              <a:bodyPr wrap="none" anchor="ctr"/>
              <a:lstStyle/>
              <a:p>
                <a:endParaRPr lang="en-US" dirty="0">
                  <a:latin typeface="Courier New" pitchFamily="49" charset="0"/>
                </a:endParaRPr>
              </a:p>
            </p:txBody>
          </p:sp>
          <p:sp>
            <p:nvSpPr>
              <p:cNvPr id="25" name="Line 12">
                <a:extLst>
                  <a:ext uri="{FF2B5EF4-FFF2-40B4-BE49-F238E27FC236}">
                    <a16:creationId xmlns:a16="http://schemas.microsoft.com/office/drawing/2014/main" id="{67A52EA5-0ACB-968E-BA0F-1366EDCB9D0F}"/>
                  </a:ext>
                </a:extLst>
              </p:cNvPr>
              <p:cNvSpPr>
                <a:spLocks noChangeShapeType="1"/>
              </p:cNvSpPr>
              <p:nvPr/>
            </p:nvSpPr>
            <p:spPr bwMode="auto">
              <a:xfrm>
                <a:off x="3018" y="1920"/>
                <a:ext cx="294" cy="0"/>
              </a:xfrm>
              <a:prstGeom prst="line">
                <a:avLst/>
              </a:prstGeom>
              <a:noFill/>
              <a:ln w="38100">
                <a:solidFill>
                  <a:schemeClr val="bg1"/>
                </a:solidFill>
                <a:round/>
                <a:headEnd/>
                <a:tailEnd/>
              </a:ln>
            </p:spPr>
            <p:txBody>
              <a:bodyPr wrap="none" anchor="ctr"/>
              <a:lstStyle/>
              <a:p>
                <a:endParaRPr lang="en-US" dirty="0">
                  <a:latin typeface="Courier New" pitchFamily="49" charset="0"/>
                </a:endParaRPr>
              </a:p>
            </p:txBody>
          </p:sp>
          <p:sp>
            <p:nvSpPr>
              <p:cNvPr id="29" name="Line 13">
                <a:extLst>
                  <a:ext uri="{FF2B5EF4-FFF2-40B4-BE49-F238E27FC236}">
                    <a16:creationId xmlns:a16="http://schemas.microsoft.com/office/drawing/2014/main" id="{08698CA7-5D05-C093-44B3-EA2248812742}"/>
                  </a:ext>
                </a:extLst>
              </p:cNvPr>
              <p:cNvSpPr>
                <a:spLocks noChangeShapeType="1"/>
              </p:cNvSpPr>
              <p:nvPr/>
            </p:nvSpPr>
            <p:spPr bwMode="auto">
              <a:xfrm>
                <a:off x="3018" y="2214"/>
                <a:ext cx="294" cy="0"/>
              </a:xfrm>
              <a:prstGeom prst="line">
                <a:avLst/>
              </a:prstGeom>
              <a:noFill/>
              <a:ln w="38100">
                <a:solidFill>
                  <a:schemeClr val="bg1"/>
                </a:solidFill>
                <a:round/>
                <a:headEnd/>
                <a:tailEnd/>
              </a:ln>
            </p:spPr>
            <p:txBody>
              <a:bodyPr wrap="none" anchor="ctr"/>
              <a:lstStyle/>
              <a:p>
                <a:endParaRPr lang="en-US" dirty="0">
                  <a:latin typeface="Courier New" pitchFamily="49" charset="0"/>
                </a:endParaRPr>
              </a:p>
            </p:txBody>
          </p:sp>
          <p:grpSp>
            <p:nvGrpSpPr>
              <p:cNvPr id="30" name="Group 14">
                <a:extLst>
                  <a:ext uri="{FF2B5EF4-FFF2-40B4-BE49-F238E27FC236}">
                    <a16:creationId xmlns:a16="http://schemas.microsoft.com/office/drawing/2014/main" id="{8FDAABBF-49FB-A08C-C825-FF6239727871}"/>
                  </a:ext>
                </a:extLst>
              </p:cNvPr>
              <p:cNvGrpSpPr>
                <a:grpSpLocks/>
              </p:cNvGrpSpPr>
              <p:nvPr/>
            </p:nvGrpSpPr>
            <p:grpSpPr bwMode="auto">
              <a:xfrm>
                <a:off x="2528" y="2012"/>
                <a:ext cx="138" cy="110"/>
                <a:chOff x="3648" y="3312"/>
                <a:chExt cx="271" cy="215"/>
              </a:xfrm>
            </p:grpSpPr>
            <p:sp>
              <p:nvSpPr>
                <p:cNvPr id="31" name="Oval 15">
                  <a:extLst>
                    <a:ext uri="{FF2B5EF4-FFF2-40B4-BE49-F238E27FC236}">
                      <a16:creationId xmlns:a16="http://schemas.microsoft.com/office/drawing/2014/main" id="{1F08F322-1595-F2A0-2BFC-75AA2BDB1373}"/>
                    </a:ext>
                  </a:extLst>
                </p:cNvPr>
                <p:cNvSpPr>
                  <a:spLocks noChangeArrowheads="1"/>
                </p:cNvSpPr>
                <p:nvPr/>
              </p:nvSpPr>
              <p:spPr bwMode="auto">
                <a:xfrm>
                  <a:off x="3648" y="3312"/>
                  <a:ext cx="271" cy="215"/>
                </a:xfrm>
                <a:prstGeom prst="ellipse">
                  <a:avLst/>
                </a:prstGeom>
                <a:solidFill>
                  <a:srgbClr val="FF0000"/>
                </a:solidFill>
                <a:ln w="19050">
                  <a:solidFill>
                    <a:schemeClr val="tx1"/>
                  </a:solidFill>
                  <a:round/>
                  <a:headEnd/>
                  <a:tailEnd/>
                </a:ln>
                <a:effectLst>
                  <a:glow rad="139700">
                    <a:schemeClr val="accent3">
                      <a:satMod val="175000"/>
                      <a:alpha val="40000"/>
                    </a:schemeClr>
                  </a:glow>
                </a:effectLst>
              </p:spPr>
              <p:txBody>
                <a:bodyPr wrap="none" anchor="ctr"/>
                <a:lstStyle/>
                <a:p>
                  <a:pPr algn="r"/>
                  <a:endParaRPr lang="en-US" sz="4400" b="0" u="sng" dirty="0">
                    <a:solidFill>
                      <a:srgbClr val="0000FF"/>
                    </a:solidFill>
                    <a:latin typeface="Arial" pitchFamily="34" charset="0"/>
                  </a:endParaRPr>
                </a:p>
              </p:txBody>
            </p:sp>
            <p:sp>
              <p:nvSpPr>
                <p:cNvPr id="32" name="Oval 16">
                  <a:extLst>
                    <a:ext uri="{FF2B5EF4-FFF2-40B4-BE49-F238E27FC236}">
                      <a16:creationId xmlns:a16="http://schemas.microsoft.com/office/drawing/2014/main" id="{050FE670-6111-93EA-80AD-E6C529EE671C}"/>
                    </a:ext>
                  </a:extLst>
                </p:cNvPr>
                <p:cNvSpPr>
                  <a:spLocks noChangeArrowheads="1"/>
                </p:cNvSpPr>
                <p:nvPr/>
              </p:nvSpPr>
              <p:spPr bwMode="auto">
                <a:xfrm>
                  <a:off x="3802" y="3350"/>
                  <a:ext cx="71" cy="60"/>
                </a:xfrm>
                <a:prstGeom prst="ellipse">
                  <a:avLst/>
                </a:prstGeom>
                <a:solidFill>
                  <a:srgbClr val="FF7C80"/>
                </a:solidFill>
                <a:ln w="19050">
                  <a:solidFill>
                    <a:schemeClr val="bg1"/>
                  </a:solidFill>
                  <a:round/>
                  <a:headEnd/>
                  <a:tailEnd/>
                </a:ln>
              </p:spPr>
              <p:txBody>
                <a:bodyPr wrap="none" anchor="ctr"/>
                <a:lstStyle/>
                <a:p>
                  <a:endParaRPr lang="en-US" dirty="0">
                    <a:latin typeface="Courier New" pitchFamily="49" charset="0"/>
                  </a:endParaRPr>
                </a:p>
              </p:txBody>
            </p:sp>
          </p:grpSp>
        </p:grpSp>
      </p:gr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8" name="Footer Placeholder 2"/>
          <p:cNvSpPr>
            <a:spLocks noGrp="1"/>
          </p:cNvSpPr>
          <p:nvPr>
            <p:ph type="ftr" sz="quarter" idx="10"/>
          </p:nvPr>
        </p:nvSpPr>
        <p:spPr>
          <a:xfrm>
            <a:off x="3124200" y="6248400"/>
            <a:ext cx="2895600" cy="457200"/>
          </a:xfrm>
        </p:spPr>
        <p:txBody>
          <a:bodyPr/>
          <a:lstStyle/>
          <a:p>
            <a:pPr>
              <a:defRPr/>
            </a:pPr>
            <a:r>
              <a:rPr lang="en-US" b="0" dirty="0">
                <a:solidFill>
                  <a:schemeClr val="tx1"/>
                </a:solidFill>
                <a:latin typeface="Arial" pitchFamily="34" charset="0"/>
                <a:cs typeface="+mn-cs"/>
              </a:rPr>
              <a:t>Art of Multiprocessor Programming</a:t>
            </a:r>
          </a:p>
        </p:txBody>
      </p:sp>
      <p:sp>
        <p:nvSpPr>
          <p:cNvPr id="29" name="Slide Number Placeholder 3"/>
          <p:cNvSpPr>
            <a:spLocks noGrp="1"/>
          </p:cNvSpPr>
          <p:nvPr>
            <p:ph type="sldNum" sz="quarter" idx="11"/>
          </p:nvPr>
        </p:nvSpPr>
        <p:spPr>
          <a:xfrm>
            <a:off x="6553200" y="6248400"/>
            <a:ext cx="1905000" cy="457200"/>
          </a:xfrm>
        </p:spPr>
        <p:txBody>
          <a:bodyPr/>
          <a:lstStyle/>
          <a:p>
            <a:pPr>
              <a:defRPr/>
            </a:pPr>
            <a:fld id="{CF3E962D-B5EA-4101-BBB4-F8D0E850057D}" type="slidenum">
              <a:rPr lang="x-none" b="0">
                <a:solidFill>
                  <a:schemeClr val="tx1"/>
                </a:solidFill>
                <a:latin typeface="Arial" pitchFamily="34" charset="0"/>
                <a:cs typeface="+mn-cs"/>
              </a:rPr>
              <a:pPr>
                <a:defRPr/>
              </a:pPr>
              <a:t>65</a:t>
            </a:fld>
            <a:endParaRPr lang="en-US" b="0" dirty="0">
              <a:solidFill>
                <a:schemeClr val="tx1"/>
              </a:solidFill>
              <a:latin typeface="Arial" pitchFamily="34" charset="0"/>
              <a:cs typeface="+mn-cs"/>
            </a:endParaRPr>
          </a:p>
        </p:txBody>
      </p:sp>
      <p:sp>
        <p:nvSpPr>
          <p:cNvPr id="55301" name="Rectangle 3"/>
          <p:cNvSpPr>
            <a:spLocks noGrp="1" noChangeArrowheads="1"/>
          </p:cNvSpPr>
          <p:nvPr>
            <p:ph type="title" idx="4294967295"/>
          </p:nvPr>
        </p:nvSpPr>
        <p:spPr/>
        <p:txBody>
          <a:bodyPr/>
          <a:lstStyle/>
          <a:p>
            <a:pPr eaLnBrk="1" hangingPunct="1"/>
            <a:r>
              <a:rPr lang="en-US"/>
              <a:t>Example</a:t>
            </a:r>
          </a:p>
        </p:txBody>
      </p:sp>
      <p:sp>
        <p:nvSpPr>
          <p:cNvPr id="55302" name="Text Box 4"/>
          <p:cNvSpPr txBox="1">
            <a:spLocks noChangeArrowheads="1"/>
          </p:cNvSpPr>
          <p:nvPr/>
        </p:nvSpPr>
        <p:spPr bwMode="auto">
          <a:xfrm>
            <a:off x="3402220" y="5410200"/>
            <a:ext cx="766555" cy="461665"/>
          </a:xfrm>
          <a:prstGeom prst="rect">
            <a:avLst/>
          </a:prstGeom>
          <a:noFill/>
          <a:ln w="9525">
            <a:noFill/>
            <a:miter lim="800000"/>
            <a:headEnd/>
            <a:tailEnd/>
          </a:ln>
        </p:spPr>
        <p:txBody>
          <a:bodyPr wrap="none">
            <a:spAutoFit/>
          </a:bodyPr>
          <a:lstStyle/>
          <a:p>
            <a:pPr algn="r"/>
            <a:r>
              <a:rPr lang="en-US" b="0" dirty="0">
                <a:solidFill>
                  <a:schemeClr val="bg1"/>
                </a:solidFill>
                <a:latin typeface="Arial" pitchFamily="34" charset="0"/>
              </a:rPr>
              <a:t>time</a:t>
            </a:r>
          </a:p>
        </p:txBody>
      </p:sp>
      <p:sp>
        <p:nvSpPr>
          <p:cNvPr id="55303" name="AutoShape 5"/>
          <p:cNvSpPr>
            <a:spLocks noChangeArrowheads="1"/>
          </p:cNvSpPr>
          <p:nvPr/>
        </p:nvSpPr>
        <p:spPr bwMode="auto">
          <a:xfrm>
            <a:off x="914400" y="3276600"/>
            <a:ext cx="1828800" cy="990600"/>
          </a:xfrm>
          <a:prstGeom prst="leftRightArrow">
            <a:avLst>
              <a:gd name="adj1" fmla="val 50000"/>
              <a:gd name="adj2" fmla="val 36923"/>
            </a:avLst>
          </a:prstGeom>
          <a:solidFill>
            <a:srgbClr val="6666FF"/>
          </a:solidFill>
          <a:ln w="38100">
            <a:solidFill>
              <a:schemeClr val="tx1"/>
            </a:solidFill>
            <a:miter lim="800000"/>
            <a:headEnd/>
            <a:tailEnd/>
          </a:ln>
        </p:spPr>
        <p:txBody>
          <a:bodyPr wrap="none" anchor="ctr"/>
          <a:lstStyle/>
          <a:p>
            <a:pPr algn="ctr"/>
            <a:r>
              <a:rPr lang="en-US" dirty="0">
                <a:solidFill>
                  <a:schemeClr val="bg1"/>
                </a:solidFill>
                <a:latin typeface="Arial" pitchFamily="34" charset="0"/>
              </a:rPr>
              <a:t>q.enq(x)</a:t>
            </a:r>
          </a:p>
        </p:txBody>
      </p:sp>
      <p:sp>
        <p:nvSpPr>
          <p:cNvPr id="55305" name="AutoShape 20"/>
          <p:cNvSpPr>
            <a:spLocks noChangeArrowheads="1"/>
          </p:cNvSpPr>
          <p:nvPr/>
        </p:nvSpPr>
        <p:spPr bwMode="auto">
          <a:xfrm>
            <a:off x="914400" y="4343400"/>
            <a:ext cx="1752600" cy="990600"/>
          </a:xfrm>
          <a:prstGeom prst="leftRightArrow">
            <a:avLst>
              <a:gd name="adj1" fmla="val 50000"/>
              <a:gd name="adj2" fmla="val 35385"/>
            </a:avLst>
          </a:prstGeom>
          <a:solidFill>
            <a:srgbClr val="FF0000"/>
          </a:solidFill>
          <a:ln w="38100">
            <a:solidFill>
              <a:schemeClr val="tx1"/>
            </a:solidFill>
            <a:miter lim="800000"/>
            <a:headEnd/>
            <a:tailEnd/>
          </a:ln>
        </p:spPr>
        <p:txBody>
          <a:bodyPr wrap="none" anchor="ctr"/>
          <a:lstStyle/>
          <a:p>
            <a:pPr algn="ctr"/>
            <a:r>
              <a:rPr lang="en-US" dirty="0">
                <a:solidFill>
                  <a:schemeClr val="bg1"/>
                </a:solidFill>
                <a:latin typeface="Arial" pitchFamily="34" charset="0"/>
              </a:rPr>
              <a:t>q.enq(y)</a:t>
            </a:r>
          </a:p>
        </p:txBody>
      </p:sp>
      <p:sp>
        <p:nvSpPr>
          <p:cNvPr id="55306" name="AutoShape 21"/>
          <p:cNvSpPr>
            <a:spLocks noChangeArrowheads="1"/>
          </p:cNvSpPr>
          <p:nvPr/>
        </p:nvSpPr>
        <p:spPr bwMode="auto">
          <a:xfrm>
            <a:off x="2895600" y="4343400"/>
            <a:ext cx="1981200" cy="990600"/>
          </a:xfrm>
          <a:prstGeom prst="leftRightArrow">
            <a:avLst>
              <a:gd name="adj1" fmla="val 50000"/>
              <a:gd name="adj2" fmla="val 40000"/>
            </a:avLst>
          </a:prstGeom>
          <a:solidFill>
            <a:srgbClr val="FF0000"/>
          </a:solidFill>
          <a:ln w="38100">
            <a:solidFill>
              <a:schemeClr val="tx1"/>
            </a:solidFill>
            <a:miter lim="800000"/>
            <a:headEnd/>
            <a:tailEnd/>
          </a:ln>
        </p:spPr>
        <p:txBody>
          <a:bodyPr wrap="none" anchor="ctr"/>
          <a:lstStyle/>
          <a:p>
            <a:pPr algn="ctr"/>
            <a:r>
              <a:rPr lang="en-US" dirty="0">
                <a:solidFill>
                  <a:schemeClr val="bg1"/>
                </a:solidFill>
                <a:latin typeface="Arial" pitchFamily="34" charset="0"/>
              </a:rPr>
              <a:t>q.deq(x)</a:t>
            </a:r>
          </a:p>
        </p:txBody>
      </p:sp>
      <p:sp>
        <p:nvSpPr>
          <p:cNvPr id="55307" name="AutoShape 22"/>
          <p:cNvSpPr>
            <a:spLocks noChangeArrowheads="1"/>
          </p:cNvSpPr>
          <p:nvPr/>
        </p:nvSpPr>
        <p:spPr bwMode="auto">
          <a:xfrm>
            <a:off x="5232400" y="3429000"/>
            <a:ext cx="1828800" cy="990600"/>
          </a:xfrm>
          <a:prstGeom prst="leftRightArrow">
            <a:avLst>
              <a:gd name="adj1" fmla="val 50000"/>
              <a:gd name="adj2" fmla="val 36923"/>
            </a:avLst>
          </a:prstGeom>
          <a:solidFill>
            <a:srgbClr val="6666FF"/>
          </a:solidFill>
          <a:ln w="38100">
            <a:solidFill>
              <a:schemeClr val="tx1"/>
            </a:solidFill>
            <a:miter lim="800000"/>
            <a:headEnd/>
            <a:tailEnd/>
          </a:ln>
        </p:spPr>
        <p:txBody>
          <a:bodyPr wrap="none" anchor="ctr"/>
          <a:lstStyle/>
          <a:p>
            <a:pPr algn="ctr"/>
            <a:r>
              <a:rPr lang="en-US" dirty="0">
                <a:solidFill>
                  <a:schemeClr val="bg1"/>
                </a:solidFill>
                <a:latin typeface="Arial" pitchFamily="34" charset="0"/>
              </a:rPr>
              <a:t>q.deq(y)</a:t>
            </a:r>
          </a:p>
        </p:txBody>
      </p:sp>
      <p:grpSp>
        <p:nvGrpSpPr>
          <p:cNvPr id="55308" name="Group 23"/>
          <p:cNvGrpSpPr>
            <a:grpSpLocks/>
          </p:cNvGrpSpPr>
          <p:nvPr/>
        </p:nvGrpSpPr>
        <p:grpSpPr bwMode="auto">
          <a:xfrm>
            <a:off x="838200" y="5257800"/>
            <a:ext cx="7391400" cy="762000"/>
            <a:chOff x="528" y="3312"/>
            <a:chExt cx="4656" cy="480"/>
          </a:xfrm>
        </p:grpSpPr>
        <p:sp>
          <p:nvSpPr>
            <p:cNvPr id="55311" name="AutoShape 24"/>
            <p:cNvSpPr>
              <a:spLocks noChangeArrowheads="1"/>
            </p:cNvSpPr>
            <p:nvPr/>
          </p:nvSpPr>
          <p:spPr bwMode="auto">
            <a:xfrm>
              <a:off x="528" y="3312"/>
              <a:ext cx="4656" cy="480"/>
            </a:xfrm>
            <a:prstGeom prst="rightArrow">
              <a:avLst>
                <a:gd name="adj1" fmla="val 50000"/>
                <a:gd name="adj2" fmla="val 242500"/>
              </a:avLst>
            </a:prstGeom>
            <a:solidFill>
              <a:srgbClr val="0099FF"/>
            </a:solidFill>
            <a:ln w="38100">
              <a:solidFill>
                <a:srgbClr val="0099FF"/>
              </a:solidFill>
              <a:miter lim="800000"/>
              <a:headEnd/>
              <a:tailEnd/>
            </a:ln>
          </p:spPr>
          <p:txBody>
            <a:bodyPr wrap="none" anchor="ctr"/>
            <a:lstStyle/>
            <a:p>
              <a:endParaRPr lang="en-US" dirty="0">
                <a:latin typeface="Courier New" pitchFamily="49" charset="0"/>
              </a:endParaRPr>
            </a:p>
          </p:txBody>
        </p:sp>
        <p:sp>
          <p:nvSpPr>
            <p:cNvPr id="55312" name="Text Box 25"/>
            <p:cNvSpPr txBox="1">
              <a:spLocks noChangeArrowheads="1"/>
            </p:cNvSpPr>
            <p:nvPr/>
          </p:nvSpPr>
          <p:spPr bwMode="auto">
            <a:xfrm>
              <a:off x="2143" y="3408"/>
              <a:ext cx="483" cy="291"/>
            </a:xfrm>
            <a:prstGeom prst="rect">
              <a:avLst/>
            </a:prstGeom>
            <a:noFill/>
            <a:ln w="9525">
              <a:noFill/>
              <a:miter lim="800000"/>
              <a:headEnd/>
              <a:tailEnd/>
            </a:ln>
          </p:spPr>
          <p:txBody>
            <a:bodyPr wrap="none">
              <a:spAutoFit/>
            </a:bodyPr>
            <a:lstStyle/>
            <a:p>
              <a:pPr algn="r"/>
              <a:r>
                <a:rPr lang="en-US" b="0" dirty="0">
                  <a:solidFill>
                    <a:schemeClr val="bg1"/>
                  </a:solidFill>
                  <a:latin typeface="Arial" pitchFamily="34" charset="0"/>
                </a:rPr>
                <a:t>time</a:t>
              </a:r>
            </a:p>
          </p:txBody>
        </p:sp>
      </p:grpSp>
      <p:pic>
        <p:nvPicPr>
          <p:cNvPr id="55310" name="Picture 30" descr="MCj03970740000[1]"/>
          <p:cNvPicPr>
            <a:picLocks noChangeAspect="1" noChangeArrowheads="1"/>
          </p:cNvPicPr>
          <p:nvPr/>
        </p:nvPicPr>
        <p:blipFill>
          <a:blip r:embed="rId3" cstate="print"/>
          <a:srcRect/>
          <a:stretch>
            <a:fillRect/>
          </a:stretch>
        </p:blipFill>
        <p:spPr bwMode="auto">
          <a:xfrm>
            <a:off x="450850" y="534988"/>
            <a:ext cx="866775" cy="858837"/>
          </a:xfrm>
          <a:prstGeom prst="rect">
            <a:avLst/>
          </a:prstGeom>
          <a:noFill/>
          <a:ln w="9525">
            <a:noFill/>
            <a:miter lim="800000"/>
            <a:headEnd/>
            <a:tailEnd/>
          </a:ln>
        </p:spPr>
      </p:pic>
      <p:pic>
        <p:nvPicPr>
          <p:cNvPr id="30" name="Picture 7"/>
          <p:cNvPicPr>
            <a:picLocks noChangeAspect="1" noChangeArrowheads="1"/>
          </p:cNvPicPr>
          <p:nvPr/>
        </p:nvPicPr>
        <p:blipFill>
          <a:blip r:embed="rId4" cstate="print"/>
          <a:srcRect/>
          <a:stretch>
            <a:fillRect/>
          </a:stretch>
        </p:blipFill>
        <p:spPr bwMode="auto">
          <a:xfrm>
            <a:off x="655638" y="6157913"/>
            <a:ext cx="587375" cy="587375"/>
          </a:xfrm>
          <a:prstGeom prst="rect">
            <a:avLst/>
          </a:prstGeom>
          <a:noFill/>
          <a:ln w="9525">
            <a:noFill/>
            <a:miter lim="800000"/>
            <a:headEnd/>
            <a:tailEnd/>
          </a:ln>
        </p:spPr>
      </p:pic>
      <p:grpSp>
        <p:nvGrpSpPr>
          <p:cNvPr id="18" name="Group 17">
            <a:extLst>
              <a:ext uri="{FF2B5EF4-FFF2-40B4-BE49-F238E27FC236}">
                <a16:creationId xmlns:a16="http://schemas.microsoft.com/office/drawing/2014/main" id="{78CC4266-F62D-FDAF-12F6-44A05CA813A3}"/>
              </a:ext>
            </a:extLst>
          </p:cNvPr>
          <p:cNvGrpSpPr/>
          <p:nvPr/>
        </p:nvGrpSpPr>
        <p:grpSpPr>
          <a:xfrm>
            <a:off x="3286125" y="2565797"/>
            <a:ext cx="1828800" cy="466725"/>
            <a:chOff x="3286125" y="2565797"/>
            <a:chExt cx="1828800" cy="466725"/>
          </a:xfrm>
        </p:grpSpPr>
        <p:grpSp>
          <p:nvGrpSpPr>
            <p:cNvPr id="19" name="Group 18">
              <a:extLst>
                <a:ext uri="{FF2B5EF4-FFF2-40B4-BE49-F238E27FC236}">
                  <a16:creationId xmlns:a16="http://schemas.microsoft.com/office/drawing/2014/main" id="{040615DA-4388-F627-7691-BB4F95A50853}"/>
                </a:ext>
              </a:extLst>
            </p:cNvPr>
            <p:cNvGrpSpPr>
              <a:grpSpLocks/>
            </p:cNvGrpSpPr>
            <p:nvPr/>
          </p:nvGrpSpPr>
          <p:grpSpPr bwMode="auto">
            <a:xfrm>
              <a:off x="4352925" y="2718197"/>
              <a:ext cx="219075" cy="174625"/>
              <a:chOff x="2640" y="1426"/>
              <a:chExt cx="138" cy="110"/>
            </a:xfrm>
            <a:solidFill>
              <a:srgbClr val="00CC00"/>
            </a:solidFill>
          </p:grpSpPr>
          <p:sp>
            <p:nvSpPr>
              <p:cNvPr id="35" name="Oval 19">
                <a:extLst>
                  <a:ext uri="{FF2B5EF4-FFF2-40B4-BE49-F238E27FC236}">
                    <a16:creationId xmlns:a16="http://schemas.microsoft.com/office/drawing/2014/main" id="{702E1772-F579-88C7-DE8D-5ADAE38D969D}"/>
                  </a:ext>
                </a:extLst>
              </p:cNvPr>
              <p:cNvSpPr>
                <a:spLocks noChangeArrowheads="1"/>
              </p:cNvSpPr>
              <p:nvPr/>
            </p:nvSpPr>
            <p:spPr bwMode="auto">
              <a:xfrm>
                <a:off x="2640" y="1426"/>
                <a:ext cx="138" cy="110"/>
              </a:xfrm>
              <a:prstGeom prst="ellipse">
                <a:avLst/>
              </a:prstGeom>
              <a:grpFill/>
              <a:ln w="19050">
                <a:solidFill>
                  <a:schemeClr val="tx1"/>
                </a:solidFill>
                <a:round/>
                <a:headEnd/>
                <a:tailEnd/>
              </a:ln>
              <a:effectLst>
                <a:glow rad="139700">
                  <a:schemeClr val="accent3">
                    <a:satMod val="175000"/>
                    <a:alpha val="40000"/>
                  </a:schemeClr>
                </a:glow>
              </a:effectLst>
            </p:spPr>
            <p:txBody>
              <a:bodyPr wrap="none" anchor="ctr"/>
              <a:lstStyle/>
              <a:p>
                <a:pPr algn="r"/>
                <a:endParaRPr lang="en-US" sz="4400" b="0" u="sng" dirty="0">
                  <a:solidFill>
                    <a:srgbClr val="0000FF"/>
                  </a:solidFill>
                  <a:latin typeface="Arial" pitchFamily="34" charset="0"/>
                </a:endParaRPr>
              </a:p>
            </p:txBody>
          </p:sp>
          <p:sp>
            <p:nvSpPr>
              <p:cNvPr id="36" name="Oval 20">
                <a:extLst>
                  <a:ext uri="{FF2B5EF4-FFF2-40B4-BE49-F238E27FC236}">
                    <a16:creationId xmlns:a16="http://schemas.microsoft.com/office/drawing/2014/main" id="{31947924-42C8-ABE0-1B25-5CE04187D5A0}"/>
                  </a:ext>
                </a:extLst>
              </p:cNvPr>
              <p:cNvSpPr>
                <a:spLocks noChangeArrowheads="1"/>
              </p:cNvSpPr>
              <p:nvPr/>
            </p:nvSpPr>
            <p:spPr bwMode="auto">
              <a:xfrm>
                <a:off x="2718" y="1445"/>
                <a:ext cx="37" cy="31"/>
              </a:xfrm>
              <a:prstGeom prst="ellipse">
                <a:avLst/>
              </a:prstGeom>
              <a:grpFill/>
              <a:ln w="19050">
                <a:solidFill>
                  <a:schemeClr val="tx1"/>
                </a:solidFill>
                <a:round/>
                <a:headEnd/>
                <a:tailEnd/>
              </a:ln>
            </p:spPr>
            <p:txBody>
              <a:bodyPr wrap="none" anchor="ctr"/>
              <a:lstStyle/>
              <a:p>
                <a:endParaRPr lang="en-US" dirty="0">
                  <a:latin typeface="Courier New" pitchFamily="49" charset="0"/>
                </a:endParaRPr>
              </a:p>
            </p:txBody>
          </p:sp>
        </p:grpSp>
        <p:grpSp>
          <p:nvGrpSpPr>
            <p:cNvPr id="20" name="Group 5">
              <a:extLst>
                <a:ext uri="{FF2B5EF4-FFF2-40B4-BE49-F238E27FC236}">
                  <a16:creationId xmlns:a16="http://schemas.microsoft.com/office/drawing/2014/main" id="{7DA15845-9448-82C5-462F-680725F52863}"/>
                </a:ext>
              </a:extLst>
            </p:cNvPr>
            <p:cNvGrpSpPr>
              <a:grpSpLocks/>
            </p:cNvGrpSpPr>
            <p:nvPr/>
          </p:nvGrpSpPr>
          <p:grpSpPr bwMode="auto">
            <a:xfrm>
              <a:off x="3286125" y="2565797"/>
              <a:ext cx="1828800" cy="466725"/>
              <a:chOff x="2160" y="1920"/>
              <a:chExt cx="1152" cy="294"/>
            </a:xfrm>
          </p:grpSpPr>
          <p:grpSp>
            <p:nvGrpSpPr>
              <p:cNvPr id="21" name="Group 6">
                <a:extLst>
                  <a:ext uri="{FF2B5EF4-FFF2-40B4-BE49-F238E27FC236}">
                    <a16:creationId xmlns:a16="http://schemas.microsoft.com/office/drawing/2014/main" id="{6268A21F-E2A0-8088-E04C-E57F90988551}"/>
                  </a:ext>
                </a:extLst>
              </p:cNvPr>
              <p:cNvGrpSpPr>
                <a:grpSpLocks/>
              </p:cNvGrpSpPr>
              <p:nvPr/>
            </p:nvGrpSpPr>
            <p:grpSpPr bwMode="auto">
              <a:xfrm>
                <a:off x="2234" y="2012"/>
                <a:ext cx="138" cy="110"/>
                <a:chOff x="2928" y="1465"/>
                <a:chExt cx="271" cy="215"/>
              </a:xfrm>
            </p:grpSpPr>
            <p:sp>
              <p:nvSpPr>
                <p:cNvPr id="33" name="Oval 7">
                  <a:extLst>
                    <a:ext uri="{FF2B5EF4-FFF2-40B4-BE49-F238E27FC236}">
                      <a16:creationId xmlns:a16="http://schemas.microsoft.com/office/drawing/2014/main" id="{9CDCC8FE-C88C-E45A-3893-15D1D3397E5A}"/>
                    </a:ext>
                  </a:extLst>
                </p:cNvPr>
                <p:cNvSpPr>
                  <a:spLocks noChangeArrowheads="1"/>
                </p:cNvSpPr>
                <p:nvPr/>
              </p:nvSpPr>
              <p:spPr bwMode="auto">
                <a:xfrm>
                  <a:off x="2928" y="1465"/>
                  <a:ext cx="271" cy="215"/>
                </a:xfrm>
                <a:prstGeom prst="ellipse">
                  <a:avLst/>
                </a:prstGeom>
                <a:solidFill>
                  <a:srgbClr val="3399FF"/>
                </a:solidFill>
                <a:ln w="19050">
                  <a:solidFill>
                    <a:schemeClr val="tx1"/>
                  </a:solidFill>
                  <a:round/>
                  <a:headEnd/>
                  <a:tailEnd/>
                </a:ln>
                <a:effectLst>
                  <a:glow rad="139700">
                    <a:schemeClr val="accent3">
                      <a:satMod val="175000"/>
                      <a:alpha val="40000"/>
                    </a:schemeClr>
                  </a:glow>
                </a:effectLst>
              </p:spPr>
              <p:txBody>
                <a:bodyPr wrap="none" anchor="ctr"/>
                <a:lstStyle/>
                <a:p>
                  <a:pPr algn="r"/>
                  <a:endParaRPr lang="en-US" sz="4400" b="0" u="sng" dirty="0">
                    <a:solidFill>
                      <a:srgbClr val="0000FF"/>
                    </a:solidFill>
                    <a:latin typeface="Arial" pitchFamily="34" charset="0"/>
                  </a:endParaRPr>
                </a:p>
              </p:txBody>
            </p:sp>
            <p:sp>
              <p:nvSpPr>
                <p:cNvPr id="34" name="Oval 8">
                  <a:extLst>
                    <a:ext uri="{FF2B5EF4-FFF2-40B4-BE49-F238E27FC236}">
                      <a16:creationId xmlns:a16="http://schemas.microsoft.com/office/drawing/2014/main" id="{DA6EAC27-4E9D-8204-DB66-82E42124E765}"/>
                    </a:ext>
                  </a:extLst>
                </p:cNvPr>
                <p:cNvSpPr>
                  <a:spLocks noChangeArrowheads="1"/>
                </p:cNvSpPr>
                <p:nvPr/>
              </p:nvSpPr>
              <p:spPr bwMode="auto">
                <a:xfrm>
                  <a:off x="3082" y="1503"/>
                  <a:ext cx="71" cy="60"/>
                </a:xfrm>
                <a:prstGeom prst="ellipse">
                  <a:avLst/>
                </a:prstGeom>
                <a:solidFill>
                  <a:srgbClr val="00FFFF"/>
                </a:solidFill>
                <a:ln w="19050">
                  <a:solidFill>
                    <a:schemeClr val="bg1"/>
                  </a:solidFill>
                  <a:round/>
                  <a:headEnd/>
                  <a:tailEnd/>
                </a:ln>
              </p:spPr>
              <p:txBody>
                <a:bodyPr wrap="none" anchor="ctr"/>
                <a:lstStyle/>
                <a:p>
                  <a:endParaRPr lang="en-US" dirty="0">
                    <a:latin typeface="Courier New" pitchFamily="49" charset="0"/>
                  </a:endParaRPr>
                </a:p>
              </p:txBody>
            </p:sp>
          </p:grpSp>
          <p:sp>
            <p:nvSpPr>
              <p:cNvPr id="22" name="Rectangle 9">
                <a:extLst>
                  <a:ext uri="{FF2B5EF4-FFF2-40B4-BE49-F238E27FC236}">
                    <a16:creationId xmlns:a16="http://schemas.microsoft.com/office/drawing/2014/main" id="{3DEFF413-6827-A7D1-4D4A-4ACC5E3E9ACD}"/>
                  </a:ext>
                </a:extLst>
              </p:cNvPr>
              <p:cNvSpPr>
                <a:spLocks noChangeArrowheads="1"/>
              </p:cNvSpPr>
              <p:nvPr/>
            </p:nvSpPr>
            <p:spPr bwMode="auto">
              <a:xfrm>
                <a:off x="2160" y="1920"/>
                <a:ext cx="294" cy="294"/>
              </a:xfrm>
              <a:prstGeom prst="rect">
                <a:avLst/>
              </a:prstGeom>
              <a:noFill/>
              <a:ln w="38100">
                <a:solidFill>
                  <a:schemeClr val="bg1"/>
                </a:solidFill>
                <a:miter lim="800000"/>
                <a:headEnd/>
                <a:tailEnd/>
              </a:ln>
            </p:spPr>
            <p:txBody>
              <a:bodyPr wrap="none" anchor="ctr"/>
              <a:lstStyle/>
              <a:p>
                <a:endParaRPr lang="en-US" dirty="0">
                  <a:latin typeface="Courier New" pitchFamily="49" charset="0"/>
                </a:endParaRPr>
              </a:p>
            </p:txBody>
          </p:sp>
          <p:sp>
            <p:nvSpPr>
              <p:cNvPr id="23" name="Rectangle 10">
                <a:extLst>
                  <a:ext uri="{FF2B5EF4-FFF2-40B4-BE49-F238E27FC236}">
                    <a16:creationId xmlns:a16="http://schemas.microsoft.com/office/drawing/2014/main" id="{FC82E8F4-6280-0310-E5DB-0F51045BAAB9}"/>
                  </a:ext>
                </a:extLst>
              </p:cNvPr>
              <p:cNvSpPr>
                <a:spLocks noChangeArrowheads="1"/>
              </p:cNvSpPr>
              <p:nvPr/>
            </p:nvSpPr>
            <p:spPr bwMode="auto">
              <a:xfrm>
                <a:off x="2454" y="1920"/>
                <a:ext cx="294" cy="294"/>
              </a:xfrm>
              <a:prstGeom prst="rect">
                <a:avLst/>
              </a:prstGeom>
              <a:noFill/>
              <a:ln w="38100">
                <a:solidFill>
                  <a:schemeClr val="bg1"/>
                </a:solidFill>
                <a:miter lim="800000"/>
                <a:headEnd/>
                <a:tailEnd/>
              </a:ln>
            </p:spPr>
            <p:txBody>
              <a:bodyPr wrap="none" anchor="ctr"/>
              <a:lstStyle/>
              <a:p>
                <a:endParaRPr lang="en-US" dirty="0">
                  <a:latin typeface="Courier New" pitchFamily="49" charset="0"/>
                </a:endParaRPr>
              </a:p>
            </p:txBody>
          </p:sp>
          <p:sp>
            <p:nvSpPr>
              <p:cNvPr id="24" name="Rectangle 11">
                <a:extLst>
                  <a:ext uri="{FF2B5EF4-FFF2-40B4-BE49-F238E27FC236}">
                    <a16:creationId xmlns:a16="http://schemas.microsoft.com/office/drawing/2014/main" id="{66C1AE8A-F106-298D-491E-E2F8CC76C00C}"/>
                  </a:ext>
                </a:extLst>
              </p:cNvPr>
              <p:cNvSpPr>
                <a:spLocks noChangeArrowheads="1"/>
              </p:cNvSpPr>
              <p:nvPr/>
            </p:nvSpPr>
            <p:spPr bwMode="auto">
              <a:xfrm>
                <a:off x="2748" y="1920"/>
                <a:ext cx="294" cy="294"/>
              </a:xfrm>
              <a:prstGeom prst="rect">
                <a:avLst/>
              </a:prstGeom>
              <a:noFill/>
              <a:ln w="38100">
                <a:solidFill>
                  <a:schemeClr val="bg1"/>
                </a:solidFill>
                <a:miter lim="800000"/>
                <a:headEnd/>
                <a:tailEnd/>
              </a:ln>
            </p:spPr>
            <p:txBody>
              <a:bodyPr wrap="none" anchor="ctr"/>
              <a:lstStyle/>
              <a:p>
                <a:endParaRPr lang="en-US" dirty="0">
                  <a:latin typeface="Courier New" pitchFamily="49" charset="0"/>
                </a:endParaRPr>
              </a:p>
            </p:txBody>
          </p:sp>
          <p:sp>
            <p:nvSpPr>
              <p:cNvPr id="25" name="Line 12">
                <a:extLst>
                  <a:ext uri="{FF2B5EF4-FFF2-40B4-BE49-F238E27FC236}">
                    <a16:creationId xmlns:a16="http://schemas.microsoft.com/office/drawing/2014/main" id="{6D5F3086-968D-C278-75DB-6B48D16297AF}"/>
                  </a:ext>
                </a:extLst>
              </p:cNvPr>
              <p:cNvSpPr>
                <a:spLocks noChangeShapeType="1"/>
              </p:cNvSpPr>
              <p:nvPr/>
            </p:nvSpPr>
            <p:spPr bwMode="auto">
              <a:xfrm>
                <a:off x="3018" y="1920"/>
                <a:ext cx="294" cy="0"/>
              </a:xfrm>
              <a:prstGeom prst="line">
                <a:avLst/>
              </a:prstGeom>
              <a:noFill/>
              <a:ln w="38100">
                <a:solidFill>
                  <a:schemeClr val="bg1"/>
                </a:solidFill>
                <a:round/>
                <a:headEnd/>
                <a:tailEnd/>
              </a:ln>
            </p:spPr>
            <p:txBody>
              <a:bodyPr wrap="none" anchor="ctr"/>
              <a:lstStyle/>
              <a:p>
                <a:endParaRPr lang="en-US" dirty="0">
                  <a:latin typeface="Courier New" pitchFamily="49" charset="0"/>
                </a:endParaRPr>
              </a:p>
            </p:txBody>
          </p:sp>
          <p:sp>
            <p:nvSpPr>
              <p:cNvPr id="26" name="Line 13">
                <a:extLst>
                  <a:ext uri="{FF2B5EF4-FFF2-40B4-BE49-F238E27FC236}">
                    <a16:creationId xmlns:a16="http://schemas.microsoft.com/office/drawing/2014/main" id="{409F8E4E-A4BD-96C0-BB43-4ADC9E3E0BDE}"/>
                  </a:ext>
                </a:extLst>
              </p:cNvPr>
              <p:cNvSpPr>
                <a:spLocks noChangeShapeType="1"/>
              </p:cNvSpPr>
              <p:nvPr/>
            </p:nvSpPr>
            <p:spPr bwMode="auto">
              <a:xfrm>
                <a:off x="3018" y="2214"/>
                <a:ext cx="294" cy="0"/>
              </a:xfrm>
              <a:prstGeom prst="line">
                <a:avLst/>
              </a:prstGeom>
              <a:noFill/>
              <a:ln w="38100">
                <a:solidFill>
                  <a:schemeClr val="bg1"/>
                </a:solidFill>
                <a:round/>
                <a:headEnd/>
                <a:tailEnd/>
              </a:ln>
            </p:spPr>
            <p:txBody>
              <a:bodyPr wrap="none" anchor="ctr"/>
              <a:lstStyle/>
              <a:p>
                <a:endParaRPr lang="en-US" dirty="0">
                  <a:latin typeface="Courier New" pitchFamily="49" charset="0"/>
                </a:endParaRPr>
              </a:p>
            </p:txBody>
          </p:sp>
          <p:grpSp>
            <p:nvGrpSpPr>
              <p:cNvPr id="27" name="Group 14">
                <a:extLst>
                  <a:ext uri="{FF2B5EF4-FFF2-40B4-BE49-F238E27FC236}">
                    <a16:creationId xmlns:a16="http://schemas.microsoft.com/office/drawing/2014/main" id="{68400881-B2C1-37D1-0CF5-13C210560C0F}"/>
                  </a:ext>
                </a:extLst>
              </p:cNvPr>
              <p:cNvGrpSpPr>
                <a:grpSpLocks/>
              </p:cNvGrpSpPr>
              <p:nvPr/>
            </p:nvGrpSpPr>
            <p:grpSpPr bwMode="auto">
              <a:xfrm>
                <a:off x="2528" y="2012"/>
                <a:ext cx="138" cy="110"/>
                <a:chOff x="3648" y="3312"/>
                <a:chExt cx="271" cy="215"/>
              </a:xfrm>
            </p:grpSpPr>
            <p:sp>
              <p:nvSpPr>
                <p:cNvPr id="31" name="Oval 15">
                  <a:extLst>
                    <a:ext uri="{FF2B5EF4-FFF2-40B4-BE49-F238E27FC236}">
                      <a16:creationId xmlns:a16="http://schemas.microsoft.com/office/drawing/2014/main" id="{5D5E657F-974E-64DB-251A-1FA8DE0A38F8}"/>
                    </a:ext>
                  </a:extLst>
                </p:cNvPr>
                <p:cNvSpPr>
                  <a:spLocks noChangeArrowheads="1"/>
                </p:cNvSpPr>
                <p:nvPr/>
              </p:nvSpPr>
              <p:spPr bwMode="auto">
                <a:xfrm>
                  <a:off x="3648" y="3312"/>
                  <a:ext cx="271" cy="215"/>
                </a:xfrm>
                <a:prstGeom prst="ellipse">
                  <a:avLst/>
                </a:prstGeom>
                <a:solidFill>
                  <a:srgbClr val="FF0000"/>
                </a:solidFill>
                <a:ln w="19050">
                  <a:solidFill>
                    <a:schemeClr val="tx1"/>
                  </a:solidFill>
                  <a:round/>
                  <a:headEnd/>
                  <a:tailEnd/>
                </a:ln>
                <a:effectLst>
                  <a:glow rad="139700">
                    <a:schemeClr val="accent3">
                      <a:satMod val="175000"/>
                      <a:alpha val="40000"/>
                    </a:schemeClr>
                  </a:glow>
                </a:effectLst>
              </p:spPr>
              <p:txBody>
                <a:bodyPr wrap="none" anchor="ctr"/>
                <a:lstStyle/>
                <a:p>
                  <a:pPr algn="r"/>
                  <a:endParaRPr lang="en-US" sz="4400" b="0" u="sng" dirty="0">
                    <a:solidFill>
                      <a:srgbClr val="0000FF"/>
                    </a:solidFill>
                    <a:latin typeface="Arial" pitchFamily="34" charset="0"/>
                  </a:endParaRPr>
                </a:p>
              </p:txBody>
            </p:sp>
            <p:sp>
              <p:nvSpPr>
                <p:cNvPr id="32" name="Oval 16">
                  <a:extLst>
                    <a:ext uri="{FF2B5EF4-FFF2-40B4-BE49-F238E27FC236}">
                      <a16:creationId xmlns:a16="http://schemas.microsoft.com/office/drawing/2014/main" id="{EB0274D0-1D6C-D81C-6CA1-577938103C55}"/>
                    </a:ext>
                  </a:extLst>
                </p:cNvPr>
                <p:cNvSpPr>
                  <a:spLocks noChangeArrowheads="1"/>
                </p:cNvSpPr>
                <p:nvPr/>
              </p:nvSpPr>
              <p:spPr bwMode="auto">
                <a:xfrm>
                  <a:off x="3802" y="3350"/>
                  <a:ext cx="71" cy="60"/>
                </a:xfrm>
                <a:prstGeom prst="ellipse">
                  <a:avLst/>
                </a:prstGeom>
                <a:solidFill>
                  <a:srgbClr val="FF7C80"/>
                </a:solidFill>
                <a:ln w="19050">
                  <a:solidFill>
                    <a:schemeClr val="bg1"/>
                  </a:solidFill>
                  <a:round/>
                  <a:headEnd/>
                  <a:tailEnd/>
                </a:ln>
              </p:spPr>
              <p:txBody>
                <a:bodyPr wrap="none" anchor="ctr"/>
                <a:lstStyle/>
                <a:p>
                  <a:endParaRPr lang="en-US" dirty="0">
                    <a:latin typeface="Courier New" pitchFamily="49" charset="0"/>
                  </a:endParaRPr>
                </a:p>
              </p:txBody>
            </p:sp>
          </p:grpSp>
        </p:grpSp>
      </p:gr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1" name="Footer Placeholder 2"/>
          <p:cNvSpPr>
            <a:spLocks noGrp="1"/>
          </p:cNvSpPr>
          <p:nvPr>
            <p:ph type="ftr" sz="quarter" idx="10"/>
          </p:nvPr>
        </p:nvSpPr>
        <p:spPr>
          <a:xfrm>
            <a:off x="3124200" y="6248400"/>
            <a:ext cx="2895600" cy="457200"/>
          </a:xfrm>
        </p:spPr>
        <p:txBody>
          <a:bodyPr/>
          <a:lstStyle/>
          <a:p>
            <a:pPr>
              <a:defRPr/>
            </a:pPr>
            <a:r>
              <a:rPr lang="en-US" b="0" dirty="0">
                <a:solidFill>
                  <a:schemeClr val="tx1"/>
                </a:solidFill>
                <a:latin typeface="Arial" pitchFamily="34" charset="0"/>
                <a:cs typeface="+mn-cs"/>
              </a:rPr>
              <a:t>Art of Multiprocessor Programming</a:t>
            </a:r>
          </a:p>
        </p:txBody>
      </p:sp>
      <p:sp>
        <p:nvSpPr>
          <p:cNvPr id="42" name="Slide Number Placeholder 3"/>
          <p:cNvSpPr>
            <a:spLocks noGrp="1"/>
          </p:cNvSpPr>
          <p:nvPr>
            <p:ph type="sldNum" sz="quarter" idx="11"/>
          </p:nvPr>
        </p:nvSpPr>
        <p:spPr>
          <a:xfrm>
            <a:off x="6553200" y="6248400"/>
            <a:ext cx="1905000" cy="457200"/>
          </a:xfrm>
        </p:spPr>
        <p:txBody>
          <a:bodyPr/>
          <a:lstStyle/>
          <a:p>
            <a:pPr>
              <a:defRPr/>
            </a:pPr>
            <a:fld id="{582297BF-99A3-4B86-B2D5-D4E5C9C56CA7}" type="slidenum">
              <a:rPr lang="x-none" b="0">
                <a:solidFill>
                  <a:schemeClr val="tx1"/>
                </a:solidFill>
                <a:latin typeface="Arial" pitchFamily="34" charset="0"/>
                <a:cs typeface="+mn-cs"/>
              </a:rPr>
              <a:pPr>
                <a:defRPr/>
              </a:pPr>
              <a:t>66</a:t>
            </a:fld>
            <a:endParaRPr lang="en-US" b="0" dirty="0">
              <a:solidFill>
                <a:schemeClr val="tx1"/>
              </a:solidFill>
              <a:latin typeface="Arial" pitchFamily="34" charset="0"/>
              <a:cs typeface="+mn-cs"/>
            </a:endParaRPr>
          </a:p>
        </p:txBody>
      </p:sp>
      <p:sp>
        <p:nvSpPr>
          <p:cNvPr id="56325" name="Rectangle 3"/>
          <p:cNvSpPr>
            <a:spLocks noGrp="1" noChangeArrowheads="1"/>
          </p:cNvSpPr>
          <p:nvPr>
            <p:ph type="title" idx="4294967295"/>
          </p:nvPr>
        </p:nvSpPr>
        <p:spPr/>
        <p:txBody>
          <a:bodyPr/>
          <a:lstStyle/>
          <a:p>
            <a:pPr eaLnBrk="1" hangingPunct="1"/>
            <a:r>
              <a:rPr lang="en-US"/>
              <a:t>Example</a:t>
            </a:r>
          </a:p>
        </p:txBody>
      </p:sp>
      <p:sp>
        <p:nvSpPr>
          <p:cNvPr id="56326" name="Text Box 4"/>
          <p:cNvSpPr txBox="1">
            <a:spLocks noChangeArrowheads="1"/>
          </p:cNvSpPr>
          <p:nvPr/>
        </p:nvSpPr>
        <p:spPr bwMode="auto">
          <a:xfrm>
            <a:off x="3402220" y="5410200"/>
            <a:ext cx="766555" cy="461665"/>
          </a:xfrm>
          <a:prstGeom prst="rect">
            <a:avLst/>
          </a:prstGeom>
          <a:noFill/>
          <a:ln w="9525">
            <a:noFill/>
            <a:miter lim="800000"/>
            <a:headEnd/>
            <a:tailEnd/>
          </a:ln>
        </p:spPr>
        <p:txBody>
          <a:bodyPr wrap="none">
            <a:spAutoFit/>
          </a:bodyPr>
          <a:lstStyle/>
          <a:p>
            <a:pPr algn="r"/>
            <a:r>
              <a:rPr lang="en-US" b="0" dirty="0">
                <a:solidFill>
                  <a:schemeClr val="bg1"/>
                </a:solidFill>
                <a:latin typeface="Arial" pitchFamily="34" charset="0"/>
              </a:rPr>
              <a:t>time</a:t>
            </a:r>
          </a:p>
        </p:txBody>
      </p:sp>
      <p:sp>
        <p:nvSpPr>
          <p:cNvPr id="56327" name="AutoShape 5"/>
          <p:cNvSpPr>
            <a:spLocks noChangeArrowheads="1"/>
          </p:cNvSpPr>
          <p:nvPr/>
        </p:nvSpPr>
        <p:spPr bwMode="auto">
          <a:xfrm>
            <a:off x="914400" y="3276600"/>
            <a:ext cx="1828800" cy="990600"/>
          </a:xfrm>
          <a:prstGeom prst="leftRightArrow">
            <a:avLst>
              <a:gd name="adj1" fmla="val 50000"/>
              <a:gd name="adj2" fmla="val 36923"/>
            </a:avLst>
          </a:prstGeom>
          <a:solidFill>
            <a:srgbClr val="6666FF"/>
          </a:solidFill>
          <a:ln w="38100">
            <a:solidFill>
              <a:schemeClr val="tx1"/>
            </a:solidFill>
            <a:miter lim="800000"/>
            <a:headEnd/>
            <a:tailEnd/>
          </a:ln>
        </p:spPr>
        <p:txBody>
          <a:bodyPr wrap="none" anchor="ctr"/>
          <a:lstStyle/>
          <a:p>
            <a:pPr algn="ctr"/>
            <a:r>
              <a:rPr lang="en-US" dirty="0">
                <a:solidFill>
                  <a:schemeClr val="bg1"/>
                </a:solidFill>
                <a:latin typeface="Arial" pitchFamily="34" charset="0"/>
              </a:rPr>
              <a:t>q.enq(x)</a:t>
            </a:r>
          </a:p>
        </p:txBody>
      </p:sp>
      <p:sp>
        <p:nvSpPr>
          <p:cNvPr id="56329" name="AutoShape 20"/>
          <p:cNvSpPr>
            <a:spLocks noChangeArrowheads="1"/>
          </p:cNvSpPr>
          <p:nvPr/>
        </p:nvSpPr>
        <p:spPr bwMode="auto">
          <a:xfrm>
            <a:off x="914400" y="4343400"/>
            <a:ext cx="1752600" cy="990600"/>
          </a:xfrm>
          <a:prstGeom prst="leftRightArrow">
            <a:avLst>
              <a:gd name="adj1" fmla="val 50000"/>
              <a:gd name="adj2" fmla="val 35385"/>
            </a:avLst>
          </a:prstGeom>
          <a:solidFill>
            <a:srgbClr val="FF0000"/>
          </a:solidFill>
          <a:ln w="38100">
            <a:solidFill>
              <a:schemeClr val="tx1"/>
            </a:solidFill>
            <a:miter lim="800000"/>
            <a:headEnd/>
            <a:tailEnd/>
          </a:ln>
        </p:spPr>
        <p:txBody>
          <a:bodyPr wrap="none" anchor="ctr"/>
          <a:lstStyle/>
          <a:p>
            <a:pPr algn="ctr"/>
            <a:r>
              <a:rPr lang="en-US" dirty="0">
                <a:solidFill>
                  <a:schemeClr val="bg1"/>
                </a:solidFill>
                <a:latin typeface="Arial" pitchFamily="34" charset="0"/>
              </a:rPr>
              <a:t>q.enq(y)</a:t>
            </a:r>
          </a:p>
        </p:txBody>
      </p:sp>
      <p:sp>
        <p:nvSpPr>
          <p:cNvPr id="56330" name="AutoShape 21"/>
          <p:cNvSpPr>
            <a:spLocks noChangeArrowheads="1"/>
          </p:cNvSpPr>
          <p:nvPr/>
        </p:nvSpPr>
        <p:spPr bwMode="auto">
          <a:xfrm>
            <a:off x="2895600" y="4343400"/>
            <a:ext cx="1981200" cy="990600"/>
          </a:xfrm>
          <a:prstGeom prst="leftRightArrow">
            <a:avLst>
              <a:gd name="adj1" fmla="val 50000"/>
              <a:gd name="adj2" fmla="val 40000"/>
            </a:avLst>
          </a:prstGeom>
          <a:solidFill>
            <a:srgbClr val="FF0000"/>
          </a:solidFill>
          <a:ln w="38100">
            <a:solidFill>
              <a:schemeClr val="tx1"/>
            </a:solidFill>
            <a:miter lim="800000"/>
            <a:headEnd/>
            <a:tailEnd/>
          </a:ln>
        </p:spPr>
        <p:txBody>
          <a:bodyPr wrap="none" anchor="ctr"/>
          <a:lstStyle/>
          <a:p>
            <a:pPr algn="ctr"/>
            <a:r>
              <a:rPr lang="en-US" dirty="0">
                <a:solidFill>
                  <a:schemeClr val="bg1"/>
                </a:solidFill>
                <a:latin typeface="Arial" pitchFamily="34" charset="0"/>
              </a:rPr>
              <a:t>q.deq(x)</a:t>
            </a:r>
          </a:p>
        </p:txBody>
      </p:sp>
      <p:sp>
        <p:nvSpPr>
          <p:cNvPr id="56331" name="AutoShape 22"/>
          <p:cNvSpPr>
            <a:spLocks noChangeArrowheads="1"/>
          </p:cNvSpPr>
          <p:nvPr/>
        </p:nvSpPr>
        <p:spPr bwMode="auto">
          <a:xfrm>
            <a:off x="4953000" y="3429000"/>
            <a:ext cx="1828800" cy="990600"/>
          </a:xfrm>
          <a:prstGeom prst="leftRightArrow">
            <a:avLst>
              <a:gd name="adj1" fmla="val 50000"/>
              <a:gd name="adj2" fmla="val 36923"/>
            </a:avLst>
          </a:prstGeom>
          <a:solidFill>
            <a:srgbClr val="6666FF"/>
          </a:solidFill>
          <a:ln w="38100">
            <a:solidFill>
              <a:schemeClr val="tx1"/>
            </a:solidFill>
            <a:miter lim="800000"/>
            <a:headEnd/>
            <a:tailEnd/>
          </a:ln>
        </p:spPr>
        <p:txBody>
          <a:bodyPr wrap="none" anchor="ctr"/>
          <a:lstStyle/>
          <a:p>
            <a:pPr algn="ctr"/>
            <a:r>
              <a:rPr lang="en-US" dirty="0">
                <a:solidFill>
                  <a:schemeClr val="bg1"/>
                </a:solidFill>
                <a:latin typeface="Arial" pitchFamily="34" charset="0"/>
              </a:rPr>
              <a:t>q.deq(y)</a:t>
            </a:r>
          </a:p>
        </p:txBody>
      </p:sp>
      <p:sp>
        <p:nvSpPr>
          <p:cNvPr id="56332" name="Text Box 23"/>
          <p:cNvSpPr txBox="1">
            <a:spLocks noChangeArrowheads="1"/>
          </p:cNvSpPr>
          <p:nvPr/>
        </p:nvSpPr>
        <p:spPr bwMode="auto">
          <a:xfrm rot="2237948">
            <a:off x="5646738" y="2881313"/>
            <a:ext cx="3281362" cy="800100"/>
          </a:xfrm>
          <a:prstGeom prst="rect">
            <a:avLst/>
          </a:prstGeom>
          <a:noFill/>
          <a:ln w="38100">
            <a:solidFill>
              <a:srgbClr val="FF0000"/>
            </a:solidFill>
            <a:miter lim="800000"/>
            <a:headEnd/>
            <a:tailEnd/>
          </a:ln>
        </p:spPr>
        <p:txBody>
          <a:bodyPr wrap="none">
            <a:spAutoFit/>
          </a:bodyPr>
          <a:lstStyle/>
          <a:p>
            <a:pPr algn="r"/>
            <a:r>
              <a:rPr lang="en-US" sz="4400" dirty="0" err="1">
                <a:solidFill>
                  <a:srgbClr val="FFFF00"/>
                </a:solidFill>
                <a:latin typeface="Arial" pitchFamily="34" charset="0"/>
              </a:rPr>
              <a:t>linearizable</a:t>
            </a:r>
            <a:endParaRPr lang="en-US" sz="4400" dirty="0">
              <a:solidFill>
                <a:srgbClr val="FFFF00"/>
              </a:solidFill>
              <a:latin typeface="Arial" pitchFamily="34" charset="0"/>
            </a:endParaRPr>
          </a:p>
        </p:txBody>
      </p:sp>
      <p:grpSp>
        <p:nvGrpSpPr>
          <p:cNvPr id="56333" name="Group 24"/>
          <p:cNvGrpSpPr>
            <a:grpSpLocks/>
          </p:cNvGrpSpPr>
          <p:nvPr/>
        </p:nvGrpSpPr>
        <p:grpSpPr bwMode="auto">
          <a:xfrm>
            <a:off x="923925" y="3271838"/>
            <a:ext cx="5867400" cy="2085975"/>
            <a:chOff x="582" y="2061"/>
            <a:chExt cx="3696" cy="1314"/>
          </a:xfrm>
        </p:grpSpPr>
        <p:grpSp>
          <p:nvGrpSpPr>
            <p:cNvPr id="56338" name="Group 25"/>
            <p:cNvGrpSpPr>
              <a:grpSpLocks/>
            </p:cNvGrpSpPr>
            <p:nvPr/>
          </p:nvGrpSpPr>
          <p:grpSpPr bwMode="auto">
            <a:xfrm>
              <a:off x="582" y="2061"/>
              <a:ext cx="3696" cy="1314"/>
              <a:chOff x="582" y="2061"/>
              <a:chExt cx="3696" cy="1314"/>
            </a:xfrm>
          </p:grpSpPr>
          <p:grpSp>
            <p:nvGrpSpPr>
              <p:cNvPr id="56340" name="Group 26"/>
              <p:cNvGrpSpPr>
                <a:grpSpLocks/>
              </p:cNvGrpSpPr>
              <p:nvPr/>
            </p:nvGrpSpPr>
            <p:grpSpPr bwMode="auto">
              <a:xfrm>
                <a:off x="582" y="2061"/>
                <a:ext cx="1152" cy="624"/>
                <a:chOff x="582" y="2061"/>
                <a:chExt cx="1152" cy="624"/>
              </a:xfrm>
            </p:grpSpPr>
            <p:sp>
              <p:nvSpPr>
                <p:cNvPr id="56348" name="AutoShape 27"/>
                <p:cNvSpPr>
                  <a:spLocks noChangeArrowheads="1"/>
                </p:cNvSpPr>
                <p:nvPr/>
              </p:nvSpPr>
              <p:spPr bwMode="auto">
                <a:xfrm>
                  <a:off x="582" y="2061"/>
                  <a:ext cx="1152" cy="624"/>
                </a:xfrm>
                <a:prstGeom prst="leftRightArrow">
                  <a:avLst>
                    <a:gd name="adj1" fmla="val 50000"/>
                    <a:gd name="adj2" fmla="val 36923"/>
                  </a:avLst>
                </a:prstGeom>
                <a:solidFill>
                  <a:schemeClr val="folHlink"/>
                </a:solidFill>
                <a:ln w="38100">
                  <a:solidFill>
                    <a:schemeClr val="tx1"/>
                  </a:solidFill>
                  <a:miter lim="800000"/>
                  <a:headEnd/>
                  <a:tailEnd/>
                </a:ln>
              </p:spPr>
              <p:txBody>
                <a:bodyPr wrap="none" anchor="ctr"/>
                <a:lstStyle/>
                <a:p>
                  <a:pPr algn="ctr"/>
                  <a:r>
                    <a:rPr lang="en-US" dirty="0">
                      <a:solidFill>
                        <a:schemeClr val="bg1"/>
                      </a:solidFill>
                      <a:latin typeface="Arial" pitchFamily="34" charset="0"/>
                    </a:rPr>
                    <a:t>q.enq(x)</a:t>
                  </a:r>
                </a:p>
              </p:txBody>
            </p:sp>
            <p:sp>
              <p:nvSpPr>
                <p:cNvPr id="56349" name="Line 28"/>
                <p:cNvSpPr>
                  <a:spLocks noChangeShapeType="1"/>
                </p:cNvSpPr>
                <p:nvPr/>
              </p:nvSpPr>
              <p:spPr bwMode="auto">
                <a:xfrm>
                  <a:off x="1006" y="2212"/>
                  <a:ext cx="0" cy="334"/>
                </a:xfrm>
                <a:prstGeom prst="line">
                  <a:avLst/>
                </a:prstGeom>
                <a:noFill/>
                <a:ln w="76200">
                  <a:solidFill>
                    <a:srgbClr val="6666FF"/>
                  </a:solidFill>
                  <a:round/>
                  <a:headEnd/>
                  <a:tailEnd/>
                </a:ln>
              </p:spPr>
              <p:txBody>
                <a:bodyPr wrap="none" anchor="ctr"/>
                <a:lstStyle/>
                <a:p>
                  <a:endParaRPr lang="en-US" dirty="0">
                    <a:latin typeface="Courier New" pitchFamily="49" charset="0"/>
                  </a:endParaRPr>
                </a:p>
              </p:txBody>
            </p:sp>
          </p:grpSp>
          <p:grpSp>
            <p:nvGrpSpPr>
              <p:cNvPr id="56341" name="Group 29"/>
              <p:cNvGrpSpPr>
                <a:grpSpLocks/>
              </p:cNvGrpSpPr>
              <p:nvPr/>
            </p:nvGrpSpPr>
            <p:grpSpPr bwMode="auto">
              <a:xfrm>
                <a:off x="582" y="2751"/>
                <a:ext cx="1104" cy="624"/>
                <a:chOff x="582" y="2751"/>
                <a:chExt cx="1104" cy="624"/>
              </a:xfrm>
            </p:grpSpPr>
            <p:sp>
              <p:nvSpPr>
                <p:cNvPr id="56346" name="AutoShape 30"/>
                <p:cNvSpPr>
                  <a:spLocks noChangeArrowheads="1"/>
                </p:cNvSpPr>
                <p:nvPr/>
              </p:nvSpPr>
              <p:spPr bwMode="auto">
                <a:xfrm>
                  <a:off x="582" y="2751"/>
                  <a:ext cx="1104" cy="624"/>
                </a:xfrm>
                <a:prstGeom prst="leftRightArrow">
                  <a:avLst>
                    <a:gd name="adj1" fmla="val 50000"/>
                    <a:gd name="adj2" fmla="val 35385"/>
                  </a:avLst>
                </a:prstGeom>
                <a:solidFill>
                  <a:schemeClr val="folHlink"/>
                </a:solidFill>
                <a:ln w="38100">
                  <a:solidFill>
                    <a:schemeClr val="tx1"/>
                  </a:solidFill>
                  <a:miter lim="800000"/>
                  <a:headEnd/>
                  <a:tailEnd/>
                </a:ln>
              </p:spPr>
              <p:txBody>
                <a:bodyPr wrap="none" anchor="ctr"/>
                <a:lstStyle/>
                <a:p>
                  <a:pPr algn="ctr"/>
                  <a:r>
                    <a:rPr lang="en-US" dirty="0">
                      <a:solidFill>
                        <a:schemeClr val="bg1"/>
                      </a:solidFill>
                      <a:latin typeface="Arial" pitchFamily="34" charset="0"/>
                    </a:rPr>
                    <a:t>q.enq(y)</a:t>
                  </a:r>
                </a:p>
              </p:txBody>
            </p:sp>
            <p:sp>
              <p:nvSpPr>
                <p:cNvPr id="56347" name="Line 31"/>
                <p:cNvSpPr>
                  <a:spLocks noChangeShapeType="1"/>
                </p:cNvSpPr>
                <p:nvPr/>
              </p:nvSpPr>
              <p:spPr bwMode="auto">
                <a:xfrm>
                  <a:off x="1212" y="2938"/>
                  <a:ext cx="0" cy="278"/>
                </a:xfrm>
                <a:prstGeom prst="line">
                  <a:avLst/>
                </a:prstGeom>
                <a:noFill/>
                <a:ln w="76200">
                  <a:solidFill>
                    <a:srgbClr val="FF0000"/>
                  </a:solidFill>
                  <a:round/>
                  <a:headEnd/>
                  <a:tailEnd/>
                </a:ln>
              </p:spPr>
              <p:txBody>
                <a:bodyPr wrap="none" anchor="ctr"/>
                <a:lstStyle/>
                <a:p>
                  <a:endParaRPr lang="en-US" dirty="0">
                    <a:latin typeface="Courier New" pitchFamily="49" charset="0"/>
                  </a:endParaRPr>
                </a:p>
              </p:txBody>
            </p:sp>
          </p:grpSp>
          <p:grpSp>
            <p:nvGrpSpPr>
              <p:cNvPr id="56342" name="Group 32"/>
              <p:cNvGrpSpPr>
                <a:grpSpLocks/>
              </p:cNvGrpSpPr>
              <p:nvPr/>
            </p:nvGrpSpPr>
            <p:grpSpPr bwMode="auto">
              <a:xfrm>
                <a:off x="1830" y="2751"/>
                <a:ext cx="1248" cy="624"/>
                <a:chOff x="1830" y="2751"/>
                <a:chExt cx="1248" cy="624"/>
              </a:xfrm>
            </p:grpSpPr>
            <p:sp>
              <p:nvSpPr>
                <p:cNvPr id="56344" name="AutoShape 33"/>
                <p:cNvSpPr>
                  <a:spLocks noChangeArrowheads="1"/>
                </p:cNvSpPr>
                <p:nvPr/>
              </p:nvSpPr>
              <p:spPr bwMode="auto">
                <a:xfrm>
                  <a:off x="1830" y="2751"/>
                  <a:ext cx="1248" cy="624"/>
                </a:xfrm>
                <a:prstGeom prst="leftRightArrow">
                  <a:avLst>
                    <a:gd name="adj1" fmla="val 50000"/>
                    <a:gd name="adj2" fmla="val 40000"/>
                  </a:avLst>
                </a:prstGeom>
                <a:solidFill>
                  <a:schemeClr val="folHlink"/>
                </a:solidFill>
                <a:ln w="38100">
                  <a:solidFill>
                    <a:schemeClr val="tx1"/>
                  </a:solidFill>
                  <a:miter lim="800000"/>
                  <a:headEnd/>
                  <a:tailEnd/>
                </a:ln>
              </p:spPr>
              <p:txBody>
                <a:bodyPr wrap="none" anchor="ctr"/>
                <a:lstStyle/>
                <a:p>
                  <a:pPr algn="ctr"/>
                  <a:r>
                    <a:rPr lang="en-US" dirty="0">
                      <a:solidFill>
                        <a:schemeClr val="bg1"/>
                      </a:solidFill>
                      <a:latin typeface="Arial" pitchFamily="34" charset="0"/>
                    </a:rPr>
                    <a:t>q.deq(x)</a:t>
                  </a:r>
                </a:p>
              </p:txBody>
            </p:sp>
            <p:sp>
              <p:nvSpPr>
                <p:cNvPr id="56345" name="Line 34"/>
                <p:cNvSpPr>
                  <a:spLocks noChangeShapeType="1"/>
                </p:cNvSpPr>
                <p:nvPr/>
              </p:nvSpPr>
              <p:spPr bwMode="auto">
                <a:xfrm>
                  <a:off x="2378" y="2894"/>
                  <a:ext cx="0" cy="333"/>
                </a:xfrm>
                <a:prstGeom prst="line">
                  <a:avLst/>
                </a:prstGeom>
                <a:noFill/>
                <a:ln w="76200">
                  <a:solidFill>
                    <a:srgbClr val="FF0000"/>
                  </a:solidFill>
                  <a:round/>
                  <a:headEnd/>
                  <a:tailEnd/>
                </a:ln>
              </p:spPr>
              <p:txBody>
                <a:bodyPr wrap="none" anchor="ctr"/>
                <a:lstStyle/>
                <a:p>
                  <a:endParaRPr lang="en-US" dirty="0">
                    <a:latin typeface="Courier New" pitchFamily="49" charset="0"/>
                  </a:endParaRPr>
                </a:p>
              </p:txBody>
            </p:sp>
          </p:grpSp>
          <p:sp>
            <p:nvSpPr>
              <p:cNvPr id="56343" name="AutoShape 35"/>
              <p:cNvSpPr>
                <a:spLocks noChangeArrowheads="1"/>
              </p:cNvSpPr>
              <p:nvPr/>
            </p:nvSpPr>
            <p:spPr bwMode="auto">
              <a:xfrm>
                <a:off x="3126" y="2175"/>
                <a:ext cx="1152" cy="624"/>
              </a:xfrm>
              <a:prstGeom prst="leftRightArrow">
                <a:avLst>
                  <a:gd name="adj1" fmla="val 50000"/>
                  <a:gd name="adj2" fmla="val 36923"/>
                </a:avLst>
              </a:prstGeom>
              <a:solidFill>
                <a:schemeClr val="folHlink"/>
              </a:solidFill>
              <a:ln w="38100">
                <a:solidFill>
                  <a:schemeClr val="tx1"/>
                </a:solidFill>
                <a:miter lim="800000"/>
                <a:headEnd/>
                <a:tailEnd/>
              </a:ln>
            </p:spPr>
            <p:txBody>
              <a:bodyPr wrap="none" anchor="ctr"/>
              <a:lstStyle/>
              <a:p>
                <a:pPr algn="ctr"/>
                <a:r>
                  <a:rPr lang="en-US" dirty="0">
                    <a:solidFill>
                      <a:schemeClr val="bg1"/>
                    </a:solidFill>
                    <a:latin typeface="Arial" pitchFamily="34" charset="0"/>
                  </a:rPr>
                  <a:t>q.deq(y)</a:t>
                </a:r>
              </a:p>
            </p:txBody>
          </p:sp>
        </p:grpSp>
        <p:sp>
          <p:nvSpPr>
            <p:cNvPr id="56339" name="Line 36"/>
            <p:cNvSpPr>
              <a:spLocks noChangeShapeType="1"/>
            </p:cNvSpPr>
            <p:nvPr/>
          </p:nvSpPr>
          <p:spPr bwMode="auto">
            <a:xfrm>
              <a:off x="3608" y="2340"/>
              <a:ext cx="0" cy="278"/>
            </a:xfrm>
            <a:prstGeom prst="line">
              <a:avLst/>
            </a:prstGeom>
            <a:noFill/>
            <a:ln w="76200">
              <a:solidFill>
                <a:srgbClr val="6666FF"/>
              </a:solidFill>
              <a:round/>
              <a:headEnd/>
              <a:tailEnd/>
            </a:ln>
          </p:spPr>
          <p:txBody>
            <a:bodyPr wrap="none" anchor="ctr"/>
            <a:lstStyle/>
            <a:p>
              <a:endParaRPr lang="en-US" dirty="0">
                <a:latin typeface="Courier New" pitchFamily="49" charset="0"/>
              </a:endParaRPr>
            </a:p>
          </p:txBody>
        </p:sp>
      </p:grpSp>
      <p:grpSp>
        <p:nvGrpSpPr>
          <p:cNvPr id="56334" name="Group 37"/>
          <p:cNvGrpSpPr>
            <a:grpSpLocks/>
          </p:cNvGrpSpPr>
          <p:nvPr/>
        </p:nvGrpSpPr>
        <p:grpSpPr bwMode="auto">
          <a:xfrm>
            <a:off x="838200" y="5257800"/>
            <a:ext cx="7391400" cy="762000"/>
            <a:chOff x="528" y="3312"/>
            <a:chExt cx="4656" cy="480"/>
          </a:xfrm>
        </p:grpSpPr>
        <p:sp>
          <p:nvSpPr>
            <p:cNvPr id="56336" name="AutoShape 38"/>
            <p:cNvSpPr>
              <a:spLocks noChangeArrowheads="1"/>
            </p:cNvSpPr>
            <p:nvPr/>
          </p:nvSpPr>
          <p:spPr bwMode="auto">
            <a:xfrm>
              <a:off x="528" y="3312"/>
              <a:ext cx="4656" cy="480"/>
            </a:xfrm>
            <a:prstGeom prst="rightArrow">
              <a:avLst>
                <a:gd name="adj1" fmla="val 50000"/>
                <a:gd name="adj2" fmla="val 242500"/>
              </a:avLst>
            </a:prstGeom>
            <a:solidFill>
              <a:srgbClr val="0099FF"/>
            </a:solidFill>
            <a:ln w="38100">
              <a:solidFill>
                <a:srgbClr val="0099FF"/>
              </a:solidFill>
              <a:miter lim="800000"/>
              <a:headEnd/>
              <a:tailEnd/>
            </a:ln>
          </p:spPr>
          <p:txBody>
            <a:bodyPr wrap="none" anchor="ctr"/>
            <a:lstStyle/>
            <a:p>
              <a:endParaRPr lang="en-US" dirty="0">
                <a:latin typeface="Courier New" pitchFamily="49" charset="0"/>
              </a:endParaRPr>
            </a:p>
          </p:txBody>
        </p:sp>
        <p:sp>
          <p:nvSpPr>
            <p:cNvPr id="56337" name="Text Box 39"/>
            <p:cNvSpPr txBox="1">
              <a:spLocks noChangeArrowheads="1"/>
            </p:cNvSpPr>
            <p:nvPr/>
          </p:nvSpPr>
          <p:spPr bwMode="auto">
            <a:xfrm>
              <a:off x="2143" y="3408"/>
              <a:ext cx="483" cy="291"/>
            </a:xfrm>
            <a:prstGeom prst="rect">
              <a:avLst/>
            </a:prstGeom>
            <a:noFill/>
            <a:ln w="9525">
              <a:noFill/>
              <a:miter lim="800000"/>
              <a:headEnd/>
              <a:tailEnd/>
            </a:ln>
          </p:spPr>
          <p:txBody>
            <a:bodyPr wrap="none">
              <a:spAutoFit/>
            </a:bodyPr>
            <a:lstStyle/>
            <a:p>
              <a:pPr algn="r"/>
              <a:r>
                <a:rPr lang="en-US" b="0" dirty="0">
                  <a:solidFill>
                    <a:schemeClr val="bg1"/>
                  </a:solidFill>
                  <a:latin typeface="Arial" pitchFamily="34" charset="0"/>
                </a:rPr>
                <a:t>time</a:t>
              </a:r>
            </a:p>
          </p:txBody>
        </p:sp>
      </p:grpSp>
      <p:pic>
        <p:nvPicPr>
          <p:cNvPr id="43" name="Picture 7"/>
          <p:cNvPicPr>
            <a:picLocks noChangeAspect="1" noChangeArrowheads="1"/>
          </p:cNvPicPr>
          <p:nvPr/>
        </p:nvPicPr>
        <p:blipFill>
          <a:blip r:embed="rId3" cstate="print"/>
          <a:srcRect/>
          <a:stretch>
            <a:fillRect/>
          </a:stretch>
        </p:blipFill>
        <p:spPr bwMode="auto">
          <a:xfrm>
            <a:off x="655638" y="6157913"/>
            <a:ext cx="587375" cy="587375"/>
          </a:xfrm>
          <a:prstGeom prst="rect">
            <a:avLst/>
          </a:prstGeom>
          <a:noFill/>
          <a:ln w="9525">
            <a:noFill/>
            <a:miter lim="800000"/>
            <a:headEnd/>
            <a:tailEnd/>
          </a:ln>
        </p:spPr>
      </p:pic>
      <p:grpSp>
        <p:nvGrpSpPr>
          <p:cNvPr id="18" name="Group 17">
            <a:extLst>
              <a:ext uri="{FF2B5EF4-FFF2-40B4-BE49-F238E27FC236}">
                <a16:creationId xmlns:a16="http://schemas.microsoft.com/office/drawing/2014/main" id="{89C2D8C8-2DBB-D308-70FC-007F8BE382F4}"/>
              </a:ext>
            </a:extLst>
          </p:cNvPr>
          <p:cNvGrpSpPr/>
          <p:nvPr/>
        </p:nvGrpSpPr>
        <p:grpSpPr>
          <a:xfrm>
            <a:off x="3286125" y="2565797"/>
            <a:ext cx="1828800" cy="466725"/>
            <a:chOff x="3286125" y="2565797"/>
            <a:chExt cx="1828800" cy="466725"/>
          </a:xfrm>
        </p:grpSpPr>
        <p:grpSp>
          <p:nvGrpSpPr>
            <p:cNvPr id="19" name="Group 18">
              <a:extLst>
                <a:ext uri="{FF2B5EF4-FFF2-40B4-BE49-F238E27FC236}">
                  <a16:creationId xmlns:a16="http://schemas.microsoft.com/office/drawing/2014/main" id="{F26C5D9E-BA4B-DE41-8E5C-3ADDD8E193FB}"/>
                </a:ext>
              </a:extLst>
            </p:cNvPr>
            <p:cNvGrpSpPr>
              <a:grpSpLocks/>
            </p:cNvGrpSpPr>
            <p:nvPr/>
          </p:nvGrpSpPr>
          <p:grpSpPr bwMode="auto">
            <a:xfrm>
              <a:off x="4352925" y="2718197"/>
              <a:ext cx="219075" cy="174625"/>
              <a:chOff x="2640" y="1426"/>
              <a:chExt cx="138" cy="110"/>
            </a:xfrm>
            <a:solidFill>
              <a:srgbClr val="00CC00"/>
            </a:solidFill>
          </p:grpSpPr>
          <p:sp>
            <p:nvSpPr>
              <p:cNvPr id="32" name="Oval 19">
                <a:extLst>
                  <a:ext uri="{FF2B5EF4-FFF2-40B4-BE49-F238E27FC236}">
                    <a16:creationId xmlns:a16="http://schemas.microsoft.com/office/drawing/2014/main" id="{9BF08D63-B710-ECF8-2AC7-B9E1565F4ED7}"/>
                  </a:ext>
                </a:extLst>
              </p:cNvPr>
              <p:cNvSpPr>
                <a:spLocks noChangeArrowheads="1"/>
              </p:cNvSpPr>
              <p:nvPr/>
            </p:nvSpPr>
            <p:spPr bwMode="auto">
              <a:xfrm>
                <a:off x="2640" y="1426"/>
                <a:ext cx="138" cy="110"/>
              </a:xfrm>
              <a:prstGeom prst="ellipse">
                <a:avLst/>
              </a:prstGeom>
              <a:grpFill/>
              <a:ln w="19050">
                <a:solidFill>
                  <a:schemeClr val="tx1"/>
                </a:solidFill>
                <a:round/>
                <a:headEnd/>
                <a:tailEnd/>
              </a:ln>
              <a:effectLst>
                <a:glow rad="139700">
                  <a:schemeClr val="accent3">
                    <a:satMod val="175000"/>
                    <a:alpha val="40000"/>
                  </a:schemeClr>
                </a:glow>
              </a:effectLst>
            </p:spPr>
            <p:txBody>
              <a:bodyPr wrap="none" anchor="ctr"/>
              <a:lstStyle/>
              <a:p>
                <a:pPr algn="r"/>
                <a:endParaRPr lang="en-US" sz="4400" b="0" u="sng" dirty="0">
                  <a:solidFill>
                    <a:srgbClr val="0000FF"/>
                  </a:solidFill>
                  <a:latin typeface="Arial" pitchFamily="34" charset="0"/>
                </a:endParaRPr>
              </a:p>
            </p:txBody>
          </p:sp>
          <p:sp>
            <p:nvSpPr>
              <p:cNvPr id="33" name="Oval 20">
                <a:extLst>
                  <a:ext uri="{FF2B5EF4-FFF2-40B4-BE49-F238E27FC236}">
                    <a16:creationId xmlns:a16="http://schemas.microsoft.com/office/drawing/2014/main" id="{DD22798B-3995-2482-547F-C2EF35673EF0}"/>
                  </a:ext>
                </a:extLst>
              </p:cNvPr>
              <p:cNvSpPr>
                <a:spLocks noChangeArrowheads="1"/>
              </p:cNvSpPr>
              <p:nvPr/>
            </p:nvSpPr>
            <p:spPr bwMode="auto">
              <a:xfrm>
                <a:off x="2718" y="1445"/>
                <a:ext cx="37" cy="31"/>
              </a:xfrm>
              <a:prstGeom prst="ellipse">
                <a:avLst/>
              </a:prstGeom>
              <a:grpFill/>
              <a:ln w="19050">
                <a:solidFill>
                  <a:schemeClr val="tx1"/>
                </a:solidFill>
                <a:round/>
                <a:headEnd/>
                <a:tailEnd/>
              </a:ln>
            </p:spPr>
            <p:txBody>
              <a:bodyPr wrap="none" anchor="ctr"/>
              <a:lstStyle/>
              <a:p>
                <a:endParaRPr lang="en-US" dirty="0">
                  <a:latin typeface="Courier New" pitchFamily="49" charset="0"/>
                </a:endParaRPr>
              </a:p>
            </p:txBody>
          </p:sp>
        </p:grpSp>
        <p:grpSp>
          <p:nvGrpSpPr>
            <p:cNvPr id="20" name="Group 5">
              <a:extLst>
                <a:ext uri="{FF2B5EF4-FFF2-40B4-BE49-F238E27FC236}">
                  <a16:creationId xmlns:a16="http://schemas.microsoft.com/office/drawing/2014/main" id="{F17FB658-3D9D-4215-D082-8448FD14E22A}"/>
                </a:ext>
              </a:extLst>
            </p:cNvPr>
            <p:cNvGrpSpPr>
              <a:grpSpLocks/>
            </p:cNvGrpSpPr>
            <p:nvPr/>
          </p:nvGrpSpPr>
          <p:grpSpPr bwMode="auto">
            <a:xfrm>
              <a:off x="3286125" y="2565797"/>
              <a:ext cx="1828800" cy="466725"/>
              <a:chOff x="2160" y="1920"/>
              <a:chExt cx="1152" cy="294"/>
            </a:xfrm>
          </p:grpSpPr>
          <p:grpSp>
            <p:nvGrpSpPr>
              <p:cNvPr id="21" name="Group 6">
                <a:extLst>
                  <a:ext uri="{FF2B5EF4-FFF2-40B4-BE49-F238E27FC236}">
                    <a16:creationId xmlns:a16="http://schemas.microsoft.com/office/drawing/2014/main" id="{69EB7E00-70AE-A5AB-009F-1723D683D14F}"/>
                  </a:ext>
                </a:extLst>
              </p:cNvPr>
              <p:cNvGrpSpPr>
                <a:grpSpLocks/>
              </p:cNvGrpSpPr>
              <p:nvPr/>
            </p:nvGrpSpPr>
            <p:grpSpPr bwMode="auto">
              <a:xfrm>
                <a:off x="2234" y="2012"/>
                <a:ext cx="138" cy="110"/>
                <a:chOff x="2928" y="1465"/>
                <a:chExt cx="271" cy="215"/>
              </a:xfrm>
            </p:grpSpPr>
            <p:sp>
              <p:nvSpPr>
                <p:cNvPr id="30" name="Oval 7">
                  <a:extLst>
                    <a:ext uri="{FF2B5EF4-FFF2-40B4-BE49-F238E27FC236}">
                      <a16:creationId xmlns:a16="http://schemas.microsoft.com/office/drawing/2014/main" id="{24E52170-2732-D414-7CBB-58D5FE6E77B7}"/>
                    </a:ext>
                  </a:extLst>
                </p:cNvPr>
                <p:cNvSpPr>
                  <a:spLocks noChangeArrowheads="1"/>
                </p:cNvSpPr>
                <p:nvPr/>
              </p:nvSpPr>
              <p:spPr bwMode="auto">
                <a:xfrm>
                  <a:off x="2928" y="1465"/>
                  <a:ext cx="271" cy="215"/>
                </a:xfrm>
                <a:prstGeom prst="ellipse">
                  <a:avLst/>
                </a:prstGeom>
                <a:solidFill>
                  <a:srgbClr val="3399FF"/>
                </a:solidFill>
                <a:ln w="19050">
                  <a:solidFill>
                    <a:schemeClr val="tx1"/>
                  </a:solidFill>
                  <a:round/>
                  <a:headEnd/>
                  <a:tailEnd/>
                </a:ln>
                <a:effectLst>
                  <a:glow rad="139700">
                    <a:schemeClr val="accent3">
                      <a:satMod val="175000"/>
                      <a:alpha val="40000"/>
                    </a:schemeClr>
                  </a:glow>
                </a:effectLst>
              </p:spPr>
              <p:txBody>
                <a:bodyPr wrap="none" anchor="ctr"/>
                <a:lstStyle/>
                <a:p>
                  <a:pPr algn="r"/>
                  <a:endParaRPr lang="en-US" sz="4400" b="0" u="sng" dirty="0">
                    <a:solidFill>
                      <a:srgbClr val="0000FF"/>
                    </a:solidFill>
                    <a:latin typeface="Arial" pitchFamily="34" charset="0"/>
                  </a:endParaRPr>
                </a:p>
              </p:txBody>
            </p:sp>
            <p:sp>
              <p:nvSpPr>
                <p:cNvPr id="31" name="Oval 8">
                  <a:extLst>
                    <a:ext uri="{FF2B5EF4-FFF2-40B4-BE49-F238E27FC236}">
                      <a16:creationId xmlns:a16="http://schemas.microsoft.com/office/drawing/2014/main" id="{B058E3B3-B155-BEE5-F558-CF53EC9B0C1C}"/>
                    </a:ext>
                  </a:extLst>
                </p:cNvPr>
                <p:cNvSpPr>
                  <a:spLocks noChangeArrowheads="1"/>
                </p:cNvSpPr>
                <p:nvPr/>
              </p:nvSpPr>
              <p:spPr bwMode="auto">
                <a:xfrm>
                  <a:off x="3082" y="1503"/>
                  <a:ext cx="71" cy="60"/>
                </a:xfrm>
                <a:prstGeom prst="ellipse">
                  <a:avLst/>
                </a:prstGeom>
                <a:solidFill>
                  <a:srgbClr val="00FFFF"/>
                </a:solidFill>
                <a:ln w="19050">
                  <a:solidFill>
                    <a:schemeClr val="bg1"/>
                  </a:solidFill>
                  <a:round/>
                  <a:headEnd/>
                  <a:tailEnd/>
                </a:ln>
              </p:spPr>
              <p:txBody>
                <a:bodyPr wrap="none" anchor="ctr"/>
                <a:lstStyle/>
                <a:p>
                  <a:endParaRPr lang="en-US" dirty="0">
                    <a:latin typeface="Courier New" pitchFamily="49" charset="0"/>
                  </a:endParaRPr>
                </a:p>
              </p:txBody>
            </p:sp>
          </p:grpSp>
          <p:sp>
            <p:nvSpPr>
              <p:cNvPr id="22" name="Rectangle 9">
                <a:extLst>
                  <a:ext uri="{FF2B5EF4-FFF2-40B4-BE49-F238E27FC236}">
                    <a16:creationId xmlns:a16="http://schemas.microsoft.com/office/drawing/2014/main" id="{AF817FD6-C50D-0A02-662A-E4E8E3D6668B}"/>
                  </a:ext>
                </a:extLst>
              </p:cNvPr>
              <p:cNvSpPr>
                <a:spLocks noChangeArrowheads="1"/>
              </p:cNvSpPr>
              <p:nvPr/>
            </p:nvSpPr>
            <p:spPr bwMode="auto">
              <a:xfrm>
                <a:off x="2160" y="1920"/>
                <a:ext cx="294" cy="294"/>
              </a:xfrm>
              <a:prstGeom prst="rect">
                <a:avLst/>
              </a:prstGeom>
              <a:noFill/>
              <a:ln w="38100">
                <a:solidFill>
                  <a:schemeClr val="bg1"/>
                </a:solidFill>
                <a:miter lim="800000"/>
                <a:headEnd/>
                <a:tailEnd/>
              </a:ln>
            </p:spPr>
            <p:txBody>
              <a:bodyPr wrap="none" anchor="ctr"/>
              <a:lstStyle/>
              <a:p>
                <a:endParaRPr lang="en-US" dirty="0">
                  <a:latin typeface="Courier New" pitchFamily="49" charset="0"/>
                </a:endParaRPr>
              </a:p>
            </p:txBody>
          </p:sp>
          <p:sp>
            <p:nvSpPr>
              <p:cNvPr id="23" name="Rectangle 10">
                <a:extLst>
                  <a:ext uri="{FF2B5EF4-FFF2-40B4-BE49-F238E27FC236}">
                    <a16:creationId xmlns:a16="http://schemas.microsoft.com/office/drawing/2014/main" id="{B3BFC97B-33D5-72D1-9DA5-E1067CDFE149}"/>
                  </a:ext>
                </a:extLst>
              </p:cNvPr>
              <p:cNvSpPr>
                <a:spLocks noChangeArrowheads="1"/>
              </p:cNvSpPr>
              <p:nvPr/>
            </p:nvSpPr>
            <p:spPr bwMode="auto">
              <a:xfrm>
                <a:off x="2454" y="1920"/>
                <a:ext cx="294" cy="294"/>
              </a:xfrm>
              <a:prstGeom prst="rect">
                <a:avLst/>
              </a:prstGeom>
              <a:noFill/>
              <a:ln w="38100">
                <a:solidFill>
                  <a:schemeClr val="bg1"/>
                </a:solidFill>
                <a:miter lim="800000"/>
                <a:headEnd/>
                <a:tailEnd/>
              </a:ln>
            </p:spPr>
            <p:txBody>
              <a:bodyPr wrap="none" anchor="ctr"/>
              <a:lstStyle/>
              <a:p>
                <a:endParaRPr lang="en-US" dirty="0">
                  <a:latin typeface="Courier New" pitchFamily="49" charset="0"/>
                </a:endParaRPr>
              </a:p>
            </p:txBody>
          </p:sp>
          <p:sp>
            <p:nvSpPr>
              <p:cNvPr id="24" name="Rectangle 11">
                <a:extLst>
                  <a:ext uri="{FF2B5EF4-FFF2-40B4-BE49-F238E27FC236}">
                    <a16:creationId xmlns:a16="http://schemas.microsoft.com/office/drawing/2014/main" id="{84E70C9A-B82B-2C70-0FE4-C7553DEB5D23}"/>
                  </a:ext>
                </a:extLst>
              </p:cNvPr>
              <p:cNvSpPr>
                <a:spLocks noChangeArrowheads="1"/>
              </p:cNvSpPr>
              <p:nvPr/>
            </p:nvSpPr>
            <p:spPr bwMode="auto">
              <a:xfrm>
                <a:off x="2748" y="1920"/>
                <a:ext cx="294" cy="294"/>
              </a:xfrm>
              <a:prstGeom prst="rect">
                <a:avLst/>
              </a:prstGeom>
              <a:noFill/>
              <a:ln w="38100">
                <a:solidFill>
                  <a:schemeClr val="bg1"/>
                </a:solidFill>
                <a:miter lim="800000"/>
                <a:headEnd/>
                <a:tailEnd/>
              </a:ln>
            </p:spPr>
            <p:txBody>
              <a:bodyPr wrap="none" anchor="ctr"/>
              <a:lstStyle/>
              <a:p>
                <a:endParaRPr lang="en-US" dirty="0">
                  <a:latin typeface="Courier New" pitchFamily="49" charset="0"/>
                </a:endParaRPr>
              </a:p>
            </p:txBody>
          </p:sp>
          <p:sp>
            <p:nvSpPr>
              <p:cNvPr id="25" name="Line 12">
                <a:extLst>
                  <a:ext uri="{FF2B5EF4-FFF2-40B4-BE49-F238E27FC236}">
                    <a16:creationId xmlns:a16="http://schemas.microsoft.com/office/drawing/2014/main" id="{24BBB0B0-E099-52AA-3971-9C552B50CB99}"/>
                  </a:ext>
                </a:extLst>
              </p:cNvPr>
              <p:cNvSpPr>
                <a:spLocks noChangeShapeType="1"/>
              </p:cNvSpPr>
              <p:nvPr/>
            </p:nvSpPr>
            <p:spPr bwMode="auto">
              <a:xfrm>
                <a:off x="3018" y="1920"/>
                <a:ext cx="294" cy="0"/>
              </a:xfrm>
              <a:prstGeom prst="line">
                <a:avLst/>
              </a:prstGeom>
              <a:noFill/>
              <a:ln w="38100">
                <a:solidFill>
                  <a:schemeClr val="bg1"/>
                </a:solidFill>
                <a:round/>
                <a:headEnd/>
                <a:tailEnd/>
              </a:ln>
            </p:spPr>
            <p:txBody>
              <a:bodyPr wrap="none" anchor="ctr"/>
              <a:lstStyle/>
              <a:p>
                <a:endParaRPr lang="en-US" dirty="0">
                  <a:latin typeface="Courier New" pitchFamily="49" charset="0"/>
                </a:endParaRPr>
              </a:p>
            </p:txBody>
          </p:sp>
          <p:sp>
            <p:nvSpPr>
              <p:cNvPr id="26" name="Line 13">
                <a:extLst>
                  <a:ext uri="{FF2B5EF4-FFF2-40B4-BE49-F238E27FC236}">
                    <a16:creationId xmlns:a16="http://schemas.microsoft.com/office/drawing/2014/main" id="{F0590AA5-3793-F1E0-D8D0-346EA6F07BE6}"/>
                  </a:ext>
                </a:extLst>
              </p:cNvPr>
              <p:cNvSpPr>
                <a:spLocks noChangeShapeType="1"/>
              </p:cNvSpPr>
              <p:nvPr/>
            </p:nvSpPr>
            <p:spPr bwMode="auto">
              <a:xfrm>
                <a:off x="3018" y="2214"/>
                <a:ext cx="294" cy="0"/>
              </a:xfrm>
              <a:prstGeom prst="line">
                <a:avLst/>
              </a:prstGeom>
              <a:noFill/>
              <a:ln w="38100">
                <a:solidFill>
                  <a:schemeClr val="bg1"/>
                </a:solidFill>
                <a:round/>
                <a:headEnd/>
                <a:tailEnd/>
              </a:ln>
            </p:spPr>
            <p:txBody>
              <a:bodyPr wrap="none" anchor="ctr"/>
              <a:lstStyle/>
              <a:p>
                <a:endParaRPr lang="en-US" dirty="0">
                  <a:latin typeface="Courier New" pitchFamily="49" charset="0"/>
                </a:endParaRPr>
              </a:p>
            </p:txBody>
          </p:sp>
          <p:grpSp>
            <p:nvGrpSpPr>
              <p:cNvPr id="27" name="Group 14">
                <a:extLst>
                  <a:ext uri="{FF2B5EF4-FFF2-40B4-BE49-F238E27FC236}">
                    <a16:creationId xmlns:a16="http://schemas.microsoft.com/office/drawing/2014/main" id="{CE620657-EDF0-733D-90B5-B9A3CF6D4F2F}"/>
                  </a:ext>
                </a:extLst>
              </p:cNvPr>
              <p:cNvGrpSpPr>
                <a:grpSpLocks/>
              </p:cNvGrpSpPr>
              <p:nvPr/>
            </p:nvGrpSpPr>
            <p:grpSpPr bwMode="auto">
              <a:xfrm>
                <a:off x="2528" y="2012"/>
                <a:ext cx="138" cy="110"/>
                <a:chOff x="3648" y="3312"/>
                <a:chExt cx="271" cy="215"/>
              </a:xfrm>
            </p:grpSpPr>
            <p:sp>
              <p:nvSpPr>
                <p:cNvPr id="28" name="Oval 15">
                  <a:extLst>
                    <a:ext uri="{FF2B5EF4-FFF2-40B4-BE49-F238E27FC236}">
                      <a16:creationId xmlns:a16="http://schemas.microsoft.com/office/drawing/2014/main" id="{C09A51D6-245B-FDED-B2B4-0368ED44969D}"/>
                    </a:ext>
                  </a:extLst>
                </p:cNvPr>
                <p:cNvSpPr>
                  <a:spLocks noChangeArrowheads="1"/>
                </p:cNvSpPr>
                <p:nvPr/>
              </p:nvSpPr>
              <p:spPr bwMode="auto">
                <a:xfrm>
                  <a:off x="3648" y="3312"/>
                  <a:ext cx="271" cy="215"/>
                </a:xfrm>
                <a:prstGeom prst="ellipse">
                  <a:avLst/>
                </a:prstGeom>
                <a:solidFill>
                  <a:srgbClr val="FF0000"/>
                </a:solidFill>
                <a:ln w="19050">
                  <a:solidFill>
                    <a:schemeClr val="tx1"/>
                  </a:solidFill>
                  <a:round/>
                  <a:headEnd/>
                  <a:tailEnd/>
                </a:ln>
                <a:effectLst>
                  <a:glow rad="139700">
                    <a:schemeClr val="accent3">
                      <a:satMod val="175000"/>
                      <a:alpha val="40000"/>
                    </a:schemeClr>
                  </a:glow>
                </a:effectLst>
              </p:spPr>
              <p:txBody>
                <a:bodyPr wrap="none" anchor="ctr"/>
                <a:lstStyle/>
                <a:p>
                  <a:pPr algn="r"/>
                  <a:endParaRPr lang="en-US" sz="4400" b="0" u="sng" dirty="0">
                    <a:solidFill>
                      <a:srgbClr val="0000FF"/>
                    </a:solidFill>
                    <a:latin typeface="Arial" pitchFamily="34" charset="0"/>
                  </a:endParaRPr>
                </a:p>
              </p:txBody>
            </p:sp>
            <p:sp>
              <p:nvSpPr>
                <p:cNvPr id="29" name="Oval 16">
                  <a:extLst>
                    <a:ext uri="{FF2B5EF4-FFF2-40B4-BE49-F238E27FC236}">
                      <a16:creationId xmlns:a16="http://schemas.microsoft.com/office/drawing/2014/main" id="{29124C3F-08EA-C685-94F7-60717FB25A48}"/>
                    </a:ext>
                  </a:extLst>
                </p:cNvPr>
                <p:cNvSpPr>
                  <a:spLocks noChangeArrowheads="1"/>
                </p:cNvSpPr>
                <p:nvPr/>
              </p:nvSpPr>
              <p:spPr bwMode="auto">
                <a:xfrm>
                  <a:off x="3802" y="3350"/>
                  <a:ext cx="71" cy="60"/>
                </a:xfrm>
                <a:prstGeom prst="ellipse">
                  <a:avLst/>
                </a:prstGeom>
                <a:solidFill>
                  <a:srgbClr val="FF7C80"/>
                </a:solidFill>
                <a:ln w="19050">
                  <a:solidFill>
                    <a:schemeClr val="bg1"/>
                  </a:solidFill>
                  <a:round/>
                  <a:headEnd/>
                  <a:tailEnd/>
                </a:ln>
              </p:spPr>
              <p:txBody>
                <a:bodyPr wrap="none" anchor="ctr"/>
                <a:lstStyle/>
                <a:p>
                  <a:endParaRPr lang="en-US" dirty="0">
                    <a:latin typeface="Courier New" pitchFamily="49" charset="0"/>
                  </a:endParaRPr>
                </a:p>
              </p:txBody>
            </p:sp>
          </p:grpSp>
        </p:grpSp>
      </p:gr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2" name="Footer Placeholder 2"/>
          <p:cNvSpPr>
            <a:spLocks noGrp="1"/>
          </p:cNvSpPr>
          <p:nvPr>
            <p:ph type="ftr" sz="quarter" idx="10"/>
          </p:nvPr>
        </p:nvSpPr>
        <p:spPr>
          <a:xfrm>
            <a:off x="3124200" y="6248400"/>
            <a:ext cx="2895600" cy="457200"/>
          </a:xfrm>
        </p:spPr>
        <p:txBody>
          <a:bodyPr/>
          <a:lstStyle/>
          <a:p>
            <a:pPr>
              <a:defRPr/>
            </a:pPr>
            <a:r>
              <a:rPr lang="en-US" b="0" dirty="0">
                <a:latin typeface="Arial" pitchFamily="34" charset="0"/>
                <a:cs typeface="+mn-cs"/>
              </a:rPr>
              <a:t>Art of Multiprocessor Programming</a:t>
            </a:r>
          </a:p>
        </p:txBody>
      </p:sp>
      <p:sp>
        <p:nvSpPr>
          <p:cNvPr id="23" name="Slide Number Placeholder 3"/>
          <p:cNvSpPr>
            <a:spLocks noGrp="1"/>
          </p:cNvSpPr>
          <p:nvPr>
            <p:ph type="sldNum" sz="quarter" idx="11"/>
          </p:nvPr>
        </p:nvSpPr>
        <p:spPr>
          <a:xfrm>
            <a:off x="6553200" y="6248400"/>
            <a:ext cx="1905000" cy="457200"/>
          </a:xfrm>
        </p:spPr>
        <p:txBody>
          <a:bodyPr/>
          <a:lstStyle/>
          <a:p>
            <a:pPr>
              <a:defRPr/>
            </a:pPr>
            <a:fld id="{CA3EB518-5C57-4A9D-890C-8591CB9BDFD0}" type="slidenum">
              <a:rPr lang="x-none" b="0">
                <a:latin typeface="Arial" pitchFamily="34" charset="0"/>
                <a:cs typeface="+mn-cs"/>
              </a:rPr>
              <a:pPr>
                <a:defRPr/>
              </a:pPr>
              <a:t>67</a:t>
            </a:fld>
            <a:endParaRPr lang="en-US" b="0" dirty="0">
              <a:latin typeface="Arial" pitchFamily="34" charset="0"/>
              <a:cs typeface="+mn-cs"/>
            </a:endParaRPr>
          </a:p>
        </p:txBody>
      </p:sp>
      <p:sp>
        <p:nvSpPr>
          <p:cNvPr id="58373" name="Rectangle 2"/>
          <p:cNvSpPr>
            <a:spLocks noGrp="1" noChangeArrowheads="1"/>
          </p:cNvSpPr>
          <p:nvPr>
            <p:ph type="title" idx="4294967295"/>
          </p:nvPr>
        </p:nvSpPr>
        <p:spPr/>
        <p:txBody>
          <a:bodyPr/>
          <a:lstStyle/>
          <a:p>
            <a:pPr eaLnBrk="1" hangingPunct="1"/>
            <a:r>
              <a:rPr lang="en-US"/>
              <a:t>Example</a:t>
            </a:r>
          </a:p>
        </p:txBody>
      </p:sp>
      <p:grpSp>
        <p:nvGrpSpPr>
          <p:cNvPr id="58374" name="Group 3"/>
          <p:cNvGrpSpPr>
            <a:grpSpLocks/>
          </p:cNvGrpSpPr>
          <p:nvPr/>
        </p:nvGrpSpPr>
        <p:grpSpPr bwMode="auto">
          <a:xfrm>
            <a:off x="838200" y="5257800"/>
            <a:ext cx="7391400" cy="762000"/>
            <a:chOff x="528" y="3312"/>
            <a:chExt cx="4656" cy="480"/>
          </a:xfrm>
        </p:grpSpPr>
        <p:sp>
          <p:nvSpPr>
            <p:cNvPr id="58390" name="AutoShape 4"/>
            <p:cNvSpPr>
              <a:spLocks noChangeArrowheads="1"/>
            </p:cNvSpPr>
            <p:nvPr/>
          </p:nvSpPr>
          <p:spPr bwMode="auto">
            <a:xfrm>
              <a:off x="528" y="3312"/>
              <a:ext cx="4656" cy="480"/>
            </a:xfrm>
            <a:prstGeom prst="rightArrow">
              <a:avLst>
                <a:gd name="adj1" fmla="val 50000"/>
                <a:gd name="adj2" fmla="val 242500"/>
              </a:avLst>
            </a:prstGeom>
            <a:solidFill>
              <a:srgbClr val="0099FF"/>
            </a:solidFill>
            <a:ln w="38100">
              <a:solidFill>
                <a:srgbClr val="0099FF"/>
              </a:solidFill>
              <a:miter lim="800000"/>
              <a:headEnd/>
              <a:tailEnd/>
            </a:ln>
          </p:spPr>
          <p:txBody>
            <a:bodyPr wrap="none" anchor="ctr"/>
            <a:lstStyle/>
            <a:p>
              <a:endParaRPr lang="en-US" dirty="0">
                <a:latin typeface="Courier New" pitchFamily="49" charset="0"/>
              </a:endParaRPr>
            </a:p>
          </p:txBody>
        </p:sp>
        <p:sp>
          <p:nvSpPr>
            <p:cNvPr id="58391" name="Text Box 5"/>
            <p:cNvSpPr txBox="1">
              <a:spLocks noChangeArrowheads="1"/>
            </p:cNvSpPr>
            <p:nvPr/>
          </p:nvSpPr>
          <p:spPr bwMode="auto">
            <a:xfrm>
              <a:off x="2143" y="3408"/>
              <a:ext cx="483" cy="291"/>
            </a:xfrm>
            <a:prstGeom prst="rect">
              <a:avLst/>
            </a:prstGeom>
            <a:noFill/>
            <a:ln w="9525">
              <a:noFill/>
              <a:miter lim="800000"/>
              <a:headEnd/>
              <a:tailEnd/>
            </a:ln>
          </p:spPr>
          <p:txBody>
            <a:bodyPr wrap="none">
              <a:spAutoFit/>
            </a:bodyPr>
            <a:lstStyle/>
            <a:p>
              <a:pPr algn="r"/>
              <a:r>
                <a:rPr lang="en-US" b="0" dirty="0">
                  <a:solidFill>
                    <a:schemeClr val="bg1"/>
                  </a:solidFill>
                  <a:latin typeface="Arial" pitchFamily="34" charset="0"/>
                </a:rPr>
                <a:t>time</a:t>
              </a:r>
            </a:p>
          </p:txBody>
        </p:sp>
      </p:grpSp>
      <p:pic>
        <p:nvPicPr>
          <p:cNvPr id="24" name="Picture 7"/>
          <p:cNvPicPr>
            <a:picLocks noChangeAspect="1" noChangeArrowheads="1"/>
          </p:cNvPicPr>
          <p:nvPr/>
        </p:nvPicPr>
        <p:blipFill>
          <a:blip r:embed="rId3" cstate="print"/>
          <a:srcRect/>
          <a:stretch>
            <a:fillRect/>
          </a:stretch>
        </p:blipFill>
        <p:spPr bwMode="auto">
          <a:xfrm>
            <a:off x="655638" y="6157913"/>
            <a:ext cx="587375" cy="587375"/>
          </a:xfrm>
          <a:prstGeom prst="rect">
            <a:avLst/>
          </a:prstGeom>
          <a:noFill/>
          <a:ln w="9525">
            <a:noFill/>
            <a:miter lim="800000"/>
            <a:headEnd/>
            <a:tailEnd/>
          </a:ln>
        </p:spPr>
      </p:pic>
      <p:grpSp>
        <p:nvGrpSpPr>
          <p:cNvPr id="18" name="Group 17">
            <a:extLst>
              <a:ext uri="{FF2B5EF4-FFF2-40B4-BE49-F238E27FC236}">
                <a16:creationId xmlns:a16="http://schemas.microsoft.com/office/drawing/2014/main" id="{5BB08965-D783-1DF1-8311-37AED11C0168}"/>
              </a:ext>
            </a:extLst>
          </p:cNvPr>
          <p:cNvGrpSpPr/>
          <p:nvPr/>
        </p:nvGrpSpPr>
        <p:grpSpPr>
          <a:xfrm>
            <a:off x="3286125" y="2565797"/>
            <a:ext cx="1828800" cy="466725"/>
            <a:chOff x="3286125" y="2565797"/>
            <a:chExt cx="1828800" cy="466725"/>
          </a:xfrm>
        </p:grpSpPr>
        <p:grpSp>
          <p:nvGrpSpPr>
            <p:cNvPr id="19" name="Group 18">
              <a:extLst>
                <a:ext uri="{FF2B5EF4-FFF2-40B4-BE49-F238E27FC236}">
                  <a16:creationId xmlns:a16="http://schemas.microsoft.com/office/drawing/2014/main" id="{096489C0-0069-66BB-0720-5B1C10125AAA}"/>
                </a:ext>
              </a:extLst>
            </p:cNvPr>
            <p:cNvGrpSpPr>
              <a:grpSpLocks/>
            </p:cNvGrpSpPr>
            <p:nvPr/>
          </p:nvGrpSpPr>
          <p:grpSpPr bwMode="auto">
            <a:xfrm>
              <a:off x="4352925" y="2718197"/>
              <a:ext cx="219075" cy="174625"/>
              <a:chOff x="2640" y="1426"/>
              <a:chExt cx="138" cy="110"/>
            </a:xfrm>
            <a:solidFill>
              <a:srgbClr val="00CC00"/>
            </a:solidFill>
          </p:grpSpPr>
          <p:sp>
            <p:nvSpPr>
              <p:cNvPr id="35" name="Oval 19">
                <a:extLst>
                  <a:ext uri="{FF2B5EF4-FFF2-40B4-BE49-F238E27FC236}">
                    <a16:creationId xmlns:a16="http://schemas.microsoft.com/office/drawing/2014/main" id="{E19E0262-8007-8FC5-9AFB-C8FDA3CD80E9}"/>
                  </a:ext>
                </a:extLst>
              </p:cNvPr>
              <p:cNvSpPr>
                <a:spLocks noChangeArrowheads="1"/>
              </p:cNvSpPr>
              <p:nvPr/>
            </p:nvSpPr>
            <p:spPr bwMode="auto">
              <a:xfrm>
                <a:off x="2640" y="1426"/>
                <a:ext cx="138" cy="110"/>
              </a:xfrm>
              <a:prstGeom prst="ellipse">
                <a:avLst/>
              </a:prstGeom>
              <a:grpFill/>
              <a:ln w="19050">
                <a:solidFill>
                  <a:schemeClr val="tx1"/>
                </a:solidFill>
                <a:round/>
                <a:headEnd/>
                <a:tailEnd/>
              </a:ln>
              <a:effectLst>
                <a:glow rad="139700">
                  <a:schemeClr val="accent3">
                    <a:satMod val="175000"/>
                    <a:alpha val="40000"/>
                  </a:schemeClr>
                </a:glow>
              </a:effectLst>
            </p:spPr>
            <p:txBody>
              <a:bodyPr wrap="none" anchor="ctr"/>
              <a:lstStyle/>
              <a:p>
                <a:pPr algn="r"/>
                <a:endParaRPr lang="en-US" sz="4400" b="0" u="sng" dirty="0">
                  <a:solidFill>
                    <a:srgbClr val="0000FF"/>
                  </a:solidFill>
                  <a:latin typeface="Arial" pitchFamily="34" charset="0"/>
                </a:endParaRPr>
              </a:p>
            </p:txBody>
          </p:sp>
          <p:sp>
            <p:nvSpPr>
              <p:cNvPr id="36" name="Oval 20">
                <a:extLst>
                  <a:ext uri="{FF2B5EF4-FFF2-40B4-BE49-F238E27FC236}">
                    <a16:creationId xmlns:a16="http://schemas.microsoft.com/office/drawing/2014/main" id="{2F81AADE-2ECA-4310-C689-A36A68FBD9CF}"/>
                  </a:ext>
                </a:extLst>
              </p:cNvPr>
              <p:cNvSpPr>
                <a:spLocks noChangeArrowheads="1"/>
              </p:cNvSpPr>
              <p:nvPr/>
            </p:nvSpPr>
            <p:spPr bwMode="auto">
              <a:xfrm>
                <a:off x="2718" y="1445"/>
                <a:ext cx="37" cy="31"/>
              </a:xfrm>
              <a:prstGeom prst="ellipse">
                <a:avLst/>
              </a:prstGeom>
              <a:grpFill/>
              <a:ln w="19050">
                <a:solidFill>
                  <a:schemeClr val="tx1"/>
                </a:solidFill>
                <a:round/>
                <a:headEnd/>
                <a:tailEnd/>
              </a:ln>
            </p:spPr>
            <p:txBody>
              <a:bodyPr wrap="none" anchor="ctr"/>
              <a:lstStyle/>
              <a:p>
                <a:endParaRPr lang="en-US" dirty="0">
                  <a:latin typeface="Courier New" pitchFamily="49" charset="0"/>
                </a:endParaRPr>
              </a:p>
            </p:txBody>
          </p:sp>
        </p:grpSp>
        <p:grpSp>
          <p:nvGrpSpPr>
            <p:cNvPr id="20" name="Group 5">
              <a:extLst>
                <a:ext uri="{FF2B5EF4-FFF2-40B4-BE49-F238E27FC236}">
                  <a16:creationId xmlns:a16="http://schemas.microsoft.com/office/drawing/2014/main" id="{C6BAC8D1-E069-F648-30D1-1F2B749CD043}"/>
                </a:ext>
              </a:extLst>
            </p:cNvPr>
            <p:cNvGrpSpPr>
              <a:grpSpLocks/>
            </p:cNvGrpSpPr>
            <p:nvPr/>
          </p:nvGrpSpPr>
          <p:grpSpPr bwMode="auto">
            <a:xfrm>
              <a:off x="3286125" y="2565797"/>
              <a:ext cx="1828800" cy="466725"/>
              <a:chOff x="2160" y="1920"/>
              <a:chExt cx="1152" cy="294"/>
            </a:xfrm>
          </p:grpSpPr>
          <p:grpSp>
            <p:nvGrpSpPr>
              <p:cNvPr id="21" name="Group 6">
                <a:extLst>
                  <a:ext uri="{FF2B5EF4-FFF2-40B4-BE49-F238E27FC236}">
                    <a16:creationId xmlns:a16="http://schemas.microsoft.com/office/drawing/2014/main" id="{9E5E0974-204E-FB26-9033-BAD604B598D5}"/>
                  </a:ext>
                </a:extLst>
              </p:cNvPr>
              <p:cNvGrpSpPr>
                <a:grpSpLocks/>
              </p:cNvGrpSpPr>
              <p:nvPr/>
            </p:nvGrpSpPr>
            <p:grpSpPr bwMode="auto">
              <a:xfrm>
                <a:off x="2234" y="2012"/>
                <a:ext cx="138" cy="110"/>
                <a:chOff x="2928" y="1465"/>
                <a:chExt cx="271" cy="215"/>
              </a:xfrm>
            </p:grpSpPr>
            <p:sp>
              <p:nvSpPr>
                <p:cNvPr id="33" name="Oval 7">
                  <a:extLst>
                    <a:ext uri="{FF2B5EF4-FFF2-40B4-BE49-F238E27FC236}">
                      <a16:creationId xmlns:a16="http://schemas.microsoft.com/office/drawing/2014/main" id="{4ABF7B7C-7FDD-94EE-7AAE-3088B1A86DDA}"/>
                    </a:ext>
                  </a:extLst>
                </p:cNvPr>
                <p:cNvSpPr>
                  <a:spLocks noChangeArrowheads="1"/>
                </p:cNvSpPr>
                <p:nvPr/>
              </p:nvSpPr>
              <p:spPr bwMode="auto">
                <a:xfrm>
                  <a:off x="2928" y="1465"/>
                  <a:ext cx="271" cy="215"/>
                </a:xfrm>
                <a:prstGeom prst="ellipse">
                  <a:avLst/>
                </a:prstGeom>
                <a:solidFill>
                  <a:srgbClr val="3399FF"/>
                </a:solidFill>
                <a:ln w="19050">
                  <a:solidFill>
                    <a:schemeClr val="tx1"/>
                  </a:solidFill>
                  <a:round/>
                  <a:headEnd/>
                  <a:tailEnd/>
                </a:ln>
                <a:effectLst>
                  <a:glow rad="139700">
                    <a:schemeClr val="accent3">
                      <a:satMod val="175000"/>
                      <a:alpha val="40000"/>
                    </a:schemeClr>
                  </a:glow>
                </a:effectLst>
              </p:spPr>
              <p:txBody>
                <a:bodyPr wrap="none" anchor="ctr"/>
                <a:lstStyle/>
                <a:p>
                  <a:pPr algn="r"/>
                  <a:endParaRPr lang="en-US" sz="4400" b="0" u="sng" dirty="0">
                    <a:solidFill>
                      <a:srgbClr val="0000FF"/>
                    </a:solidFill>
                    <a:latin typeface="Arial" pitchFamily="34" charset="0"/>
                  </a:endParaRPr>
                </a:p>
              </p:txBody>
            </p:sp>
            <p:sp>
              <p:nvSpPr>
                <p:cNvPr id="34" name="Oval 8">
                  <a:extLst>
                    <a:ext uri="{FF2B5EF4-FFF2-40B4-BE49-F238E27FC236}">
                      <a16:creationId xmlns:a16="http://schemas.microsoft.com/office/drawing/2014/main" id="{32449D4A-5EFA-B418-5773-CCBCD6AAB180}"/>
                    </a:ext>
                  </a:extLst>
                </p:cNvPr>
                <p:cNvSpPr>
                  <a:spLocks noChangeArrowheads="1"/>
                </p:cNvSpPr>
                <p:nvPr/>
              </p:nvSpPr>
              <p:spPr bwMode="auto">
                <a:xfrm>
                  <a:off x="3082" y="1503"/>
                  <a:ext cx="71" cy="60"/>
                </a:xfrm>
                <a:prstGeom prst="ellipse">
                  <a:avLst/>
                </a:prstGeom>
                <a:solidFill>
                  <a:srgbClr val="00FFFF"/>
                </a:solidFill>
                <a:ln w="19050">
                  <a:solidFill>
                    <a:schemeClr val="bg1"/>
                  </a:solidFill>
                  <a:round/>
                  <a:headEnd/>
                  <a:tailEnd/>
                </a:ln>
              </p:spPr>
              <p:txBody>
                <a:bodyPr wrap="none" anchor="ctr"/>
                <a:lstStyle/>
                <a:p>
                  <a:endParaRPr lang="en-US" dirty="0">
                    <a:latin typeface="Courier New" pitchFamily="49" charset="0"/>
                  </a:endParaRPr>
                </a:p>
              </p:txBody>
            </p:sp>
          </p:grpSp>
          <p:sp>
            <p:nvSpPr>
              <p:cNvPr id="25" name="Rectangle 9">
                <a:extLst>
                  <a:ext uri="{FF2B5EF4-FFF2-40B4-BE49-F238E27FC236}">
                    <a16:creationId xmlns:a16="http://schemas.microsoft.com/office/drawing/2014/main" id="{598A46CB-47A8-016F-8EE3-8F6BF7498955}"/>
                  </a:ext>
                </a:extLst>
              </p:cNvPr>
              <p:cNvSpPr>
                <a:spLocks noChangeArrowheads="1"/>
              </p:cNvSpPr>
              <p:nvPr/>
            </p:nvSpPr>
            <p:spPr bwMode="auto">
              <a:xfrm>
                <a:off x="2160" y="1920"/>
                <a:ext cx="294" cy="294"/>
              </a:xfrm>
              <a:prstGeom prst="rect">
                <a:avLst/>
              </a:prstGeom>
              <a:noFill/>
              <a:ln w="38100">
                <a:solidFill>
                  <a:schemeClr val="bg1"/>
                </a:solidFill>
                <a:miter lim="800000"/>
                <a:headEnd/>
                <a:tailEnd/>
              </a:ln>
            </p:spPr>
            <p:txBody>
              <a:bodyPr wrap="none" anchor="ctr"/>
              <a:lstStyle/>
              <a:p>
                <a:endParaRPr lang="en-US" dirty="0">
                  <a:latin typeface="Courier New" pitchFamily="49" charset="0"/>
                </a:endParaRPr>
              </a:p>
            </p:txBody>
          </p:sp>
          <p:sp>
            <p:nvSpPr>
              <p:cNvPr id="26" name="Rectangle 10">
                <a:extLst>
                  <a:ext uri="{FF2B5EF4-FFF2-40B4-BE49-F238E27FC236}">
                    <a16:creationId xmlns:a16="http://schemas.microsoft.com/office/drawing/2014/main" id="{25B6BFFB-0EBE-9641-8723-EEF19F8C7B4F}"/>
                  </a:ext>
                </a:extLst>
              </p:cNvPr>
              <p:cNvSpPr>
                <a:spLocks noChangeArrowheads="1"/>
              </p:cNvSpPr>
              <p:nvPr/>
            </p:nvSpPr>
            <p:spPr bwMode="auto">
              <a:xfrm>
                <a:off x="2454" y="1920"/>
                <a:ext cx="294" cy="294"/>
              </a:xfrm>
              <a:prstGeom prst="rect">
                <a:avLst/>
              </a:prstGeom>
              <a:noFill/>
              <a:ln w="38100">
                <a:solidFill>
                  <a:schemeClr val="bg1"/>
                </a:solidFill>
                <a:miter lim="800000"/>
                <a:headEnd/>
                <a:tailEnd/>
              </a:ln>
            </p:spPr>
            <p:txBody>
              <a:bodyPr wrap="none" anchor="ctr"/>
              <a:lstStyle/>
              <a:p>
                <a:endParaRPr lang="en-US" dirty="0">
                  <a:latin typeface="Courier New" pitchFamily="49" charset="0"/>
                </a:endParaRPr>
              </a:p>
            </p:txBody>
          </p:sp>
          <p:sp>
            <p:nvSpPr>
              <p:cNvPr id="27" name="Rectangle 11">
                <a:extLst>
                  <a:ext uri="{FF2B5EF4-FFF2-40B4-BE49-F238E27FC236}">
                    <a16:creationId xmlns:a16="http://schemas.microsoft.com/office/drawing/2014/main" id="{14D0D55E-A925-87F1-8C13-291D8677355B}"/>
                  </a:ext>
                </a:extLst>
              </p:cNvPr>
              <p:cNvSpPr>
                <a:spLocks noChangeArrowheads="1"/>
              </p:cNvSpPr>
              <p:nvPr/>
            </p:nvSpPr>
            <p:spPr bwMode="auto">
              <a:xfrm>
                <a:off x="2748" y="1920"/>
                <a:ext cx="294" cy="294"/>
              </a:xfrm>
              <a:prstGeom prst="rect">
                <a:avLst/>
              </a:prstGeom>
              <a:noFill/>
              <a:ln w="38100">
                <a:solidFill>
                  <a:schemeClr val="bg1"/>
                </a:solidFill>
                <a:miter lim="800000"/>
                <a:headEnd/>
                <a:tailEnd/>
              </a:ln>
            </p:spPr>
            <p:txBody>
              <a:bodyPr wrap="none" anchor="ctr"/>
              <a:lstStyle/>
              <a:p>
                <a:endParaRPr lang="en-US" dirty="0">
                  <a:latin typeface="Courier New" pitchFamily="49" charset="0"/>
                </a:endParaRPr>
              </a:p>
            </p:txBody>
          </p:sp>
          <p:sp>
            <p:nvSpPr>
              <p:cNvPr id="28" name="Line 12">
                <a:extLst>
                  <a:ext uri="{FF2B5EF4-FFF2-40B4-BE49-F238E27FC236}">
                    <a16:creationId xmlns:a16="http://schemas.microsoft.com/office/drawing/2014/main" id="{7A352F79-4FA7-80FB-938E-1A0817F9DADE}"/>
                  </a:ext>
                </a:extLst>
              </p:cNvPr>
              <p:cNvSpPr>
                <a:spLocks noChangeShapeType="1"/>
              </p:cNvSpPr>
              <p:nvPr/>
            </p:nvSpPr>
            <p:spPr bwMode="auto">
              <a:xfrm>
                <a:off x="3018" y="1920"/>
                <a:ext cx="294" cy="0"/>
              </a:xfrm>
              <a:prstGeom prst="line">
                <a:avLst/>
              </a:prstGeom>
              <a:noFill/>
              <a:ln w="38100">
                <a:solidFill>
                  <a:schemeClr val="bg1"/>
                </a:solidFill>
                <a:round/>
                <a:headEnd/>
                <a:tailEnd/>
              </a:ln>
            </p:spPr>
            <p:txBody>
              <a:bodyPr wrap="none" anchor="ctr"/>
              <a:lstStyle/>
              <a:p>
                <a:endParaRPr lang="en-US" dirty="0">
                  <a:latin typeface="Courier New" pitchFamily="49" charset="0"/>
                </a:endParaRPr>
              </a:p>
            </p:txBody>
          </p:sp>
          <p:sp>
            <p:nvSpPr>
              <p:cNvPr id="29" name="Line 13">
                <a:extLst>
                  <a:ext uri="{FF2B5EF4-FFF2-40B4-BE49-F238E27FC236}">
                    <a16:creationId xmlns:a16="http://schemas.microsoft.com/office/drawing/2014/main" id="{45202C62-D363-7838-029F-C11B25A7A761}"/>
                  </a:ext>
                </a:extLst>
              </p:cNvPr>
              <p:cNvSpPr>
                <a:spLocks noChangeShapeType="1"/>
              </p:cNvSpPr>
              <p:nvPr/>
            </p:nvSpPr>
            <p:spPr bwMode="auto">
              <a:xfrm>
                <a:off x="3018" y="2214"/>
                <a:ext cx="294" cy="0"/>
              </a:xfrm>
              <a:prstGeom prst="line">
                <a:avLst/>
              </a:prstGeom>
              <a:noFill/>
              <a:ln w="38100">
                <a:solidFill>
                  <a:schemeClr val="bg1"/>
                </a:solidFill>
                <a:round/>
                <a:headEnd/>
                <a:tailEnd/>
              </a:ln>
            </p:spPr>
            <p:txBody>
              <a:bodyPr wrap="none" anchor="ctr"/>
              <a:lstStyle/>
              <a:p>
                <a:endParaRPr lang="en-US" dirty="0">
                  <a:latin typeface="Courier New" pitchFamily="49" charset="0"/>
                </a:endParaRPr>
              </a:p>
            </p:txBody>
          </p:sp>
          <p:grpSp>
            <p:nvGrpSpPr>
              <p:cNvPr id="30" name="Group 14">
                <a:extLst>
                  <a:ext uri="{FF2B5EF4-FFF2-40B4-BE49-F238E27FC236}">
                    <a16:creationId xmlns:a16="http://schemas.microsoft.com/office/drawing/2014/main" id="{76678D81-329F-1F0F-7F58-E65604E141B6}"/>
                  </a:ext>
                </a:extLst>
              </p:cNvPr>
              <p:cNvGrpSpPr>
                <a:grpSpLocks/>
              </p:cNvGrpSpPr>
              <p:nvPr/>
            </p:nvGrpSpPr>
            <p:grpSpPr bwMode="auto">
              <a:xfrm>
                <a:off x="2528" y="2012"/>
                <a:ext cx="138" cy="110"/>
                <a:chOff x="3648" y="3312"/>
                <a:chExt cx="271" cy="215"/>
              </a:xfrm>
            </p:grpSpPr>
            <p:sp>
              <p:nvSpPr>
                <p:cNvPr id="31" name="Oval 15">
                  <a:extLst>
                    <a:ext uri="{FF2B5EF4-FFF2-40B4-BE49-F238E27FC236}">
                      <a16:creationId xmlns:a16="http://schemas.microsoft.com/office/drawing/2014/main" id="{89FE8CEB-833C-7C33-F0A8-F45CC5BEBFEF}"/>
                    </a:ext>
                  </a:extLst>
                </p:cNvPr>
                <p:cNvSpPr>
                  <a:spLocks noChangeArrowheads="1"/>
                </p:cNvSpPr>
                <p:nvPr/>
              </p:nvSpPr>
              <p:spPr bwMode="auto">
                <a:xfrm>
                  <a:off x="3648" y="3312"/>
                  <a:ext cx="271" cy="215"/>
                </a:xfrm>
                <a:prstGeom prst="ellipse">
                  <a:avLst/>
                </a:prstGeom>
                <a:solidFill>
                  <a:srgbClr val="FF0000"/>
                </a:solidFill>
                <a:ln w="19050">
                  <a:solidFill>
                    <a:schemeClr val="tx1"/>
                  </a:solidFill>
                  <a:round/>
                  <a:headEnd/>
                  <a:tailEnd/>
                </a:ln>
                <a:effectLst>
                  <a:glow rad="139700">
                    <a:schemeClr val="accent3">
                      <a:satMod val="175000"/>
                      <a:alpha val="40000"/>
                    </a:schemeClr>
                  </a:glow>
                </a:effectLst>
              </p:spPr>
              <p:txBody>
                <a:bodyPr wrap="none" anchor="ctr"/>
                <a:lstStyle/>
                <a:p>
                  <a:pPr algn="r"/>
                  <a:endParaRPr lang="en-US" sz="4400" b="0" u="sng" dirty="0">
                    <a:solidFill>
                      <a:srgbClr val="0000FF"/>
                    </a:solidFill>
                    <a:latin typeface="Arial" pitchFamily="34" charset="0"/>
                  </a:endParaRPr>
                </a:p>
              </p:txBody>
            </p:sp>
            <p:sp>
              <p:nvSpPr>
                <p:cNvPr id="32" name="Oval 16">
                  <a:extLst>
                    <a:ext uri="{FF2B5EF4-FFF2-40B4-BE49-F238E27FC236}">
                      <a16:creationId xmlns:a16="http://schemas.microsoft.com/office/drawing/2014/main" id="{F67D415C-2F5A-B137-84F4-7FBB135F6AA0}"/>
                    </a:ext>
                  </a:extLst>
                </p:cNvPr>
                <p:cNvSpPr>
                  <a:spLocks noChangeArrowheads="1"/>
                </p:cNvSpPr>
                <p:nvPr/>
              </p:nvSpPr>
              <p:spPr bwMode="auto">
                <a:xfrm>
                  <a:off x="3802" y="3350"/>
                  <a:ext cx="71" cy="60"/>
                </a:xfrm>
                <a:prstGeom prst="ellipse">
                  <a:avLst/>
                </a:prstGeom>
                <a:solidFill>
                  <a:srgbClr val="FF7C80"/>
                </a:solidFill>
                <a:ln w="19050">
                  <a:solidFill>
                    <a:schemeClr val="bg1"/>
                  </a:solidFill>
                  <a:round/>
                  <a:headEnd/>
                  <a:tailEnd/>
                </a:ln>
              </p:spPr>
              <p:txBody>
                <a:bodyPr wrap="none" anchor="ctr"/>
                <a:lstStyle/>
                <a:p>
                  <a:endParaRPr lang="en-US" dirty="0">
                    <a:latin typeface="Courier New" pitchFamily="49" charset="0"/>
                  </a:endParaRPr>
                </a:p>
              </p:txBody>
            </p:sp>
          </p:grpSp>
        </p:grpSp>
      </p:gr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3" name="Footer Placeholder 2"/>
          <p:cNvSpPr>
            <a:spLocks noGrp="1"/>
          </p:cNvSpPr>
          <p:nvPr>
            <p:ph type="ftr" sz="quarter" idx="10"/>
          </p:nvPr>
        </p:nvSpPr>
        <p:spPr>
          <a:xfrm>
            <a:off x="3124200" y="6288088"/>
            <a:ext cx="2895600" cy="457200"/>
          </a:xfrm>
        </p:spPr>
        <p:txBody>
          <a:bodyPr/>
          <a:lstStyle/>
          <a:p>
            <a:pPr>
              <a:defRPr/>
            </a:pPr>
            <a:r>
              <a:rPr lang="en-US" b="0" dirty="0">
                <a:latin typeface="Arial" pitchFamily="34" charset="0"/>
                <a:cs typeface="+mn-cs"/>
              </a:rPr>
              <a:t>Art of Multiprocessor Programming</a:t>
            </a:r>
          </a:p>
        </p:txBody>
      </p:sp>
      <p:sp>
        <p:nvSpPr>
          <p:cNvPr id="24" name="Slide Number Placeholder 3"/>
          <p:cNvSpPr>
            <a:spLocks noGrp="1"/>
          </p:cNvSpPr>
          <p:nvPr>
            <p:ph type="sldNum" sz="quarter" idx="11"/>
          </p:nvPr>
        </p:nvSpPr>
        <p:spPr>
          <a:xfrm>
            <a:off x="6553200" y="6288088"/>
            <a:ext cx="1905000" cy="457200"/>
          </a:xfrm>
        </p:spPr>
        <p:txBody>
          <a:bodyPr/>
          <a:lstStyle/>
          <a:p>
            <a:pPr>
              <a:defRPr/>
            </a:pPr>
            <a:fld id="{99888B3A-CE24-45A5-B762-46968A3E4FD3}" type="slidenum">
              <a:rPr lang="x-none" b="0">
                <a:latin typeface="Arial" pitchFamily="34" charset="0"/>
                <a:cs typeface="+mn-cs"/>
              </a:rPr>
              <a:pPr>
                <a:defRPr/>
              </a:pPr>
              <a:t>68</a:t>
            </a:fld>
            <a:endParaRPr lang="en-US" b="0" dirty="0">
              <a:latin typeface="Arial" pitchFamily="34" charset="0"/>
              <a:cs typeface="+mn-cs"/>
            </a:endParaRPr>
          </a:p>
        </p:txBody>
      </p:sp>
      <p:sp>
        <p:nvSpPr>
          <p:cNvPr id="59397" name="Rectangle 3"/>
          <p:cNvSpPr>
            <a:spLocks noGrp="1" noChangeArrowheads="1"/>
          </p:cNvSpPr>
          <p:nvPr>
            <p:ph type="title" idx="4294967295"/>
          </p:nvPr>
        </p:nvSpPr>
        <p:spPr/>
        <p:txBody>
          <a:bodyPr/>
          <a:lstStyle/>
          <a:p>
            <a:pPr eaLnBrk="1" hangingPunct="1"/>
            <a:r>
              <a:rPr lang="en-US"/>
              <a:t>Example</a:t>
            </a:r>
          </a:p>
        </p:txBody>
      </p:sp>
      <p:grpSp>
        <p:nvGrpSpPr>
          <p:cNvPr id="59398" name="Group 4"/>
          <p:cNvGrpSpPr>
            <a:grpSpLocks/>
          </p:cNvGrpSpPr>
          <p:nvPr/>
        </p:nvGrpSpPr>
        <p:grpSpPr bwMode="auto">
          <a:xfrm>
            <a:off x="838200" y="5257800"/>
            <a:ext cx="7391400" cy="762000"/>
            <a:chOff x="528" y="3312"/>
            <a:chExt cx="4656" cy="480"/>
          </a:xfrm>
        </p:grpSpPr>
        <p:sp>
          <p:nvSpPr>
            <p:cNvPr id="59415" name="AutoShape 5"/>
            <p:cNvSpPr>
              <a:spLocks noChangeArrowheads="1"/>
            </p:cNvSpPr>
            <p:nvPr/>
          </p:nvSpPr>
          <p:spPr bwMode="auto">
            <a:xfrm>
              <a:off x="528" y="3312"/>
              <a:ext cx="4656" cy="480"/>
            </a:xfrm>
            <a:prstGeom prst="rightArrow">
              <a:avLst>
                <a:gd name="adj1" fmla="val 50000"/>
                <a:gd name="adj2" fmla="val 242500"/>
              </a:avLst>
            </a:prstGeom>
            <a:solidFill>
              <a:srgbClr val="0099FF"/>
            </a:solidFill>
            <a:ln w="38100">
              <a:solidFill>
                <a:srgbClr val="0099FF"/>
              </a:solidFill>
              <a:miter lim="800000"/>
              <a:headEnd/>
              <a:tailEnd/>
            </a:ln>
          </p:spPr>
          <p:txBody>
            <a:bodyPr wrap="none" anchor="ctr"/>
            <a:lstStyle/>
            <a:p>
              <a:endParaRPr lang="en-US" dirty="0">
                <a:latin typeface="Courier New" pitchFamily="49" charset="0"/>
              </a:endParaRPr>
            </a:p>
          </p:txBody>
        </p:sp>
        <p:sp>
          <p:nvSpPr>
            <p:cNvPr id="59416" name="Text Box 6"/>
            <p:cNvSpPr txBox="1">
              <a:spLocks noChangeArrowheads="1"/>
            </p:cNvSpPr>
            <p:nvPr/>
          </p:nvSpPr>
          <p:spPr bwMode="auto">
            <a:xfrm>
              <a:off x="2143" y="3408"/>
              <a:ext cx="483" cy="291"/>
            </a:xfrm>
            <a:prstGeom prst="rect">
              <a:avLst/>
            </a:prstGeom>
            <a:noFill/>
            <a:ln w="9525">
              <a:noFill/>
              <a:miter lim="800000"/>
              <a:headEnd/>
              <a:tailEnd/>
            </a:ln>
          </p:spPr>
          <p:txBody>
            <a:bodyPr wrap="none">
              <a:spAutoFit/>
            </a:bodyPr>
            <a:lstStyle/>
            <a:p>
              <a:pPr algn="r"/>
              <a:r>
                <a:rPr lang="en-US" b="0" dirty="0">
                  <a:solidFill>
                    <a:schemeClr val="bg1"/>
                  </a:solidFill>
                  <a:latin typeface="Arial" pitchFamily="34" charset="0"/>
                </a:rPr>
                <a:t>time</a:t>
              </a:r>
            </a:p>
          </p:txBody>
        </p:sp>
      </p:grpSp>
      <p:sp>
        <p:nvSpPr>
          <p:cNvPr id="59399" name="AutoShape 7"/>
          <p:cNvSpPr>
            <a:spLocks noChangeArrowheads="1"/>
          </p:cNvSpPr>
          <p:nvPr/>
        </p:nvSpPr>
        <p:spPr bwMode="auto">
          <a:xfrm>
            <a:off x="914400" y="3352800"/>
            <a:ext cx="1828800" cy="990600"/>
          </a:xfrm>
          <a:prstGeom prst="leftRightArrow">
            <a:avLst>
              <a:gd name="adj1" fmla="val 50000"/>
              <a:gd name="adj2" fmla="val 36923"/>
            </a:avLst>
          </a:prstGeom>
          <a:solidFill>
            <a:srgbClr val="6666FF"/>
          </a:solidFill>
          <a:ln w="38100">
            <a:solidFill>
              <a:schemeClr val="tx1"/>
            </a:solidFill>
            <a:miter lim="800000"/>
            <a:headEnd/>
            <a:tailEnd/>
          </a:ln>
        </p:spPr>
        <p:txBody>
          <a:bodyPr wrap="none" anchor="ctr"/>
          <a:lstStyle/>
          <a:p>
            <a:pPr algn="ctr"/>
            <a:r>
              <a:rPr lang="en-US" dirty="0">
                <a:solidFill>
                  <a:schemeClr val="bg1"/>
                </a:solidFill>
                <a:latin typeface="Arial" pitchFamily="34" charset="0"/>
              </a:rPr>
              <a:t>q.enq(x)</a:t>
            </a:r>
          </a:p>
        </p:txBody>
      </p:sp>
      <p:pic>
        <p:nvPicPr>
          <p:cNvPr id="25" name="Picture 7"/>
          <p:cNvPicPr>
            <a:picLocks noChangeAspect="1" noChangeArrowheads="1"/>
          </p:cNvPicPr>
          <p:nvPr/>
        </p:nvPicPr>
        <p:blipFill>
          <a:blip r:embed="rId3" cstate="print"/>
          <a:srcRect/>
          <a:stretch>
            <a:fillRect/>
          </a:stretch>
        </p:blipFill>
        <p:spPr bwMode="auto">
          <a:xfrm>
            <a:off x="655638" y="6157913"/>
            <a:ext cx="587375" cy="587375"/>
          </a:xfrm>
          <a:prstGeom prst="rect">
            <a:avLst/>
          </a:prstGeom>
          <a:noFill/>
          <a:ln w="9525">
            <a:noFill/>
            <a:miter lim="800000"/>
            <a:headEnd/>
            <a:tailEnd/>
          </a:ln>
        </p:spPr>
      </p:pic>
      <p:grpSp>
        <p:nvGrpSpPr>
          <p:cNvPr id="18" name="Group 17">
            <a:extLst>
              <a:ext uri="{FF2B5EF4-FFF2-40B4-BE49-F238E27FC236}">
                <a16:creationId xmlns:a16="http://schemas.microsoft.com/office/drawing/2014/main" id="{3334F295-08DC-B8C4-79B1-6783AAC9CB5A}"/>
              </a:ext>
            </a:extLst>
          </p:cNvPr>
          <p:cNvGrpSpPr/>
          <p:nvPr/>
        </p:nvGrpSpPr>
        <p:grpSpPr>
          <a:xfrm>
            <a:off x="3286125" y="2565797"/>
            <a:ext cx="1828800" cy="466725"/>
            <a:chOff x="3286125" y="2565797"/>
            <a:chExt cx="1828800" cy="466725"/>
          </a:xfrm>
        </p:grpSpPr>
        <p:grpSp>
          <p:nvGrpSpPr>
            <p:cNvPr id="19" name="Group 18">
              <a:extLst>
                <a:ext uri="{FF2B5EF4-FFF2-40B4-BE49-F238E27FC236}">
                  <a16:creationId xmlns:a16="http://schemas.microsoft.com/office/drawing/2014/main" id="{3596483D-F282-1BE6-211F-91742C2F2224}"/>
                </a:ext>
              </a:extLst>
            </p:cNvPr>
            <p:cNvGrpSpPr>
              <a:grpSpLocks/>
            </p:cNvGrpSpPr>
            <p:nvPr/>
          </p:nvGrpSpPr>
          <p:grpSpPr bwMode="auto">
            <a:xfrm>
              <a:off x="4352925" y="2718197"/>
              <a:ext cx="219075" cy="174625"/>
              <a:chOff x="2640" y="1426"/>
              <a:chExt cx="138" cy="110"/>
            </a:xfrm>
            <a:solidFill>
              <a:srgbClr val="00CC00"/>
            </a:solidFill>
          </p:grpSpPr>
          <p:sp>
            <p:nvSpPr>
              <p:cNvPr id="35" name="Oval 19">
                <a:extLst>
                  <a:ext uri="{FF2B5EF4-FFF2-40B4-BE49-F238E27FC236}">
                    <a16:creationId xmlns:a16="http://schemas.microsoft.com/office/drawing/2014/main" id="{0F47F897-B37A-75E7-43DA-793FAF97AF33}"/>
                  </a:ext>
                </a:extLst>
              </p:cNvPr>
              <p:cNvSpPr>
                <a:spLocks noChangeArrowheads="1"/>
              </p:cNvSpPr>
              <p:nvPr/>
            </p:nvSpPr>
            <p:spPr bwMode="auto">
              <a:xfrm>
                <a:off x="2640" y="1426"/>
                <a:ext cx="138" cy="110"/>
              </a:xfrm>
              <a:prstGeom prst="ellipse">
                <a:avLst/>
              </a:prstGeom>
              <a:grpFill/>
              <a:ln w="19050">
                <a:solidFill>
                  <a:schemeClr val="tx1"/>
                </a:solidFill>
                <a:round/>
                <a:headEnd/>
                <a:tailEnd/>
              </a:ln>
              <a:effectLst>
                <a:glow rad="139700">
                  <a:schemeClr val="accent3">
                    <a:satMod val="175000"/>
                    <a:alpha val="40000"/>
                  </a:schemeClr>
                </a:glow>
              </a:effectLst>
            </p:spPr>
            <p:txBody>
              <a:bodyPr wrap="none" anchor="ctr"/>
              <a:lstStyle/>
              <a:p>
                <a:pPr algn="r"/>
                <a:endParaRPr lang="en-US" sz="4400" b="0" u="sng" dirty="0">
                  <a:solidFill>
                    <a:srgbClr val="0000FF"/>
                  </a:solidFill>
                  <a:latin typeface="Arial" pitchFamily="34" charset="0"/>
                </a:endParaRPr>
              </a:p>
            </p:txBody>
          </p:sp>
          <p:sp>
            <p:nvSpPr>
              <p:cNvPr id="36" name="Oval 20">
                <a:extLst>
                  <a:ext uri="{FF2B5EF4-FFF2-40B4-BE49-F238E27FC236}">
                    <a16:creationId xmlns:a16="http://schemas.microsoft.com/office/drawing/2014/main" id="{DDECD26D-86B1-8B24-FDAA-B7FE59AA86F2}"/>
                  </a:ext>
                </a:extLst>
              </p:cNvPr>
              <p:cNvSpPr>
                <a:spLocks noChangeArrowheads="1"/>
              </p:cNvSpPr>
              <p:nvPr/>
            </p:nvSpPr>
            <p:spPr bwMode="auto">
              <a:xfrm>
                <a:off x="2718" y="1445"/>
                <a:ext cx="37" cy="31"/>
              </a:xfrm>
              <a:prstGeom prst="ellipse">
                <a:avLst/>
              </a:prstGeom>
              <a:grpFill/>
              <a:ln w="19050">
                <a:solidFill>
                  <a:schemeClr val="tx1"/>
                </a:solidFill>
                <a:round/>
                <a:headEnd/>
                <a:tailEnd/>
              </a:ln>
            </p:spPr>
            <p:txBody>
              <a:bodyPr wrap="none" anchor="ctr"/>
              <a:lstStyle/>
              <a:p>
                <a:endParaRPr lang="en-US" dirty="0">
                  <a:latin typeface="Courier New" pitchFamily="49" charset="0"/>
                </a:endParaRPr>
              </a:p>
            </p:txBody>
          </p:sp>
        </p:grpSp>
        <p:grpSp>
          <p:nvGrpSpPr>
            <p:cNvPr id="20" name="Group 5">
              <a:extLst>
                <a:ext uri="{FF2B5EF4-FFF2-40B4-BE49-F238E27FC236}">
                  <a16:creationId xmlns:a16="http://schemas.microsoft.com/office/drawing/2014/main" id="{23EDBC0D-9105-F69B-E721-9975874F9E47}"/>
                </a:ext>
              </a:extLst>
            </p:cNvPr>
            <p:cNvGrpSpPr>
              <a:grpSpLocks/>
            </p:cNvGrpSpPr>
            <p:nvPr/>
          </p:nvGrpSpPr>
          <p:grpSpPr bwMode="auto">
            <a:xfrm>
              <a:off x="3286125" y="2565797"/>
              <a:ext cx="1828800" cy="466725"/>
              <a:chOff x="2160" y="1920"/>
              <a:chExt cx="1152" cy="294"/>
            </a:xfrm>
          </p:grpSpPr>
          <p:grpSp>
            <p:nvGrpSpPr>
              <p:cNvPr id="21" name="Group 6">
                <a:extLst>
                  <a:ext uri="{FF2B5EF4-FFF2-40B4-BE49-F238E27FC236}">
                    <a16:creationId xmlns:a16="http://schemas.microsoft.com/office/drawing/2014/main" id="{9DE4A482-4133-60C2-5B52-E52842E64C7D}"/>
                  </a:ext>
                </a:extLst>
              </p:cNvPr>
              <p:cNvGrpSpPr>
                <a:grpSpLocks/>
              </p:cNvGrpSpPr>
              <p:nvPr/>
            </p:nvGrpSpPr>
            <p:grpSpPr bwMode="auto">
              <a:xfrm>
                <a:off x="2234" y="2012"/>
                <a:ext cx="138" cy="110"/>
                <a:chOff x="2928" y="1465"/>
                <a:chExt cx="271" cy="215"/>
              </a:xfrm>
            </p:grpSpPr>
            <p:sp>
              <p:nvSpPr>
                <p:cNvPr id="33" name="Oval 7">
                  <a:extLst>
                    <a:ext uri="{FF2B5EF4-FFF2-40B4-BE49-F238E27FC236}">
                      <a16:creationId xmlns:a16="http://schemas.microsoft.com/office/drawing/2014/main" id="{A8AF9324-C9AF-2DAF-8271-B1B6C4AA3BE7}"/>
                    </a:ext>
                  </a:extLst>
                </p:cNvPr>
                <p:cNvSpPr>
                  <a:spLocks noChangeArrowheads="1"/>
                </p:cNvSpPr>
                <p:nvPr/>
              </p:nvSpPr>
              <p:spPr bwMode="auto">
                <a:xfrm>
                  <a:off x="2928" y="1465"/>
                  <a:ext cx="271" cy="215"/>
                </a:xfrm>
                <a:prstGeom prst="ellipse">
                  <a:avLst/>
                </a:prstGeom>
                <a:solidFill>
                  <a:srgbClr val="3399FF"/>
                </a:solidFill>
                <a:ln w="19050">
                  <a:solidFill>
                    <a:schemeClr val="tx1"/>
                  </a:solidFill>
                  <a:round/>
                  <a:headEnd/>
                  <a:tailEnd/>
                </a:ln>
                <a:effectLst>
                  <a:glow rad="139700">
                    <a:schemeClr val="accent3">
                      <a:satMod val="175000"/>
                      <a:alpha val="40000"/>
                    </a:schemeClr>
                  </a:glow>
                </a:effectLst>
              </p:spPr>
              <p:txBody>
                <a:bodyPr wrap="none" anchor="ctr"/>
                <a:lstStyle/>
                <a:p>
                  <a:pPr algn="r"/>
                  <a:endParaRPr lang="en-US" sz="4400" b="0" u="sng" dirty="0">
                    <a:solidFill>
                      <a:srgbClr val="0000FF"/>
                    </a:solidFill>
                    <a:latin typeface="Arial" pitchFamily="34" charset="0"/>
                  </a:endParaRPr>
                </a:p>
              </p:txBody>
            </p:sp>
            <p:sp>
              <p:nvSpPr>
                <p:cNvPr id="34" name="Oval 8">
                  <a:extLst>
                    <a:ext uri="{FF2B5EF4-FFF2-40B4-BE49-F238E27FC236}">
                      <a16:creationId xmlns:a16="http://schemas.microsoft.com/office/drawing/2014/main" id="{9CA0C7E5-BC66-57C9-2BFB-D22E5E80ED20}"/>
                    </a:ext>
                  </a:extLst>
                </p:cNvPr>
                <p:cNvSpPr>
                  <a:spLocks noChangeArrowheads="1"/>
                </p:cNvSpPr>
                <p:nvPr/>
              </p:nvSpPr>
              <p:spPr bwMode="auto">
                <a:xfrm>
                  <a:off x="3082" y="1503"/>
                  <a:ext cx="71" cy="60"/>
                </a:xfrm>
                <a:prstGeom prst="ellipse">
                  <a:avLst/>
                </a:prstGeom>
                <a:solidFill>
                  <a:srgbClr val="00FFFF"/>
                </a:solidFill>
                <a:ln w="19050">
                  <a:solidFill>
                    <a:schemeClr val="bg1"/>
                  </a:solidFill>
                  <a:round/>
                  <a:headEnd/>
                  <a:tailEnd/>
                </a:ln>
              </p:spPr>
              <p:txBody>
                <a:bodyPr wrap="none" anchor="ctr"/>
                <a:lstStyle/>
                <a:p>
                  <a:endParaRPr lang="en-US" dirty="0">
                    <a:latin typeface="Courier New" pitchFamily="49" charset="0"/>
                  </a:endParaRPr>
                </a:p>
              </p:txBody>
            </p:sp>
          </p:grpSp>
          <p:sp>
            <p:nvSpPr>
              <p:cNvPr id="22" name="Rectangle 9">
                <a:extLst>
                  <a:ext uri="{FF2B5EF4-FFF2-40B4-BE49-F238E27FC236}">
                    <a16:creationId xmlns:a16="http://schemas.microsoft.com/office/drawing/2014/main" id="{C6253E1E-91D4-0AD4-50C9-C2F96AA4D4C7}"/>
                  </a:ext>
                </a:extLst>
              </p:cNvPr>
              <p:cNvSpPr>
                <a:spLocks noChangeArrowheads="1"/>
              </p:cNvSpPr>
              <p:nvPr/>
            </p:nvSpPr>
            <p:spPr bwMode="auto">
              <a:xfrm>
                <a:off x="2160" y="1920"/>
                <a:ext cx="294" cy="294"/>
              </a:xfrm>
              <a:prstGeom prst="rect">
                <a:avLst/>
              </a:prstGeom>
              <a:noFill/>
              <a:ln w="38100">
                <a:solidFill>
                  <a:schemeClr val="bg1"/>
                </a:solidFill>
                <a:miter lim="800000"/>
                <a:headEnd/>
                <a:tailEnd/>
              </a:ln>
            </p:spPr>
            <p:txBody>
              <a:bodyPr wrap="none" anchor="ctr"/>
              <a:lstStyle/>
              <a:p>
                <a:endParaRPr lang="en-US" dirty="0">
                  <a:latin typeface="Courier New" pitchFamily="49" charset="0"/>
                </a:endParaRPr>
              </a:p>
            </p:txBody>
          </p:sp>
          <p:sp>
            <p:nvSpPr>
              <p:cNvPr id="26" name="Rectangle 10">
                <a:extLst>
                  <a:ext uri="{FF2B5EF4-FFF2-40B4-BE49-F238E27FC236}">
                    <a16:creationId xmlns:a16="http://schemas.microsoft.com/office/drawing/2014/main" id="{FC990B07-29B2-884E-16F9-4FFCB6041CA7}"/>
                  </a:ext>
                </a:extLst>
              </p:cNvPr>
              <p:cNvSpPr>
                <a:spLocks noChangeArrowheads="1"/>
              </p:cNvSpPr>
              <p:nvPr/>
            </p:nvSpPr>
            <p:spPr bwMode="auto">
              <a:xfrm>
                <a:off x="2454" y="1920"/>
                <a:ext cx="294" cy="294"/>
              </a:xfrm>
              <a:prstGeom prst="rect">
                <a:avLst/>
              </a:prstGeom>
              <a:noFill/>
              <a:ln w="38100">
                <a:solidFill>
                  <a:schemeClr val="bg1"/>
                </a:solidFill>
                <a:miter lim="800000"/>
                <a:headEnd/>
                <a:tailEnd/>
              </a:ln>
            </p:spPr>
            <p:txBody>
              <a:bodyPr wrap="none" anchor="ctr"/>
              <a:lstStyle/>
              <a:p>
                <a:endParaRPr lang="en-US" dirty="0">
                  <a:latin typeface="Courier New" pitchFamily="49" charset="0"/>
                </a:endParaRPr>
              </a:p>
            </p:txBody>
          </p:sp>
          <p:sp>
            <p:nvSpPr>
              <p:cNvPr id="27" name="Rectangle 11">
                <a:extLst>
                  <a:ext uri="{FF2B5EF4-FFF2-40B4-BE49-F238E27FC236}">
                    <a16:creationId xmlns:a16="http://schemas.microsoft.com/office/drawing/2014/main" id="{EEEF9550-DC41-71B4-B473-1CE2EE83313A}"/>
                  </a:ext>
                </a:extLst>
              </p:cNvPr>
              <p:cNvSpPr>
                <a:spLocks noChangeArrowheads="1"/>
              </p:cNvSpPr>
              <p:nvPr/>
            </p:nvSpPr>
            <p:spPr bwMode="auto">
              <a:xfrm>
                <a:off x="2748" y="1920"/>
                <a:ext cx="294" cy="294"/>
              </a:xfrm>
              <a:prstGeom prst="rect">
                <a:avLst/>
              </a:prstGeom>
              <a:noFill/>
              <a:ln w="38100">
                <a:solidFill>
                  <a:schemeClr val="bg1"/>
                </a:solidFill>
                <a:miter lim="800000"/>
                <a:headEnd/>
                <a:tailEnd/>
              </a:ln>
            </p:spPr>
            <p:txBody>
              <a:bodyPr wrap="none" anchor="ctr"/>
              <a:lstStyle/>
              <a:p>
                <a:endParaRPr lang="en-US" dirty="0">
                  <a:latin typeface="Courier New" pitchFamily="49" charset="0"/>
                </a:endParaRPr>
              </a:p>
            </p:txBody>
          </p:sp>
          <p:sp>
            <p:nvSpPr>
              <p:cNvPr id="28" name="Line 12">
                <a:extLst>
                  <a:ext uri="{FF2B5EF4-FFF2-40B4-BE49-F238E27FC236}">
                    <a16:creationId xmlns:a16="http://schemas.microsoft.com/office/drawing/2014/main" id="{CC24C4B1-059B-063F-0A1A-47590E2F2D82}"/>
                  </a:ext>
                </a:extLst>
              </p:cNvPr>
              <p:cNvSpPr>
                <a:spLocks noChangeShapeType="1"/>
              </p:cNvSpPr>
              <p:nvPr/>
            </p:nvSpPr>
            <p:spPr bwMode="auto">
              <a:xfrm>
                <a:off x="3018" y="1920"/>
                <a:ext cx="294" cy="0"/>
              </a:xfrm>
              <a:prstGeom prst="line">
                <a:avLst/>
              </a:prstGeom>
              <a:noFill/>
              <a:ln w="38100">
                <a:solidFill>
                  <a:schemeClr val="bg1"/>
                </a:solidFill>
                <a:round/>
                <a:headEnd/>
                <a:tailEnd/>
              </a:ln>
            </p:spPr>
            <p:txBody>
              <a:bodyPr wrap="none" anchor="ctr"/>
              <a:lstStyle/>
              <a:p>
                <a:endParaRPr lang="en-US" dirty="0">
                  <a:latin typeface="Courier New" pitchFamily="49" charset="0"/>
                </a:endParaRPr>
              </a:p>
            </p:txBody>
          </p:sp>
          <p:sp>
            <p:nvSpPr>
              <p:cNvPr id="29" name="Line 13">
                <a:extLst>
                  <a:ext uri="{FF2B5EF4-FFF2-40B4-BE49-F238E27FC236}">
                    <a16:creationId xmlns:a16="http://schemas.microsoft.com/office/drawing/2014/main" id="{476BF6C5-661D-A5EB-E900-A0C448885DD5}"/>
                  </a:ext>
                </a:extLst>
              </p:cNvPr>
              <p:cNvSpPr>
                <a:spLocks noChangeShapeType="1"/>
              </p:cNvSpPr>
              <p:nvPr/>
            </p:nvSpPr>
            <p:spPr bwMode="auto">
              <a:xfrm>
                <a:off x="3018" y="2214"/>
                <a:ext cx="294" cy="0"/>
              </a:xfrm>
              <a:prstGeom prst="line">
                <a:avLst/>
              </a:prstGeom>
              <a:noFill/>
              <a:ln w="38100">
                <a:solidFill>
                  <a:schemeClr val="bg1"/>
                </a:solidFill>
                <a:round/>
                <a:headEnd/>
                <a:tailEnd/>
              </a:ln>
            </p:spPr>
            <p:txBody>
              <a:bodyPr wrap="none" anchor="ctr"/>
              <a:lstStyle/>
              <a:p>
                <a:endParaRPr lang="en-US" dirty="0">
                  <a:latin typeface="Courier New" pitchFamily="49" charset="0"/>
                </a:endParaRPr>
              </a:p>
            </p:txBody>
          </p:sp>
          <p:grpSp>
            <p:nvGrpSpPr>
              <p:cNvPr id="30" name="Group 14">
                <a:extLst>
                  <a:ext uri="{FF2B5EF4-FFF2-40B4-BE49-F238E27FC236}">
                    <a16:creationId xmlns:a16="http://schemas.microsoft.com/office/drawing/2014/main" id="{3A60CE90-87D0-2260-8730-19E73B652634}"/>
                  </a:ext>
                </a:extLst>
              </p:cNvPr>
              <p:cNvGrpSpPr>
                <a:grpSpLocks/>
              </p:cNvGrpSpPr>
              <p:nvPr/>
            </p:nvGrpSpPr>
            <p:grpSpPr bwMode="auto">
              <a:xfrm>
                <a:off x="2528" y="2012"/>
                <a:ext cx="138" cy="110"/>
                <a:chOff x="3648" y="3312"/>
                <a:chExt cx="271" cy="215"/>
              </a:xfrm>
            </p:grpSpPr>
            <p:sp>
              <p:nvSpPr>
                <p:cNvPr id="31" name="Oval 15">
                  <a:extLst>
                    <a:ext uri="{FF2B5EF4-FFF2-40B4-BE49-F238E27FC236}">
                      <a16:creationId xmlns:a16="http://schemas.microsoft.com/office/drawing/2014/main" id="{6717CD65-9051-191C-879E-AF6A22430ADB}"/>
                    </a:ext>
                  </a:extLst>
                </p:cNvPr>
                <p:cNvSpPr>
                  <a:spLocks noChangeArrowheads="1"/>
                </p:cNvSpPr>
                <p:nvPr/>
              </p:nvSpPr>
              <p:spPr bwMode="auto">
                <a:xfrm>
                  <a:off x="3648" y="3312"/>
                  <a:ext cx="271" cy="215"/>
                </a:xfrm>
                <a:prstGeom prst="ellipse">
                  <a:avLst/>
                </a:prstGeom>
                <a:solidFill>
                  <a:srgbClr val="FF0000"/>
                </a:solidFill>
                <a:ln w="19050">
                  <a:solidFill>
                    <a:schemeClr val="tx1"/>
                  </a:solidFill>
                  <a:round/>
                  <a:headEnd/>
                  <a:tailEnd/>
                </a:ln>
                <a:effectLst>
                  <a:glow rad="139700">
                    <a:schemeClr val="accent3">
                      <a:satMod val="175000"/>
                      <a:alpha val="40000"/>
                    </a:schemeClr>
                  </a:glow>
                </a:effectLst>
              </p:spPr>
              <p:txBody>
                <a:bodyPr wrap="none" anchor="ctr"/>
                <a:lstStyle/>
                <a:p>
                  <a:pPr algn="r"/>
                  <a:endParaRPr lang="en-US" sz="4400" b="0" u="sng" dirty="0">
                    <a:solidFill>
                      <a:srgbClr val="0000FF"/>
                    </a:solidFill>
                    <a:latin typeface="Arial" pitchFamily="34" charset="0"/>
                  </a:endParaRPr>
                </a:p>
              </p:txBody>
            </p:sp>
            <p:sp>
              <p:nvSpPr>
                <p:cNvPr id="32" name="Oval 16">
                  <a:extLst>
                    <a:ext uri="{FF2B5EF4-FFF2-40B4-BE49-F238E27FC236}">
                      <a16:creationId xmlns:a16="http://schemas.microsoft.com/office/drawing/2014/main" id="{F90ABF3A-EEFB-F02B-AF66-FADC4791DAAC}"/>
                    </a:ext>
                  </a:extLst>
                </p:cNvPr>
                <p:cNvSpPr>
                  <a:spLocks noChangeArrowheads="1"/>
                </p:cNvSpPr>
                <p:nvPr/>
              </p:nvSpPr>
              <p:spPr bwMode="auto">
                <a:xfrm>
                  <a:off x="3802" y="3350"/>
                  <a:ext cx="71" cy="60"/>
                </a:xfrm>
                <a:prstGeom prst="ellipse">
                  <a:avLst/>
                </a:prstGeom>
                <a:solidFill>
                  <a:srgbClr val="FF7C80"/>
                </a:solidFill>
                <a:ln w="19050">
                  <a:solidFill>
                    <a:schemeClr val="bg1"/>
                  </a:solidFill>
                  <a:round/>
                  <a:headEnd/>
                  <a:tailEnd/>
                </a:ln>
              </p:spPr>
              <p:txBody>
                <a:bodyPr wrap="none" anchor="ctr"/>
                <a:lstStyle/>
                <a:p>
                  <a:endParaRPr lang="en-US" dirty="0">
                    <a:latin typeface="Courier New" pitchFamily="49" charset="0"/>
                  </a:endParaRPr>
                </a:p>
              </p:txBody>
            </p:sp>
          </p:grpSp>
        </p:grpSp>
      </p:gr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4" name="Footer Placeholder 2"/>
          <p:cNvSpPr>
            <a:spLocks noGrp="1"/>
          </p:cNvSpPr>
          <p:nvPr>
            <p:ph type="ftr" sz="quarter" idx="10"/>
          </p:nvPr>
        </p:nvSpPr>
        <p:spPr>
          <a:xfrm>
            <a:off x="3124200" y="6248400"/>
            <a:ext cx="2895600" cy="457200"/>
          </a:xfrm>
        </p:spPr>
        <p:txBody>
          <a:bodyPr/>
          <a:lstStyle/>
          <a:p>
            <a:pPr>
              <a:defRPr/>
            </a:pPr>
            <a:r>
              <a:rPr lang="en-US" b="0" dirty="0">
                <a:latin typeface="Arial" pitchFamily="34" charset="0"/>
                <a:cs typeface="+mn-cs"/>
              </a:rPr>
              <a:t>Art of Multiprocessor Programming</a:t>
            </a:r>
          </a:p>
        </p:txBody>
      </p:sp>
      <p:sp>
        <p:nvSpPr>
          <p:cNvPr id="25" name="Slide Number Placeholder 3"/>
          <p:cNvSpPr>
            <a:spLocks noGrp="1"/>
          </p:cNvSpPr>
          <p:nvPr>
            <p:ph type="sldNum" sz="quarter" idx="11"/>
          </p:nvPr>
        </p:nvSpPr>
        <p:spPr>
          <a:xfrm>
            <a:off x="6553200" y="6248400"/>
            <a:ext cx="1905000" cy="457200"/>
          </a:xfrm>
        </p:spPr>
        <p:txBody>
          <a:bodyPr/>
          <a:lstStyle/>
          <a:p>
            <a:pPr>
              <a:defRPr/>
            </a:pPr>
            <a:fld id="{920BED9B-64EC-4F2B-BD53-3AD8638E00B2}" type="slidenum">
              <a:rPr lang="x-none" b="0">
                <a:latin typeface="Arial" pitchFamily="34" charset="0"/>
                <a:cs typeface="+mn-cs"/>
              </a:rPr>
              <a:pPr>
                <a:defRPr/>
              </a:pPr>
              <a:t>69</a:t>
            </a:fld>
            <a:endParaRPr lang="en-US" b="0" dirty="0">
              <a:latin typeface="Arial" pitchFamily="34" charset="0"/>
              <a:cs typeface="+mn-cs"/>
            </a:endParaRPr>
          </a:p>
        </p:txBody>
      </p:sp>
      <p:sp>
        <p:nvSpPr>
          <p:cNvPr id="60421" name="Rectangle 3"/>
          <p:cNvSpPr>
            <a:spLocks noGrp="1" noChangeArrowheads="1"/>
          </p:cNvSpPr>
          <p:nvPr>
            <p:ph type="title" idx="4294967295"/>
          </p:nvPr>
        </p:nvSpPr>
        <p:spPr/>
        <p:txBody>
          <a:bodyPr/>
          <a:lstStyle/>
          <a:p>
            <a:pPr eaLnBrk="1" hangingPunct="1"/>
            <a:r>
              <a:rPr lang="en-US"/>
              <a:t>Example</a:t>
            </a:r>
          </a:p>
        </p:txBody>
      </p:sp>
      <p:grpSp>
        <p:nvGrpSpPr>
          <p:cNvPr id="60422" name="Group 4"/>
          <p:cNvGrpSpPr>
            <a:grpSpLocks/>
          </p:cNvGrpSpPr>
          <p:nvPr/>
        </p:nvGrpSpPr>
        <p:grpSpPr bwMode="auto">
          <a:xfrm>
            <a:off x="838200" y="5257800"/>
            <a:ext cx="7391400" cy="762000"/>
            <a:chOff x="528" y="3312"/>
            <a:chExt cx="4656" cy="480"/>
          </a:xfrm>
        </p:grpSpPr>
        <p:sp>
          <p:nvSpPr>
            <p:cNvPr id="60440" name="AutoShape 5"/>
            <p:cNvSpPr>
              <a:spLocks noChangeArrowheads="1"/>
            </p:cNvSpPr>
            <p:nvPr/>
          </p:nvSpPr>
          <p:spPr bwMode="auto">
            <a:xfrm>
              <a:off x="528" y="3312"/>
              <a:ext cx="4656" cy="480"/>
            </a:xfrm>
            <a:prstGeom prst="rightArrow">
              <a:avLst>
                <a:gd name="adj1" fmla="val 50000"/>
                <a:gd name="adj2" fmla="val 242500"/>
              </a:avLst>
            </a:prstGeom>
            <a:solidFill>
              <a:srgbClr val="0099FF"/>
            </a:solidFill>
            <a:ln w="38100">
              <a:solidFill>
                <a:srgbClr val="0099FF"/>
              </a:solidFill>
              <a:miter lim="800000"/>
              <a:headEnd/>
              <a:tailEnd/>
            </a:ln>
          </p:spPr>
          <p:txBody>
            <a:bodyPr wrap="none" anchor="ctr"/>
            <a:lstStyle/>
            <a:p>
              <a:endParaRPr lang="en-US" dirty="0">
                <a:latin typeface="Courier New" pitchFamily="49" charset="0"/>
              </a:endParaRPr>
            </a:p>
          </p:txBody>
        </p:sp>
        <p:sp>
          <p:nvSpPr>
            <p:cNvPr id="60441" name="Text Box 6"/>
            <p:cNvSpPr txBox="1">
              <a:spLocks noChangeArrowheads="1"/>
            </p:cNvSpPr>
            <p:nvPr/>
          </p:nvSpPr>
          <p:spPr bwMode="auto">
            <a:xfrm>
              <a:off x="2143" y="3408"/>
              <a:ext cx="483" cy="291"/>
            </a:xfrm>
            <a:prstGeom prst="rect">
              <a:avLst/>
            </a:prstGeom>
            <a:noFill/>
            <a:ln w="9525">
              <a:noFill/>
              <a:miter lim="800000"/>
              <a:headEnd/>
              <a:tailEnd/>
            </a:ln>
          </p:spPr>
          <p:txBody>
            <a:bodyPr wrap="none">
              <a:spAutoFit/>
            </a:bodyPr>
            <a:lstStyle/>
            <a:p>
              <a:pPr algn="r"/>
              <a:r>
                <a:rPr lang="en-US" b="0" dirty="0">
                  <a:solidFill>
                    <a:schemeClr val="bg1"/>
                  </a:solidFill>
                  <a:latin typeface="Arial" pitchFamily="34" charset="0"/>
                </a:rPr>
                <a:t>time</a:t>
              </a:r>
            </a:p>
          </p:txBody>
        </p:sp>
      </p:grpSp>
      <p:sp>
        <p:nvSpPr>
          <p:cNvPr id="60423" name="AutoShape 7"/>
          <p:cNvSpPr>
            <a:spLocks noChangeArrowheads="1"/>
          </p:cNvSpPr>
          <p:nvPr/>
        </p:nvSpPr>
        <p:spPr bwMode="auto">
          <a:xfrm>
            <a:off x="914400" y="3352800"/>
            <a:ext cx="1828800" cy="990600"/>
          </a:xfrm>
          <a:prstGeom prst="leftRightArrow">
            <a:avLst>
              <a:gd name="adj1" fmla="val 50000"/>
              <a:gd name="adj2" fmla="val 36923"/>
            </a:avLst>
          </a:prstGeom>
          <a:solidFill>
            <a:srgbClr val="6666FF"/>
          </a:solidFill>
          <a:ln w="38100">
            <a:solidFill>
              <a:schemeClr val="tx1"/>
            </a:solidFill>
            <a:miter lim="800000"/>
            <a:headEnd/>
            <a:tailEnd/>
          </a:ln>
        </p:spPr>
        <p:txBody>
          <a:bodyPr wrap="none" anchor="ctr"/>
          <a:lstStyle/>
          <a:p>
            <a:pPr algn="ctr"/>
            <a:r>
              <a:rPr lang="en-US" dirty="0">
                <a:solidFill>
                  <a:schemeClr val="bg1"/>
                </a:solidFill>
                <a:latin typeface="Arial" pitchFamily="34" charset="0"/>
              </a:rPr>
              <a:t>q.enq(x)</a:t>
            </a:r>
          </a:p>
        </p:txBody>
      </p:sp>
      <p:sp>
        <p:nvSpPr>
          <p:cNvPr id="60425" name="AutoShape 23"/>
          <p:cNvSpPr>
            <a:spLocks noChangeArrowheads="1"/>
          </p:cNvSpPr>
          <p:nvPr/>
        </p:nvSpPr>
        <p:spPr bwMode="auto">
          <a:xfrm>
            <a:off x="3657600" y="3352800"/>
            <a:ext cx="1828800" cy="990600"/>
          </a:xfrm>
          <a:prstGeom prst="leftRightArrow">
            <a:avLst>
              <a:gd name="adj1" fmla="val 50000"/>
              <a:gd name="adj2" fmla="val 36923"/>
            </a:avLst>
          </a:prstGeom>
          <a:solidFill>
            <a:srgbClr val="6666FF"/>
          </a:solidFill>
          <a:ln w="38100">
            <a:solidFill>
              <a:schemeClr val="tx1"/>
            </a:solidFill>
            <a:miter lim="800000"/>
            <a:headEnd/>
            <a:tailEnd/>
          </a:ln>
        </p:spPr>
        <p:txBody>
          <a:bodyPr wrap="none" anchor="ctr"/>
          <a:lstStyle/>
          <a:p>
            <a:pPr algn="ctr"/>
            <a:r>
              <a:rPr lang="en-US" dirty="0">
                <a:solidFill>
                  <a:schemeClr val="bg1"/>
                </a:solidFill>
                <a:latin typeface="Arial" pitchFamily="34" charset="0"/>
              </a:rPr>
              <a:t>q.deq(y)</a:t>
            </a:r>
          </a:p>
        </p:txBody>
      </p:sp>
      <p:pic>
        <p:nvPicPr>
          <p:cNvPr id="26" name="Picture 7"/>
          <p:cNvPicPr>
            <a:picLocks noChangeAspect="1" noChangeArrowheads="1"/>
          </p:cNvPicPr>
          <p:nvPr/>
        </p:nvPicPr>
        <p:blipFill>
          <a:blip r:embed="rId3" cstate="print"/>
          <a:srcRect/>
          <a:stretch>
            <a:fillRect/>
          </a:stretch>
        </p:blipFill>
        <p:spPr bwMode="auto">
          <a:xfrm>
            <a:off x="655638" y="6157913"/>
            <a:ext cx="587375" cy="587375"/>
          </a:xfrm>
          <a:prstGeom prst="rect">
            <a:avLst/>
          </a:prstGeom>
          <a:noFill/>
          <a:ln w="9525">
            <a:noFill/>
            <a:miter lim="800000"/>
            <a:headEnd/>
            <a:tailEnd/>
          </a:ln>
        </p:spPr>
      </p:pic>
      <p:grpSp>
        <p:nvGrpSpPr>
          <p:cNvPr id="18" name="Group 17">
            <a:extLst>
              <a:ext uri="{FF2B5EF4-FFF2-40B4-BE49-F238E27FC236}">
                <a16:creationId xmlns:a16="http://schemas.microsoft.com/office/drawing/2014/main" id="{B1491A6F-97B1-EF2E-27B9-1C643F6A2131}"/>
              </a:ext>
            </a:extLst>
          </p:cNvPr>
          <p:cNvGrpSpPr/>
          <p:nvPr/>
        </p:nvGrpSpPr>
        <p:grpSpPr>
          <a:xfrm>
            <a:off x="3286125" y="2565797"/>
            <a:ext cx="1828800" cy="466725"/>
            <a:chOff x="3286125" y="2565797"/>
            <a:chExt cx="1828800" cy="466725"/>
          </a:xfrm>
        </p:grpSpPr>
        <p:grpSp>
          <p:nvGrpSpPr>
            <p:cNvPr id="19" name="Group 18">
              <a:extLst>
                <a:ext uri="{FF2B5EF4-FFF2-40B4-BE49-F238E27FC236}">
                  <a16:creationId xmlns:a16="http://schemas.microsoft.com/office/drawing/2014/main" id="{80FD3C97-A3F9-D0A6-FAC3-10F7CC5A89C7}"/>
                </a:ext>
              </a:extLst>
            </p:cNvPr>
            <p:cNvGrpSpPr>
              <a:grpSpLocks/>
            </p:cNvGrpSpPr>
            <p:nvPr/>
          </p:nvGrpSpPr>
          <p:grpSpPr bwMode="auto">
            <a:xfrm>
              <a:off x="4352925" y="2718197"/>
              <a:ext cx="219075" cy="174625"/>
              <a:chOff x="2640" y="1426"/>
              <a:chExt cx="138" cy="110"/>
            </a:xfrm>
            <a:solidFill>
              <a:srgbClr val="00CC00"/>
            </a:solidFill>
          </p:grpSpPr>
          <p:sp>
            <p:nvSpPr>
              <p:cNvPr id="35" name="Oval 19">
                <a:extLst>
                  <a:ext uri="{FF2B5EF4-FFF2-40B4-BE49-F238E27FC236}">
                    <a16:creationId xmlns:a16="http://schemas.microsoft.com/office/drawing/2014/main" id="{C4A3AD63-1C4A-98E4-FFFA-77122D263E17}"/>
                  </a:ext>
                </a:extLst>
              </p:cNvPr>
              <p:cNvSpPr>
                <a:spLocks noChangeArrowheads="1"/>
              </p:cNvSpPr>
              <p:nvPr/>
            </p:nvSpPr>
            <p:spPr bwMode="auto">
              <a:xfrm>
                <a:off x="2640" y="1426"/>
                <a:ext cx="138" cy="110"/>
              </a:xfrm>
              <a:prstGeom prst="ellipse">
                <a:avLst/>
              </a:prstGeom>
              <a:grpFill/>
              <a:ln w="19050">
                <a:solidFill>
                  <a:schemeClr val="tx1"/>
                </a:solidFill>
                <a:round/>
                <a:headEnd/>
                <a:tailEnd/>
              </a:ln>
              <a:effectLst>
                <a:glow rad="139700">
                  <a:schemeClr val="accent3">
                    <a:satMod val="175000"/>
                    <a:alpha val="40000"/>
                  </a:schemeClr>
                </a:glow>
              </a:effectLst>
            </p:spPr>
            <p:txBody>
              <a:bodyPr wrap="none" anchor="ctr"/>
              <a:lstStyle/>
              <a:p>
                <a:pPr algn="r"/>
                <a:endParaRPr lang="en-US" sz="4400" b="0" u="sng" dirty="0">
                  <a:solidFill>
                    <a:srgbClr val="0000FF"/>
                  </a:solidFill>
                  <a:latin typeface="Arial" pitchFamily="34" charset="0"/>
                </a:endParaRPr>
              </a:p>
            </p:txBody>
          </p:sp>
          <p:sp>
            <p:nvSpPr>
              <p:cNvPr id="36" name="Oval 20">
                <a:extLst>
                  <a:ext uri="{FF2B5EF4-FFF2-40B4-BE49-F238E27FC236}">
                    <a16:creationId xmlns:a16="http://schemas.microsoft.com/office/drawing/2014/main" id="{E4F06BBD-CCDF-CA73-3EA4-79D7F5EA39DA}"/>
                  </a:ext>
                </a:extLst>
              </p:cNvPr>
              <p:cNvSpPr>
                <a:spLocks noChangeArrowheads="1"/>
              </p:cNvSpPr>
              <p:nvPr/>
            </p:nvSpPr>
            <p:spPr bwMode="auto">
              <a:xfrm>
                <a:off x="2718" y="1445"/>
                <a:ext cx="37" cy="31"/>
              </a:xfrm>
              <a:prstGeom prst="ellipse">
                <a:avLst/>
              </a:prstGeom>
              <a:grpFill/>
              <a:ln w="19050">
                <a:solidFill>
                  <a:schemeClr val="tx1"/>
                </a:solidFill>
                <a:round/>
                <a:headEnd/>
                <a:tailEnd/>
              </a:ln>
            </p:spPr>
            <p:txBody>
              <a:bodyPr wrap="none" anchor="ctr"/>
              <a:lstStyle/>
              <a:p>
                <a:endParaRPr lang="en-US" dirty="0">
                  <a:latin typeface="Courier New" pitchFamily="49" charset="0"/>
                </a:endParaRPr>
              </a:p>
            </p:txBody>
          </p:sp>
        </p:grpSp>
        <p:grpSp>
          <p:nvGrpSpPr>
            <p:cNvPr id="20" name="Group 5">
              <a:extLst>
                <a:ext uri="{FF2B5EF4-FFF2-40B4-BE49-F238E27FC236}">
                  <a16:creationId xmlns:a16="http://schemas.microsoft.com/office/drawing/2014/main" id="{3A85BDE7-AC03-43DD-9D1C-C4D97CFCB1BB}"/>
                </a:ext>
              </a:extLst>
            </p:cNvPr>
            <p:cNvGrpSpPr>
              <a:grpSpLocks/>
            </p:cNvGrpSpPr>
            <p:nvPr/>
          </p:nvGrpSpPr>
          <p:grpSpPr bwMode="auto">
            <a:xfrm>
              <a:off x="3286125" y="2565797"/>
              <a:ext cx="1828800" cy="466725"/>
              <a:chOff x="2160" y="1920"/>
              <a:chExt cx="1152" cy="294"/>
            </a:xfrm>
          </p:grpSpPr>
          <p:grpSp>
            <p:nvGrpSpPr>
              <p:cNvPr id="21" name="Group 6">
                <a:extLst>
                  <a:ext uri="{FF2B5EF4-FFF2-40B4-BE49-F238E27FC236}">
                    <a16:creationId xmlns:a16="http://schemas.microsoft.com/office/drawing/2014/main" id="{FC8F4408-338E-CDB4-86F4-84AFABDC6096}"/>
                  </a:ext>
                </a:extLst>
              </p:cNvPr>
              <p:cNvGrpSpPr>
                <a:grpSpLocks/>
              </p:cNvGrpSpPr>
              <p:nvPr/>
            </p:nvGrpSpPr>
            <p:grpSpPr bwMode="auto">
              <a:xfrm>
                <a:off x="2234" y="2012"/>
                <a:ext cx="138" cy="110"/>
                <a:chOff x="2928" y="1465"/>
                <a:chExt cx="271" cy="215"/>
              </a:xfrm>
            </p:grpSpPr>
            <p:sp>
              <p:nvSpPr>
                <p:cNvPr id="33" name="Oval 7">
                  <a:extLst>
                    <a:ext uri="{FF2B5EF4-FFF2-40B4-BE49-F238E27FC236}">
                      <a16:creationId xmlns:a16="http://schemas.microsoft.com/office/drawing/2014/main" id="{F2C1A0F6-5292-508C-E060-A0557C9D3426}"/>
                    </a:ext>
                  </a:extLst>
                </p:cNvPr>
                <p:cNvSpPr>
                  <a:spLocks noChangeArrowheads="1"/>
                </p:cNvSpPr>
                <p:nvPr/>
              </p:nvSpPr>
              <p:spPr bwMode="auto">
                <a:xfrm>
                  <a:off x="2928" y="1465"/>
                  <a:ext cx="271" cy="215"/>
                </a:xfrm>
                <a:prstGeom prst="ellipse">
                  <a:avLst/>
                </a:prstGeom>
                <a:solidFill>
                  <a:srgbClr val="3399FF"/>
                </a:solidFill>
                <a:ln w="19050">
                  <a:solidFill>
                    <a:schemeClr val="tx1"/>
                  </a:solidFill>
                  <a:round/>
                  <a:headEnd/>
                  <a:tailEnd/>
                </a:ln>
                <a:effectLst>
                  <a:glow rad="139700">
                    <a:schemeClr val="accent3">
                      <a:satMod val="175000"/>
                      <a:alpha val="40000"/>
                    </a:schemeClr>
                  </a:glow>
                </a:effectLst>
              </p:spPr>
              <p:txBody>
                <a:bodyPr wrap="none" anchor="ctr"/>
                <a:lstStyle/>
                <a:p>
                  <a:pPr algn="r"/>
                  <a:endParaRPr lang="en-US" sz="4400" b="0" u="sng" dirty="0">
                    <a:solidFill>
                      <a:srgbClr val="0000FF"/>
                    </a:solidFill>
                    <a:latin typeface="Arial" pitchFamily="34" charset="0"/>
                  </a:endParaRPr>
                </a:p>
              </p:txBody>
            </p:sp>
            <p:sp>
              <p:nvSpPr>
                <p:cNvPr id="34" name="Oval 8">
                  <a:extLst>
                    <a:ext uri="{FF2B5EF4-FFF2-40B4-BE49-F238E27FC236}">
                      <a16:creationId xmlns:a16="http://schemas.microsoft.com/office/drawing/2014/main" id="{9961CF96-E0BD-2AC9-B238-D59BED9F57DD}"/>
                    </a:ext>
                  </a:extLst>
                </p:cNvPr>
                <p:cNvSpPr>
                  <a:spLocks noChangeArrowheads="1"/>
                </p:cNvSpPr>
                <p:nvPr/>
              </p:nvSpPr>
              <p:spPr bwMode="auto">
                <a:xfrm>
                  <a:off x="3082" y="1503"/>
                  <a:ext cx="71" cy="60"/>
                </a:xfrm>
                <a:prstGeom prst="ellipse">
                  <a:avLst/>
                </a:prstGeom>
                <a:solidFill>
                  <a:srgbClr val="00FFFF"/>
                </a:solidFill>
                <a:ln w="19050">
                  <a:solidFill>
                    <a:schemeClr val="bg1"/>
                  </a:solidFill>
                  <a:round/>
                  <a:headEnd/>
                  <a:tailEnd/>
                </a:ln>
              </p:spPr>
              <p:txBody>
                <a:bodyPr wrap="none" anchor="ctr"/>
                <a:lstStyle/>
                <a:p>
                  <a:endParaRPr lang="en-US" dirty="0">
                    <a:latin typeface="Courier New" pitchFamily="49" charset="0"/>
                  </a:endParaRPr>
                </a:p>
              </p:txBody>
            </p:sp>
          </p:grpSp>
          <p:sp>
            <p:nvSpPr>
              <p:cNvPr id="22" name="Rectangle 9">
                <a:extLst>
                  <a:ext uri="{FF2B5EF4-FFF2-40B4-BE49-F238E27FC236}">
                    <a16:creationId xmlns:a16="http://schemas.microsoft.com/office/drawing/2014/main" id="{338E894A-D855-8A8B-1017-16AD0EE09624}"/>
                  </a:ext>
                </a:extLst>
              </p:cNvPr>
              <p:cNvSpPr>
                <a:spLocks noChangeArrowheads="1"/>
              </p:cNvSpPr>
              <p:nvPr/>
            </p:nvSpPr>
            <p:spPr bwMode="auto">
              <a:xfrm>
                <a:off x="2160" y="1920"/>
                <a:ext cx="294" cy="294"/>
              </a:xfrm>
              <a:prstGeom prst="rect">
                <a:avLst/>
              </a:prstGeom>
              <a:noFill/>
              <a:ln w="38100">
                <a:solidFill>
                  <a:schemeClr val="bg1"/>
                </a:solidFill>
                <a:miter lim="800000"/>
                <a:headEnd/>
                <a:tailEnd/>
              </a:ln>
            </p:spPr>
            <p:txBody>
              <a:bodyPr wrap="none" anchor="ctr"/>
              <a:lstStyle/>
              <a:p>
                <a:endParaRPr lang="en-US" dirty="0">
                  <a:latin typeface="Courier New" pitchFamily="49" charset="0"/>
                </a:endParaRPr>
              </a:p>
            </p:txBody>
          </p:sp>
          <p:sp>
            <p:nvSpPr>
              <p:cNvPr id="23" name="Rectangle 10">
                <a:extLst>
                  <a:ext uri="{FF2B5EF4-FFF2-40B4-BE49-F238E27FC236}">
                    <a16:creationId xmlns:a16="http://schemas.microsoft.com/office/drawing/2014/main" id="{40E9085B-183D-FD03-4D6C-5D124EC8003F}"/>
                  </a:ext>
                </a:extLst>
              </p:cNvPr>
              <p:cNvSpPr>
                <a:spLocks noChangeArrowheads="1"/>
              </p:cNvSpPr>
              <p:nvPr/>
            </p:nvSpPr>
            <p:spPr bwMode="auto">
              <a:xfrm>
                <a:off x="2454" y="1920"/>
                <a:ext cx="294" cy="294"/>
              </a:xfrm>
              <a:prstGeom prst="rect">
                <a:avLst/>
              </a:prstGeom>
              <a:noFill/>
              <a:ln w="38100">
                <a:solidFill>
                  <a:schemeClr val="bg1"/>
                </a:solidFill>
                <a:miter lim="800000"/>
                <a:headEnd/>
                <a:tailEnd/>
              </a:ln>
            </p:spPr>
            <p:txBody>
              <a:bodyPr wrap="none" anchor="ctr"/>
              <a:lstStyle/>
              <a:p>
                <a:endParaRPr lang="en-US" dirty="0">
                  <a:latin typeface="Courier New" pitchFamily="49" charset="0"/>
                </a:endParaRPr>
              </a:p>
            </p:txBody>
          </p:sp>
          <p:sp>
            <p:nvSpPr>
              <p:cNvPr id="27" name="Rectangle 11">
                <a:extLst>
                  <a:ext uri="{FF2B5EF4-FFF2-40B4-BE49-F238E27FC236}">
                    <a16:creationId xmlns:a16="http://schemas.microsoft.com/office/drawing/2014/main" id="{8A902FBD-2E56-E7BA-A8AC-08D074FD160B}"/>
                  </a:ext>
                </a:extLst>
              </p:cNvPr>
              <p:cNvSpPr>
                <a:spLocks noChangeArrowheads="1"/>
              </p:cNvSpPr>
              <p:nvPr/>
            </p:nvSpPr>
            <p:spPr bwMode="auto">
              <a:xfrm>
                <a:off x="2748" y="1920"/>
                <a:ext cx="294" cy="294"/>
              </a:xfrm>
              <a:prstGeom prst="rect">
                <a:avLst/>
              </a:prstGeom>
              <a:noFill/>
              <a:ln w="38100">
                <a:solidFill>
                  <a:schemeClr val="bg1"/>
                </a:solidFill>
                <a:miter lim="800000"/>
                <a:headEnd/>
                <a:tailEnd/>
              </a:ln>
            </p:spPr>
            <p:txBody>
              <a:bodyPr wrap="none" anchor="ctr"/>
              <a:lstStyle/>
              <a:p>
                <a:endParaRPr lang="en-US" dirty="0">
                  <a:latin typeface="Courier New" pitchFamily="49" charset="0"/>
                </a:endParaRPr>
              </a:p>
            </p:txBody>
          </p:sp>
          <p:sp>
            <p:nvSpPr>
              <p:cNvPr id="28" name="Line 12">
                <a:extLst>
                  <a:ext uri="{FF2B5EF4-FFF2-40B4-BE49-F238E27FC236}">
                    <a16:creationId xmlns:a16="http://schemas.microsoft.com/office/drawing/2014/main" id="{8E702B6E-6358-71C4-73FA-2A52756BBC7B}"/>
                  </a:ext>
                </a:extLst>
              </p:cNvPr>
              <p:cNvSpPr>
                <a:spLocks noChangeShapeType="1"/>
              </p:cNvSpPr>
              <p:nvPr/>
            </p:nvSpPr>
            <p:spPr bwMode="auto">
              <a:xfrm>
                <a:off x="3018" y="1920"/>
                <a:ext cx="294" cy="0"/>
              </a:xfrm>
              <a:prstGeom prst="line">
                <a:avLst/>
              </a:prstGeom>
              <a:noFill/>
              <a:ln w="38100">
                <a:solidFill>
                  <a:schemeClr val="bg1"/>
                </a:solidFill>
                <a:round/>
                <a:headEnd/>
                <a:tailEnd/>
              </a:ln>
            </p:spPr>
            <p:txBody>
              <a:bodyPr wrap="none" anchor="ctr"/>
              <a:lstStyle/>
              <a:p>
                <a:endParaRPr lang="en-US" dirty="0">
                  <a:latin typeface="Courier New" pitchFamily="49" charset="0"/>
                </a:endParaRPr>
              </a:p>
            </p:txBody>
          </p:sp>
          <p:sp>
            <p:nvSpPr>
              <p:cNvPr id="29" name="Line 13">
                <a:extLst>
                  <a:ext uri="{FF2B5EF4-FFF2-40B4-BE49-F238E27FC236}">
                    <a16:creationId xmlns:a16="http://schemas.microsoft.com/office/drawing/2014/main" id="{8B737856-CDE7-70D8-05E3-D889FA6F9F9D}"/>
                  </a:ext>
                </a:extLst>
              </p:cNvPr>
              <p:cNvSpPr>
                <a:spLocks noChangeShapeType="1"/>
              </p:cNvSpPr>
              <p:nvPr/>
            </p:nvSpPr>
            <p:spPr bwMode="auto">
              <a:xfrm>
                <a:off x="3018" y="2214"/>
                <a:ext cx="294" cy="0"/>
              </a:xfrm>
              <a:prstGeom prst="line">
                <a:avLst/>
              </a:prstGeom>
              <a:noFill/>
              <a:ln w="38100">
                <a:solidFill>
                  <a:schemeClr val="bg1"/>
                </a:solidFill>
                <a:round/>
                <a:headEnd/>
                <a:tailEnd/>
              </a:ln>
            </p:spPr>
            <p:txBody>
              <a:bodyPr wrap="none" anchor="ctr"/>
              <a:lstStyle/>
              <a:p>
                <a:endParaRPr lang="en-US" dirty="0">
                  <a:latin typeface="Courier New" pitchFamily="49" charset="0"/>
                </a:endParaRPr>
              </a:p>
            </p:txBody>
          </p:sp>
          <p:grpSp>
            <p:nvGrpSpPr>
              <p:cNvPr id="30" name="Group 14">
                <a:extLst>
                  <a:ext uri="{FF2B5EF4-FFF2-40B4-BE49-F238E27FC236}">
                    <a16:creationId xmlns:a16="http://schemas.microsoft.com/office/drawing/2014/main" id="{DA99F803-7E79-8871-A690-F31667423793}"/>
                  </a:ext>
                </a:extLst>
              </p:cNvPr>
              <p:cNvGrpSpPr>
                <a:grpSpLocks/>
              </p:cNvGrpSpPr>
              <p:nvPr/>
            </p:nvGrpSpPr>
            <p:grpSpPr bwMode="auto">
              <a:xfrm>
                <a:off x="2528" y="2012"/>
                <a:ext cx="138" cy="110"/>
                <a:chOff x="3648" y="3312"/>
                <a:chExt cx="271" cy="215"/>
              </a:xfrm>
            </p:grpSpPr>
            <p:sp>
              <p:nvSpPr>
                <p:cNvPr id="31" name="Oval 15">
                  <a:extLst>
                    <a:ext uri="{FF2B5EF4-FFF2-40B4-BE49-F238E27FC236}">
                      <a16:creationId xmlns:a16="http://schemas.microsoft.com/office/drawing/2014/main" id="{8BAE3FA7-D5DD-B3B3-1B0B-50B8FC7F5549}"/>
                    </a:ext>
                  </a:extLst>
                </p:cNvPr>
                <p:cNvSpPr>
                  <a:spLocks noChangeArrowheads="1"/>
                </p:cNvSpPr>
                <p:nvPr/>
              </p:nvSpPr>
              <p:spPr bwMode="auto">
                <a:xfrm>
                  <a:off x="3648" y="3312"/>
                  <a:ext cx="271" cy="215"/>
                </a:xfrm>
                <a:prstGeom prst="ellipse">
                  <a:avLst/>
                </a:prstGeom>
                <a:solidFill>
                  <a:srgbClr val="FF0000"/>
                </a:solidFill>
                <a:ln w="19050">
                  <a:solidFill>
                    <a:schemeClr val="tx1"/>
                  </a:solidFill>
                  <a:round/>
                  <a:headEnd/>
                  <a:tailEnd/>
                </a:ln>
                <a:effectLst>
                  <a:glow rad="139700">
                    <a:schemeClr val="accent3">
                      <a:satMod val="175000"/>
                      <a:alpha val="40000"/>
                    </a:schemeClr>
                  </a:glow>
                </a:effectLst>
              </p:spPr>
              <p:txBody>
                <a:bodyPr wrap="none" anchor="ctr"/>
                <a:lstStyle/>
                <a:p>
                  <a:pPr algn="r"/>
                  <a:endParaRPr lang="en-US" sz="4400" b="0" u="sng" dirty="0">
                    <a:solidFill>
                      <a:srgbClr val="0000FF"/>
                    </a:solidFill>
                    <a:latin typeface="Arial" pitchFamily="34" charset="0"/>
                  </a:endParaRPr>
                </a:p>
              </p:txBody>
            </p:sp>
            <p:sp>
              <p:nvSpPr>
                <p:cNvPr id="32" name="Oval 16">
                  <a:extLst>
                    <a:ext uri="{FF2B5EF4-FFF2-40B4-BE49-F238E27FC236}">
                      <a16:creationId xmlns:a16="http://schemas.microsoft.com/office/drawing/2014/main" id="{178EE875-26DD-F87C-7258-010484A5F1F9}"/>
                    </a:ext>
                  </a:extLst>
                </p:cNvPr>
                <p:cNvSpPr>
                  <a:spLocks noChangeArrowheads="1"/>
                </p:cNvSpPr>
                <p:nvPr/>
              </p:nvSpPr>
              <p:spPr bwMode="auto">
                <a:xfrm>
                  <a:off x="3802" y="3350"/>
                  <a:ext cx="71" cy="60"/>
                </a:xfrm>
                <a:prstGeom prst="ellipse">
                  <a:avLst/>
                </a:prstGeom>
                <a:solidFill>
                  <a:srgbClr val="FF7C80"/>
                </a:solidFill>
                <a:ln w="19050">
                  <a:solidFill>
                    <a:schemeClr val="bg1"/>
                  </a:solidFill>
                  <a:round/>
                  <a:headEnd/>
                  <a:tailEnd/>
                </a:ln>
              </p:spPr>
              <p:txBody>
                <a:bodyPr wrap="none" anchor="ctr"/>
                <a:lstStyle/>
                <a:p>
                  <a:endParaRPr lang="en-US" dirty="0">
                    <a:latin typeface="Courier New" pitchFamily="49" charset="0"/>
                  </a:endParaRPr>
                </a:p>
              </p:txBody>
            </p:sp>
          </p:grpSp>
        </p:grpSp>
      </p:gr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6" name="Footer Placeholder 2"/>
          <p:cNvSpPr>
            <a:spLocks noGrp="1"/>
          </p:cNvSpPr>
          <p:nvPr>
            <p:ph type="ftr" sz="quarter" idx="10"/>
          </p:nvPr>
        </p:nvSpPr>
        <p:spPr>
          <a:xfrm>
            <a:off x="3124200" y="6248400"/>
            <a:ext cx="2895600" cy="457200"/>
          </a:xfrm>
        </p:spPr>
        <p:txBody>
          <a:bodyPr/>
          <a:lstStyle/>
          <a:p>
            <a:pPr>
              <a:defRPr/>
            </a:pPr>
            <a:r>
              <a:rPr lang="en-US" b="0" dirty="0">
                <a:latin typeface="Arial" pitchFamily="34" charset="0"/>
                <a:cs typeface="+mn-cs"/>
              </a:rPr>
              <a:t>Art of Multiprocessor Programming</a:t>
            </a:r>
          </a:p>
        </p:txBody>
      </p:sp>
      <p:sp>
        <p:nvSpPr>
          <p:cNvPr id="27" name="Slide Number Placeholder 3"/>
          <p:cNvSpPr>
            <a:spLocks noGrp="1"/>
          </p:cNvSpPr>
          <p:nvPr>
            <p:ph type="sldNum" sz="quarter" idx="11"/>
          </p:nvPr>
        </p:nvSpPr>
        <p:spPr>
          <a:xfrm>
            <a:off x="6553200" y="6248400"/>
            <a:ext cx="1905000" cy="457200"/>
          </a:xfrm>
        </p:spPr>
        <p:txBody>
          <a:bodyPr/>
          <a:lstStyle/>
          <a:p>
            <a:pPr>
              <a:defRPr/>
            </a:pPr>
            <a:fld id="{816F0D86-075C-4AEE-B078-8432DEED9B5F}" type="slidenum">
              <a:rPr lang="x-none" b="0">
                <a:latin typeface="Arial" pitchFamily="34" charset="0"/>
                <a:cs typeface="+mn-cs"/>
              </a:rPr>
              <a:pPr>
                <a:defRPr/>
              </a:pPr>
              <a:t>70</a:t>
            </a:fld>
            <a:endParaRPr lang="en-US" b="0" dirty="0">
              <a:latin typeface="Arial" pitchFamily="34" charset="0"/>
              <a:cs typeface="+mn-cs"/>
            </a:endParaRPr>
          </a:p>
        </p:txBody>
      </p:sp>
      <p:sp>
        <p:nvSpPr>
          <p:cNvPr id="61445" name="Rectangle 3"/>
          <p:cNvSpPr>
            <a:spLocks noGrp="1" noChangeArrowheads="1"/>
          </p:cNvSpPr>
          <p:nvPr>
            <p:ph type="title" idx="4294967295"/>
          </p:nvPr>
        </p:nvSpPr>
        <p:spPr/>
        <p:txBody>
          <a:bodyPr/>
          <a:lstStyle/>
          <a:p>
            <a:pPr eaLnBrk="1" hangingPunct="1"/>
            <a:r>
              <a:rPr lang="en-US"/>
              <a:t>Example</a:t>
            </a:r>
          </a:p>
        </p:txBody>
      </p:sp>
      <p:grpSp>
        <p:nvGrpSpPr>
          <p:cNvPr id="61446" name="Group 4"/>
          <p:cNvGrpSpPr>
            <a:grpSpLocks/>
          </p:cNvGrpSpPr>
          <p:nvPr/>
        </p:nvGrpSpPr>
        <p:grpSpPr bwMode="auto">
          <a:xfrm>
            <a:off x="838200" y="5257800"/>
            <a:ext cx="7391400" cy="762000"/>
            <a:chOff x="528" y="3312"/>
            <a:chExt cx="4656" cy="480"/>
          </a:xfrm>
        </p:grpSpPr>
        <p:sp>
          <p:nvSpPr>
            <p:cNvPr id="61466" name="AutoShape 5"/>
            <p:cNvSpPr>
              <a:spLocks noChangeArrowheads="1"/>
            </p:cNvSpPr>
            <p:nvPr/>
          </p:nvSpPr>
          <p:spPr bwMode="auto">
            <a:xfrm>
              <a:off x="528" y="3312"/>
              <a:ext cx="4656" cy="480"/>
            </a:xfrm>
            <a:prstGeom prst="rightArrow">
              <a:avLst>
                <a:gd name="adj1" fmla="val 50000"/>
                <a:gd name="adj2" fmla="val 242500"/>
              </a:avLst>
            </a:prstGeom>
            <a:solidFill>
              <a:srgbClr val="0099FF"/>
            </a:solidFill>
            <a:ln w="38100">
              <a:solidFill>
                <a:srgbClr val="0099FF"/>
              </a:solidFill>
              <a:miter lim="800000"/>
              <a:headEnd/>
              <a:tailEnd/>
            </a:ln>
          </p:spPr>
          <p:txBody>
            <a:bodyPr wrap="none" anchor="ctr"/>
            <a:lstStyle/>
            <a:p>
              <a:endParaRPr lang="en-US" dirty="0">
                <a:latin typeface="Courier New" pitchFamily="49" charset="0"/>
              </a:endParaRPr>
            </a:p>
          </p:txBody>
        </p:sp>
        <p:sp>
          <p:nvSpPr>
            <p:cNvPr id="61467" name="Text Box 6"/>
            <p:cNvSpPr txBox="1">
              <a:spLocks noChangeArrowheads="1"/>
            </p:cNvSpPr>
            <p:nvPr/>
          </p:nvSpPr>
          <p:spPr bwMode="auto">
            <a:xfrm>
              <a:off x="2143" y="3408"/>
              <a:ext cx="483" cy="291"/>
            </a:xfrm>
            <a:prstGeom prst="rect">
              <a:avLst/>
            </a:prstGeom>
            <a:noFill/>
            <a:ln w="9525">
              <a:noFill/>
              <a:miter lim="800000"/>
              <a:headEnd/>
              <a:tailEnd/>
            </a:ln>
          </p:spPr>
          <p:txBody>
            <a:bodyPr wrap="none">
              <a:spAutoFit/>
            </a:bodyPr>
            <a:lstStyle/>
            <a:p>
              <a:pPr algn="r"/>
              <a:r>
                <a:rPr lang="en-US" b="0" dirty="0">
                  <a:solidFill>
                    <a:schemeClr val="bg1"/>
                  </a:solidFill>
                  <a:latin typeface="Arial" pitchFamily="34" charset="0"/>
                </a:rPr>
                <a:t>time</a:t>
              </a:r>
            </a:p>
          </p:txBody>
        </p:sp>
      </p:grpSp>
      <p:sp>
        <p:nvSpPr>
          <p:cNvPr id="61447" name="AutoShape 7"/>
          <p:cNvSpPr>
            <a:spLocks noChangeArrowheads="1"/>
          </p:cNvSpPr>
          <p:nvPr/>
        </p:nvSpPr>
        <p:spPr bwMode="auto">
          <a:xfrm>
            <a:off x="914400" y="3352800"/>
            <a:ext cx="1828800" cy="990600"/>
          </a:xfrm>
          <a:prstGeom prst="leftRightArrow">
            <a:avLst>
              <a:gd name="adj1" fmla="val 50000"/>
              <a:gd name="adj2" fmla="val 36923"/>
            </a:avLst>
          </a:prstGeom>
          <a:solidFill>
            <a:srgbClr val="6666FF"/>
          </a:solidFill>
          <a:ln w="38100">
            <a:solidFill>
              <a:schemeClr val="tx1"/>
            </a:solidFill>
            <a:miter lim="800000"/>
            <a:headEnd/>
            <a:tailEnd/>
          </a:ln>
        </p:spPr>
        <p:txBody>
          <a:bodyPr wrap="none" anchor="ctr"/>
          <a:lstStyle/>
          <a:p>
            <a:pPr algn="ctr"/>
            <a:r>
              <a:rPr lang="en-US" dirty="0">
                <a:solidFill>
                  <a:schemeClr val="bg1"/>
                </a:solidFill>
                <a:latin typeface="Arial" pitchFamily="34" charset="0"/>
              </a:rPr>
              <a:t>q.enq(x)</a:t>
            </a:r>
          </a:p>
        </p:txBody>
      </p:sp>
      <p:sp>
        <p:nvSpPr>
          <p:cNvPr id="61449" name="AutoShape 22"/>
          <p:cNvSpPr>
            <a:spLocks noChangeArrowheads="1"/>
          </p:cNvSpPr>
          <p:nvPr/>
        </p:nvSpPr>
        <p:spPr bwMode="auto">
          <a:xfrm>
            <a:off x="3200400" y="4343400"/>
            <a:ext cx="1981200" cy="990600"/>
          </a:xfrm>
          <a:prstGeom prst="leftRightArrow">
            <a:avLst>
              <a:gd name="adj1" fmla="val 50000"/>
              <a:gd name="adj2" fmla="val 40000"/>
            </a:avLst>
          </a:prstGeom>
          <a:solidFill>
            <a:srgbClr val="FF0000"/>
          </a:solidFill>
          <a:ln w="38100">
            <a:solidFill>
              <a:schemeClr val="tx1"/>
            </a:solidFill>
            <a:miter lim="800000"/>
            <a:headEnd/>
            <a:tailEnd/>
          </a:ln>
        </p:spPr>
        <p:txBody>
          <a:bodyPr wrap="none" anchor="ctr"/>
          <a:lstStyle/>
          <a:p>
            <a:pPr algn="ctr"/>
            <a:r>
              <a:rPr lang="en-US" dirty="0">
                <a:solidFill>
                  <a:schemeClr val="bg1"/>
                </a:solidFill>
                <a:latin typeface="Arial" pitchFamily="34" charset="0"/>
              </a:rPr>
              <a:t>q.enq(y)</a:t>
            </a:r>
          </a:p>
        </p:txBody>
      </p:sp>
      <p:sp>
        <p:nvSpPr>
          <p:cNvPr id="61450" name="AutoShape 23"/>
          <p:cNvSpPr>
            <a:spLocks noChangeArrowheads="1"/>
          </p:cNvSpPr>
          <p:nvPr/>
        </p:nvSpPr>
        <p:spPr bwMode="auto">
          <a:xfrm>
            <a:off x="3657600" y="3352800"/>
            <a:ext cx="1828800" cy="990600"/>
          </a:xfrm>
          <a:prstGeom prst="leftRightArrow">
            <a:avLst>
              <a:gd name="adj1" fmla="val 50000"/>
              <a:gd name="adj2" fmla="val 36923"/>
            </a:avLst>
          </a:prstGeom>
          <a:solidFill>
            <a:srgbClr val="6666FF"/>
          </a:solidFill>
          <a:ln w="38100">
            <a:solidFill>
              <a:schemeClr val="tx1"/>
            </a:solidFill>
            <a:miter lim="800000"/>
            <a:headEnd/>
            <a:tailEnd/>
          </a:ln>
        </p:spPr>
        <p:txBody>
          <a:bodyPr wrap="none" anchor="ctr"/>
          <a:lstStyle/>
          <a:p>
            <a:pPr algn="ctr"/>
            <a:r>
              <a:rPr lang="en-US" dirty="0">
                <a:solidFill>
                  <a:schemeClr val="bg1"/>
                </a:solidFill>
                <a:latin typeface="Arial" pitchFamily="34" charset="0"/>
              </a:rPr>
              <a:t>q.deq(y)</a:t>
            </a:r>
          </a:p>
        </p:txBody>
      </p:sp>
      <p:pic>
        <p:nvPicPr>
          <p:cNvPr id="61452" name="Picture 25" descr="MCj03970740000[1]"/>
          <p:cNvPicPr>
            <a:picLocks noChangeAspect="1" noChangeArrowheads="1"/>
          </p:cNvPicPr>
          <p:nvPr/>
        </p:nvPicPr>
        <p:blipFill>
          <a:blip r:embed="rId3" cstate="print"/>
          <a:srcRect/>
          <a:stretch>
            <a:fillRect/>
          </a:stretch>
        </p:blipFill>
        <p:spPr bwMode="auto">
          <a:xfrm>
            <a:off x="450850" y="534988"/>
            <a:ext cx="866775" cy="858837"/>
          </a:xfrm>
          <a:prstGeom prst="rect">
            <a:avLst/>
          </a:prstGeom>
          <a:noFill/>
          <a:ln w="9525">
            <a:noFill/>
            <a:miter lim="800000"/>
            <a:headEnd/>
            <a:tailEnd/>
          </a:ln>
        </p:spPr>
      </p:pic>
      <p:pic>
        <p:nvPicPr>
          <p:cNvPr id="28" name="Picture 7"/>
          <p:cNvPicPr>
            <a:picLocks noChangeAspect="1" noChangeArrowheads="1"/>
          </p:cNvPicPr>
          <p:nvPr/>
        </p:nvPicPr>
        <p:blipFill>
          <a:blip r:embed="rId4" cstate="print"/>
          <a:srcRect/>
          <a:stretch>
            <a:fillRect/>
          </a:stretch>
        </p:blipFill>
        <p:spPr bwMode="auto">
          <a:xfrm>
            <a:off x="655638" y="6157913"/>
            <a:ext cx="587375" cy="587375"/>
          </a:xfrm>
          <a:prstGeom prst="rect">
            <a:avLst/>
          </a:prstGeom>
          <a:noFill/>
          <a:ln w="9525">
            <a:noFill/>
            <a:miter lim="800000"/>
            <a:headEnd/>
            <a:tailEnd/>
          </a:ln>
        </p:spPr>
      </p:pic>
      <p:grpSp>
        <p:nvGrpSpPr>
          <p:cNvPr id="18" name="Group 17">
            <a:extLst>
              <a:ext uri="{FF2B5EF4-FFF2-40B4-BE49-F238E27FC236}">
                <a16:creationId xmlns:a16="http://schemas.microsoft.com/office/drawing/2014/main" id="{39DA4041-0A24-8C9A-570C-6E74EC6851BA}"/>
              </a:ext>
            </a:extLst>
          </p:cNvPr>
          <p:cNvGrpSpPr/>
          <p:nvPr/>
        </p:nvGrpSpPr>
        <p:grpSpPr>
          <a:xfrm>
            <a:off x="3286125" y="2565797"/>
            <a:ext cx="1828800" cy="466725"/>
            <a:chOff x="3286125" y="2565797"/>
            <a:chExt cx="1828800" cy="466725"/>
          </a:xfrm>
        </p:grpSpPr>
        <p:grpSp>
          <p:nvGrpSpPr>
            <p:cNvPr id="19" name="Group 18">
              <a:extLst>
                <a:ext uri="{FF2B5EF4-FFF2-40B4-BE49-F238E27FC236}">
                  <a16:creationId xmlns:a16="http://schemas.microsoft.com/office/drawing/2014/main" id="{D9A2015F-CF08-918A-6248-5F079B914DC9}"/>
                </a:ext>
              </a:extLst>
            </p:cNvPr>
            <p:cNvGrpSpPr>
              <a:grpSpLocks/>
            </p:cNvGrpSpPr>
            <p:nvPr/>
          </p:nvGrpSpPr>
          <p:grpSpPr bwMode="auto">
            <a:xfrm>
              <a:off x="4352925" y="2718197"/>
              <a:ext cx="219075" cy="174625"/>
              <a:chOff x="2640" y="1426"/>
              <a:chExt cx="138" cy="110"/>
            </a:xfrm>
            <a:solidFill>
              <a:srgbClr val="00CC00"/>
            </a:solidFill>
          </p:grpSpPr>
          <p:sp>
            <p:nvSpPr>
              <p:cNvPr id="35" name="Oval 19">
                <a:extLst>
                  <a:ext uri="{FF2B5EF4-FFF2-40B4-BE49-F238E27FC236}">
                    <a16:creationId xmlns:a16="http://schemas.microsoft.com/office/drawing/2014/main" id="{83AB68EF-EB44-0F99-B1F0-9C7E2312A23F}"/>
                  </a:ext>
                </a:extLst>
              </p:cNvPr>
              <p:cNvSpPr>
                <a:spLocks noChangeArrowheads="1"/>
              </p:cNvSpPr>
              <p:nvPr/>
            </p:nvSpPr>
            <p:spPr bwMode="auto">
              <a:xfrm>
                <a:off x="2640" y="1426"/>
                <a:ext cx="138" cy="110"/>
              </a:xfrm>
              <a:prstGeom prst="ellipse">
                <a:avLst/>
              </a:prstGeom>
              <a:grpFill/>
              <a:ln w="19050">
                <a:solidFill>
                  <a:schemeClr val="tx1"/>
                </a:solidFill>
                <a:round/>
                <a:headEnd/>
                <a:tailEnd/>
              </a:ln>
              <a:effectLst>
                <a:glow rad="139700">
                  <a:schemeClr val="accent3">
                    <a:satMod val="175000"/>
                    <a:alpha val="40000"/>
                  </a:schemeClr>
                </a:glow>
              </a:effectLst>
            </p:spPr>
            <p:txBody>
              <a:bodyPr wrap="none" anchor="ctr"/>
              <a:lstStyle/>
              <a:p>
                <a:pPr algn="r"/>
                <a:endParaRPr lang="en-US" sz="4400" b="0" u="sng" dirty="0">
                  <a:solidFill>
                    <a:srgbClr val="0000FF"/>
                  </a:solidFill>
                  <a:latin typeface="Arial" pitchFamily="34" charset="0"/>
                </a:endParaRPr>
              </a:p>
            </p:txBody>
          </p:sp>
          <p:sp>
            <p:nvSpPr>
              <p:cNvPr id="36" name="Oval 20">
                <a:extLst>
                  <a:ext uri="{FF2B5EF4-FFF2-40B4-BE49-F238E27FC236}">
                    <a16:creationId xmlns:a16="http://schemas.microsoft.com/office/drawing/2014/main" id="{3C791E7B-961B-B60F-8C70-1E5A3DEBFE47}"/>
                  </a:ext>
                </a:extLst>
              </p:cNvPr>
              <p:cNvSpPr>
                <a:spLocks noChangeArrowheads="1"/>
              </p:cNvSpPr>
              <p:nvPr/>
            </p:nvSpPr>
            <p:spPr bwMode="auto">
              <a:xfrm>
                <a:off x="2718" y="1445"/>
                <a:ext cx="37" cy="31"/>
              </a:xfrm>
              <a:prstGeom prst="ellipse">
                <a:avLst/>
              </a:prstGeom>
              <a:grpFill/>
              <a:ln w="19050">
                <a:solidFill>
                  <a:schemeClr val="tx1"/>
                </a:solidFill>
                <a:round/>
                <a:headEnd/>
                <a:tailEnd/>
              </a:ln>
            </p:spPr>
            <p:txBody>
              <a:bodyPr wrap="none" anchor="ctr"/>
              <a:lstStyle/>
              <a:p>
                <a:endParaRPr lang="en-US" dirty="0">
                  <a:latin typeface="Courier New" pitchFamily="49" charset="0"/>
                </a:endParaRPr>
              </a:p>
            </p:txBody>
          </p:sp>
        </p:grpSp>
        <p:grpSp>
          <p:nvGrpSpPr>
            <p:cNvPr id="20" name="Group 5">
              <a:extLst>
                <a:ext uri="{FF2B5EF4-FFF2-40B4-BE49-F238E27FC236}">
                  <a16:creationId xmlns:a16="http://schemas.microsoft.com/office/drawing/2014/main" id="{31BE2711-8BC6-5ACB-7932-1616FDDBD6EA}"/>
                </a:ext>
              </a:extLst>
            </p:cNvPr>
            <p:cNvGrpSpPr>
              <a:grpSpLocks/>
            </p:cNvGrpSpPr>
            <p:nvPr/>
          </p:nvGrpSpPr>
          <p:grpSpPr bwMode="auto">
            <a:xfrm>
              <a:off x="3286125" y="2565797"/>
              <a:ext cx="1828800" cy="466725"/>
              <a:chOff x="2160" y="1920"/>
              <a:chExt cx="1152" cy="294"/>
            </a:xfrm>
          </p:grpSpPr>
          <p:grpSp>
            <p:nvGrpSpPr>
              <p:cNvPr id="21" name="Group 6">
                <a:extLst>
                  <a:ext uri="{FF2B5EF4-FFF2-40B4-BE49-F238E27FC236}">
                    <a16:creationId xmlns:a16="http://schemas.microsoft.com/office/drawing/2014/main" id="{21A73688-6F2B-D489-F587-D032D0316C01}"/>
                  </a:ext>
                </a:extLst>
              </p:cNvPr>
              <p:cNvGrpSpPr>
                <a:grpSpLocks/>
              </p:cNvGrpSpPr>
              <p:nvPr/>
            </p:nvGrpSpPr>
            <p:grpSpPr bwMode="auto">
              <a:xfrm>
                <a:off x="2234" y="2012"/>
                <a:ext cx="138" cy="110"/>
                <a:chOff x="2928" y="1465"/>
                <a:chExt cx="271" cy="215"/>
              </a:xfrm>
            </p:grpSpPr>
            <p:sp>
              <p:nvSpPr>
                <p:cNvPr id="33" name="Oval 7">
                  <a:extLst>
                    <a:ext uri="{FF2B5EF4-FFF2-40B4-BE49-F238E27FC236}">
                      <a16:creationId xmlns:a16="http://schemas.microsoft.com/office/drawing/2014/main" id="{3A83E791-6275-DF2F-EFD8-88D1AB64AE51}"/>
                    </a:ext>
                  </a:extLst>
                </p:cNvPr>
                <p:cNvSpPr>
                  <a:spLocks noChangeArrowheads="1"/>
                </p:cNvSpPr>
                <p:nvPr/>
              </p:nvSpPr>
              <p:spPr bwMode="auto">
                <a:xfrm>
                  <a:off x="2928" y="1465"/>
                  <a:ext cx="271" cy="215"/>
                </a:xfrm>
                <a:prstGeom prst="ellipse">
                  <a:avLst/>
                </a:prstGeom>
                <a:solidFill>
                  <a:srgbClr val="3399FF"/>
                </a:solidFill>
                <a:ln w="19050">
                  <a:solidFill>
                    <a:schemeClr val="tx1"/>
                  </a:solidFill>
                  <a:round/>
                  <a:headEnd/>
                  <a:tailEnd/>
                </a:ln>
                <a:effectLst>
                  <a:glow rad="139700">
                    <a:schemeClr val="accent3">
                      <a:satMod val="175000"/>
                      <a:alpha val="40000"/>
                    </a:schemeClr>
                  </a:glow>
                </a:effectLst>
              </p:spPr>
              <p:txBody>
                <a:bodyPr wrap="none" anchor="ctr"/>
                <a:lstStyle/>
                <a:p>
                  <a:pPr algn="r"/>
                  <a:endParaRPr lang="en-US" sz="4400" b="0" u="sng" dirty="0">
                    <a:solidFill>
                      <a:srgbClr val="0000FF"/>
                    </a:solidFill>
                    <a:latin typeface="Arial" pitchFamily="34" charset="0"/>
                  </a:endParaRPr>
                </a:p>
              </p:txBody>
            </p:sp>
            <p:sp>
              <p:nvSpPr>
                <p:cNvPr id="34" name="Oval 8">
                  <a:extLst>
                    <a:ext uri="{FF2B5EF4-FFF2-40B4-BE49-F238E27FC236}">
                      <a16:creationId xmlns:a16="http://schemas.microsoft.com/office/drawing/2014/main" id="{29F85549-029F-4B44-7309-E9D3CAD39489}"/>
                    </a:ext>
                  </a:extLst>
                </p:cNvPr>
                <p:cNvSpPr>
                  <a:spLocks noChangeArrowheads="1"/>
                </p:cNvSpPr>
                <p:nvPr/>
              </p:nvSpPr>
              <p:spPr bwMode="auto">
                <a:xfrm>
                  <a:off x="3082" y="1503"/>
                  <a:ext cx="71" cy="60"/>
                </a:xfrm>
                <a:prstGeom prst="ellipse">
                  <a:avLst/>
                </a:prstGeom>
                <a:solidFill>
                  <a:srgbClr val="00FFFF"/>
                </a:solidFill>
                <a:ln w="19050">
                  <a:solidFill>
                    <a:schemeClr val="bg1"/>
                  </a:solidFill>
                  <a:round/>
                  <a:headEnd/>
                  <a:tailEnd/>
                </a:ln>
              </p:spPr>
              <p:txBody>
                <a:bodyPr wrap="none" anchor="ctr"/>
                <a:lstStyle/>
                <a:p>
                  <a:endParaRPr lang="en-US" dirty="0">
                    <a:latin typeface="Courier New" pitchFamily="49" charset="0"/>
                  </a:endParaRPr>
                </a:p>
              </p:txBody>
            </p:sp>
          </p:grpSp>
          <p:sp>
            <p:nvSpPr>
              <p:cNvPr id="22" name="Rectangle 9">
                <a:extLst>
                  <a:ext uri="{FF2B5EF4-FFF2-40B4-BE49-F238E27FC236}">
                    <a16:creationId xmlns:a16="http://schemas.microsoft.com/office/drawing/2014/main" id="{DC7E00B8-EF87-E853-3C7C-BA281E6EF53C}"/>
                  </a:ext>
                </a:extLst>
              </p:cNvPr>
              <p:cNvSpPr>
                <a:spLocks noChangeArrowheads="1"/>
              </p:cNvSpPr>
              <p:nvPr/>
            </p:nvSpPr>
            <p:spPr bwMode="auto">
              <a:xfrm>
                <a:off x="2160" y="1920"/>
                <a:ext cx="294" cy="294"/>
              </a:xfrm>
              <a:prstGeom prst="rect">
                <a:avLst/>
              </a:prstGeom>
              <a:noFill/>
              <a:ln w="38100">
                <a:solidFill>
                  <a:schemeClr val="bg1"/>
                </a:solidFill>
                <a:miter lim="800000"/>
                <a:headEnd/>
                <a:tailEnd/>
              </a:ln>
            </p:spPr>
            <p:txBody>
              <a:bodyPr wrap="none" anchor="ctr"/>
              <a:lstStyle/>
              <a:p>
                <a:endParaRPr lang="en-US" dirty="0">
                  <a:latin typeface="Courier New" pitchFamily="49" charset="0"/>
                </a:endParaRPr>
              </a:p>
            </p:txBody>
          </p:sp>
          <p:sp>
            <p:nvSpPr>
              <p:cNvPr id="23" name="Rectangle 10">
                <a:extLst>
                  <a:ext uri="{FF2B5EF4-FFF2-40B4-BE49-F238E27FC236}">
                    <a16:creationId xmlns:a16="http://schemas.microsoft.com/office/drawing/2014/main" id="{B508B83F-51CA-33C1-ABBB-D002B9E7713F}"/>
                  </a:ext>
                </a:extLst>
              </p:cNvPr>
              <p:cNvSpPr>
                <a:spLocks noChangeArrowheads="1"/>
              </p:cNvSpPr>
              <p:nvPr/>
            </p:nvSpPr>
            <p:spPr bwMode="auto">
              <a:xfrm>
                <a:off x="2454" y="1920"/>
                <a:ext cx="294" cy="294"/>
              </a:xfrm>
              <a:prstGeom prst="rect">
                <a:avLst/>
              </a:prstGeom>
              <a:noFill/>
              <a:ln w="38100">
                <a:solidFill>
                  <a:schemeClr val="bg1"/>
                </a:solidFill>
                <a:miter lim="800000"/>
                <a:headEnd/>
                <a:tailEnd/>
              </a:ln>
            </p:spPr>
            <p:txBody>
              <a:bodyPr wrap="none" anchor="ctr"/>
              <a:lstStyle/>
              <a:p>
                <a:endParaRPr lang="en-US" dirty="0">
                  <a:latin typeface="Courier New" pitchFamily="49" charset="0"/>
                </a:endParaRPr>
              </a:p>
            </p:txBody>
          </p:sp>
          <p:sp>
            <p:nvSpPr>
              <p:cNvPr id="24" name="Rectangle 11">
                <a:extLst>
                  <a:ext uri="{FF2B5EF4-FFF2-40B4-BE49-F238E27FC236}">
                    <a16:creationId xmlns:a16="http://schemas.microsoft.com/office/drawing/2014/main" id="{A22E7222-77EA-8A15-30C0-A7767C2968F1}"/>
                  </a:ext>
                </a:extLst>
              </p:cNvPr>
              <p:cNvSpPr>
                <a:spLocks noChangeArrowheads="1"/>
              </p:cNvSpPr>
              <p:nvPr/>
            </p:nvSpPr>
            <p:spPr bwMode="auto">
              <a:xfrm>
                <a:off x="2748" y="1920"/>
                <a:ext cx="294" cy="294"/>
              </a:xfrm>
              <a:prstGeom prst="rect">
                <a:avLst/>
              </a:prstGeom>
              <a:noFill/>
              <a:ln w="38100">
                <a:solidFill>
                  <a:schemeClr val="bg1"/>
                </a:solidFill>
                <a:miter lim="800000"/>
                <a:headEnd/>
                <a:tailEnd/>
              </a:ln>
            </p:spPr>
            <p:txBody>
              <a:bodyPr wrap="none" anchor="ctr"/>
              <a:lstStyle/>
              <a:p>
                <a:endParaRPr lang="en-US" dirty="0">
                  <a:latin typeface="Courier New" pitchFamily="49" charset="0"/>
                </a:endParaRPr>
              </a:p>
            </p:txBody>
          </p:sp>
          <p:sp>
            <p:nvSpPr>
              <p:cNvPr id="25" name="Line 12">
                <a:extLst>
                  <a:ext uri="{FF2B5EF4-FFF2-40B4-BE49-F238E27FC236}">
                    <a16:creationId xmlns:a16="http://schemas.microsoft.com/office/drawing/2014/main" id="{66BF206C-D4CB-4412-B83D-E1C9BDC3460E}"/>
                  </a:ext>
                </a:extLst>
              </p:cNvPr>
              <p:cNvSpPr>
                <a:spLocks noChangeShapeType="1"/>
              </p:cNvSpPr>
              <p:nvPr/>
            </p:nvSpPr>
            <p:spPr bwMode="auto">
              <a:xfrm>
                <a:off x="3018" y="1920"/>
                <a:ext cx="294" cy="0"/>
              </a:xfrm>
              <a:prstGeom prst="line">
                <a:avLst/>
              </a:prstGeom>
              <a:noFill/>
              <a:ln w="38100">
                <a:solidFill>
                  <a:schemeClr val="bg1"/>
                </a:solidFill>
                <a:round/>
                <a:headEnd/>
                <a:tailEnd/>
              </a:ln>
            </p:spPr>
            <p:txBody>
              <a:bodyPr wrap="none" anchor="ctr"/>
              <a:lstStyle/>
              <a:p>
                <a:endParaRPr lang="en-US" dirty="0">
                  <a:latin typeface="Courier New" pitchFamily="49" charset="0"/>
                </a:endParaRPr>
              </a:p>
            </p:txBody>
          </p:sp>
          <p:sp>
            <p:nvSpPr>
              <p:cNvPr id="29" name="Line 13">
                <a:extLst>
                  <a:ext uri="{FF2B5EF4-FFF2-40B4-BE49-F238E27FC236}">
                    <a16:creationId xmlns:a16="http://schemas.microsoft.com/office/drawing/2014/main" id="{7A103FE2-B9A4-F467-972E-F5AABB4D370B}"/>
                  </a:ext>
                </a:extLst>
              </p:cNvPr>
              <p:cNvSpPr>
                <a:spLocks noChangeShapeType="1"/>
              </p:cNvSpPr>
              <p:nvPr/>
            </p:nvSpPr>
            <p:spPr bwMode="auto">
              <a:xfrm>
                <a:off x="3018" y="2214"/>
                <a:ext cx="294" cy="0"/>
              </a:xfrm>
              <a:prstGeom prst="line">
                <a:avLst/>
              </a:prstGeom>
              <a:noFill/>
              <a:ln w="38100">
                <a:solidFill>
                  <a:schemeClr val="bg1"/>
                </a:solidFill>
                <a:round/>
                <a:headEnd/>
                <a:tailEnd/>
              </a:ln>
            </p:spPr>
            <p:txBody>
              <a:bodyPr wrap="none" anchor="ctr"/>
              <a:lstStyle/>
              <a:p>
                <a:endParaRPr lang="en-US" dirty="0">
                  <a:latin typeface="Courier New" pitchFamily="49" charset="0"/>
                </a:endParaRPr>
              </a:p>
            </p:txBody>
          </p:sp>
          <p:grpSp>
            <p:nvGrpSpPr>
              <p:cNvPr id="30" name="Group 14">
                <a:extLst>
                  <a:ext uri="{FF2B5EF4-FFF2-40B4-BE49-F238E27FC236}">
                    <a16:creationId xmlns:a16="http://schemas.microsoft.com/office/drawing/2014/main" id="{689C9B47-1E9B-6AD6-4372-31E86A9BE405}"/>
                  </a:ext>
                </a:extLst>
              </p:cNvPr>
              <p:cNvGrpSpPr>
                <a:grpSpLocks/>
              </p:cNvGrpSpPr>
              <p:nvPr/>
            </p:nvGrpSpPr>
            <p:grpSpPr bwMode="auto">
              <a:xfrm>
                <a:off x="2528" y="2012"/>
                <a:ext cx="138" cy="110"/>
                <a:chOff x="3648" y="3312"/>
                <a:chExt cx="271" cy="215"/>
              </a:xfrm>
            </p:grpSpPr>
            <p:sp>
              <p:nvSpPr>
                <p:cNvPr id="31" name="Oval 15">
                  <a:extLst>
                    <a:ext uri="{FF2B5EF4-FFF2-40B4-BE49-F238E27FC236}">
                      <a16:creationId xmlns:a16="http://schemas.microsoft.com/office/drawing/2014/main" id="{18FCDD61-7862-9C68-238D-45770B6A9023}"/>
                    </a:ext>
                  </a:extLst>
                </p:cNvPr>
                <p:cNvSpPr>
                  <a:spLocks noChangeArrowheads="1"/>
                </p:cNvSpPr>
                <p:nvPr/>
              </p:nvSpPr>
              <p:spPr bwMode="auto">
                <a:xfrm>
                  <a:off x="3648" y="3312"/>
                  <a:ext cx="271" cy="215"/>
                </a:xfrm>
                <a:prstGeom prst="ellipse">
                  <a:avLst/>
                </a:prstGeom>
                <a:solidFill>
                  <a:srgbClr val="FF0000"/>
                </a:solidFill>
                <a:ln w="19050">
                  <a:solidFill>
                    <a:schemeClr val="tx1"/>
                  </a:solidFill>
                  <a:round/>
                  <a:headEnd/>
                  <a:tailEnd/>
                </a:ln>
                <a:effectLst>
                  <a:glow rad="139700">
                    <a:schemeClr val="accent3">
                      <a:satMod val="175000"/>
                      <a:alpha val="40000"/>
                    </a:schemeClr>
                  </a:glow>
                </a:effectLst>
              </p:spPr>
              <p:txBody>
                <a:bodyPr wrap="none" anchor="ctr"/>
                <a:lstStyle/>
                <a:p>
                  <a:pPr algn="r"/>
                  <a:endParaRPr lang="en-US" sz="4400" b="0" u="sng" dirty="0">
                    <a:solidFill>
                      <a:srgbClr val="0000FF"/>
                    </a:solidFill>
                    <a:latin typeface="Arial" pitchFamily="34" charset="0"/>
                  </a:endParaRPr>
                </a:p>
              </p:txBody>
            </p:sp>
            <p:sp>
              <p:nvSpPr>
                <p:cNvPr id="32" name="Oval 16">
                  <a:extLst>
                    <a:ext uri="{FF2B5EF4-FFF2-40B4-BE49-F238E27FC236}">
                      <a16:creationId xmlns:a16="http://schemas.microsoft.com/office/drawing/2014/main" id="{E4A150D9-B2FA-FB30-2D15-46362B36175D}"/>
                    </a:ext>
                  </a:extLst>
                </p:cNvPr>
                <p:cNvSpPr>
                  <a:spLocks noChangeArrowheads="1"/>
                </p:cNvSpPr>
                <p:nvPr/>
              </p:nvSpPr>
              <p:spPr bwMode="auto">
                <a:xfrm>
                  <a:off x="3802" y="3350"/>
                  <a:ext cx="71" cy="60"/>
                </a:xfrm>
                <a:prstGeom prst="ellipse">
                  <a:avLst/>
                </a:prstGeom>
                <a:solidFill>
                  <a:srgbClr val="FF7C80"/>
                </a:solidFill>
                <a:ln w="19050">
                  <a:solidFill>
                    <a:schemeClr val="bg1"/>
                  </a:solidFill>
                  <a:round/>
                  <a:headEnd/>
                  <a:tailEnd/>
                </a:ln>
              </p:spPr>
              <p:txBody>
                <a:bodyPr wrap="none" anchor="ctr"/>
                <a:lstStyle/>
                <a:p>
                  <a:endParaRPr lang="en-US" dirty="0">
                    <a:latin typeface="Courier New" pitchFamily="49" charset="0"/>
                  </a:endParaRPr>
                </a:p>
              </p:txBody>
            </p:sp>
          </p:grpSp>
        </p:grpSp>
      </p:gr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1" name="Footer Placeholder 2"/>
          <p:cNvSpPr>
            <a:spLocks noGrp="1"/>
          </p:cNvSpPr>
          <p:nvPr>
            <p:ph type="ftr" sz="quarter" idx="10"/>
          </p:nvPr>
        </p:nvSpPr>
        <p:spPr>
          <a:xfrm>
            <a:off x="3124200" y="6248400"/>
            <a:ext cx="2895600" cy="457200"/>
          </a:xfrm>
        </p:spPr>
        <p:txBody>
          <a:bodyPr/>
          <a:lstStyle/>
          <a:p>
            <a:pPr>
              <a:defRPr/>
            </a:pPr>
            <a:r>
              <a:rPr lang="en-US" b="0" dirty="0">
                <a:latin typeface="Arial" pitchFamily="34" charset="0"/>
                <a:cs typeface="+mn-cs"/>
              </a:rPr>
              <a:t>Art of Multiprocessor Programming</a:t>
            </a:r>
          </a:p>
        </p:txBody>
      </p:sp>
      <p:sp>
        <p:nvSpPr>
          <p:cNvPr id="32" name="Slide Number Placeholder 3"/>
          <p:cNvSpPr>
            <a:spLocks noGrp="1"/>
          </p:cNvSpPr>
          <p:nvPr>
            <p:ph type="sldNum" sz="quarter" idx="11"/>
          </p:nvPr>
        </p:nvSpPr>
        <p:spPr>
          <a:xfrm>
            <a:off x="6553200" y="6248400"/>
            <a:ext cx="1905000" cy="457200"/>
          </a:xfrm>
        </p:spPr>
        <p:txBody>
          <a:bodyPr/>
          <a:lstStyle/>
          <a:p>
            <a:pPr>
              <a:defRPr/>
            </a:pPr>
            <a:fld id="{57517485-D113-4976-A094-EDFFF8062B41}" type="slidenum">
              <a:rPr lang="x-none" b="0">
                <a:latin typeface="Arial" pitchFamily="34" charset="0"/>
                <a:cs typeface="+mn-cs"/>
              </a:rPr>
              <a:pPr>
                <a:defRPr/>
              </a:pPr>
              <a:t>71</a:t>
            </a:fld>
            <a:endParaRPr lang="en-US" b="0" dirty="0">
              <a:latin typeface="Arial" pitchFamily="34" charset="0"/>
              <a:cs typeface="+mn-cs"/>
            </a:endParaRPr>
          </a:p>
        </p:txBody>
      </p:sp>
      <p:sp>
        <p:nvSpPr>
          <p:cNvPr id="62469" name="Rectangle 3"/>
          <p:cNvSpPr>
            <a:spLocks noGrp="1" noChangeArrowheads="1"/>
          </p:cNvSpPr>
          <p:nvPr>
            <p:ph type="title" idx="4294967295"/>
          </p:nvPr>
        </p:nvSpPr>
        <p:spPr/>
        <p:txBody>
          <a:bodyPr/>
          <a:lstStyle/>
          <a:p>
            <a:pPr eaLnBrk="1" hangingPunct="1"/>
            <a:r>
              <a:rPr lang="en-US"/>
              <a:t>Example</a:t>
            </a:r>
          </a:p>
        </p:txBody>
      </p:sp>
      <p:grpSp>
        <p:nvGrpSpPr>
          <p:cNvPr id="62470" name="Group 4"/>
          <p:cNvGrpSpPr>
            <a:grpSpLocks/>
          </p:cNvGrpSpPr>
          <p:nvPr/>
        </p:nvGrpSpPr>
        <p:grpSpPr bwMode="auto">
          <a:xfrm>
            <a:off x="838200" y="5257800"/>
            <a:ext cx="7391400" cy="762000"/>
            <a:chOff x="528" y="3312"/>
            <a:chExt cx="4656" cy="480"/>
          </a:xfrm>
        </p:grpSpPr>
        <p:sp>
          <p:nvSpPr>
            <p:cNvPr id="62495" name="AutoShape 5"/>
            <p:cNvSpPr>
              <a:spLocks noChangeArrowheads="1"/>
            </p:cNvSpPr>
            <p:nvPr/>
          </p:nvSpPr>
          <p:spPr bwMode="auto">
            <a:xfrm>
              <a:off x="528" y="3312"/>
              <a:ext cx="4656" cy="480"/>
            </a:xfrm>
            <a:prstGeom prst="rightArrow">
              <a:avLst>
                <a:gd name="adj1" fmla="val 50000"/>
                <a:gd name="adj2" fmla="val 242500"/>
              </a:avLst>
            </a:prstGeom>
            <a:solidFill>
              <a:srgbClr val="0099FF"/>
            </a:solidFill>
            <a:ln w="38100">
              <a:solidFill>
                <a:srgbClr val="0099FF"/>
              </a:solidFill>
              <a:miter lim="800000"/>
              <a:headEnd/>
              <a:tailEnd/>
            </a:ln>
          </p:spPr>
          <p:txBody>
            <a:bodyPr wrap="none" anchor="ctr"/>
            <a:lstStyle/>
            <a:p>
              <a:endParaRPr lang="en-US" dirty="0">
                <a:latin typeface="Courier New" pitchFamily="49" charset="0"/>
              </a:endParaRPr>
            </a:p>
          </p:txBody>
        </p:sp>
        <p:sp>
          <p:nvSpPr>
            <p:cNvPr id="62496" name="Text Box 6"/>
            <p:cNvSpPr txBox="1">
              <a:spLocks noChangeArrowheads="1"/>
            </p:cNvSpPr>
            <p:nvPr/>
          </p:nvSpPr>
          <p:spPr bwMode="auto">
            <a:xfrm>
              <a:off x="2143" y="3408"/>
              <a:ext cx="483" cy="291"/>
            </a:xfrm>
            <a:prstGeom prst="rect">
              <a:avLst/>
            </a:prstGeom>
            <a:noFill/>
            <a:ln w="9525">
              <a:noFill/>
              <a:miter lim="800000"/>
              <a:headEnd/>
              <a:tailEnd/>
            </a:ln>
          </p:spPr>
          <p:txBody>
            <a:bodyPr wrap="none">
              <a:spAutoFit/>
            </a:bodyPr>
            <a:lstStyle/>
            <a:p>
              <a:pPr algn="r"/>
              <a:r>
                <a:rPr lang="en-US" b="0" dirty="0">
                  <a:solidFill>
                    <a:schemeClr val="bg1"/>
                  </a:solidFill>
                  <a:latin typeface="Arial" pitchFamily="34" charset="0"/>
                </a:rPr>
                <a:t>time</a:t>
              </a:r>
            </a:p>
          </p:txBody>
        </p:sp>
      </p:grpSp>
      <p:sp>
        <p:nvSpPr>
          <p:cNvPr id="62471" name="AutoShape 7"/>
          <p:cNvSpPr>
            <a:spLocks noChangeArrowheads="1"/>
          </p:cNvSpPr>
          <p:nvPr/>
        </p:nvSpPr>
        <p:spPr bwMode="auto">
          <a:xfrm>
            <a:off x="914400" y="3352800"/>
            <a:ext cx="1828800" cy="990600"/>
          </a:xfrm>
          <a:prstGeom prst="leftRightArrow">
            <a:avLst>
              <a:gd name="adj1" fmla="val 50000"/>
              <a:gd name="adj2" fmla="val 36923"/>
            </a:avLst>
          </a:prstGeom>
          <a:solidFill>
            <a:srgbClr val="6666FF"/>
          </a:solidFill>
          <a:ln w="38100">
            <a:solidFill>
              <a:schemeClr val="tx1"/>
            </a:solidFill>
            <a:miter lim="800000"/>
            <a:headEnd/>
            <a:tailEnd/>
          </a:ln>
        </p:spPr>
        <p:txBody>
          <a:bodyPr wrap="none" anchor="ctr"/>
          <a:lstStyle/>
          <a:p>
            <a:pPr algn="ctr"/>
            <a:r>
              <a:rPr lang="en-US" dirty="0">
                <a:solidFill>
                  <a:schemeClr val="bg1"/>
                </a:solidFill>
                <a:latin typeface="Arial" pitchFamily="34" charset="0"/>
              </a:rPr>
              <a:t>q.enq(x)</a:t>
            </a:r>
          </a:p>
        </p:txBody>
      </p:sp>
      <p:sp>
        <p:nvSpPr>
          <p:cNvPr id="62473" name="AutoShape 22"/>
          <p:cNvSpPr>
            <a:spLocks noChangeArrowheads="1"/>
          </p:cNvSpPr>
          <p:nvPr/>
        </p:nvSpPr>
        <p:spPr bwMode="auto">
          <a:xfrm>
            <a:off x="3200400" y="4343400"/>
            <a:ext cx="1981200" cy="990600"/>
          </a:xfrm>
          <a:prstGeom prst="leftRightArrow">
            <a:avLst>
              <a:gd name="adj1" fmla="val 50000"/>
              <a:gd name="adj2" fmla="val 40000"/>
            </a:avLst>
          </a:prstGeom>
          <a:solidFill>
            <a:srgbClr val="FF0000"/>
          </a:solidFill>
          <a:ln w="38100">
            <a:solidFill>
              <a:schemeClr val="tx1"/>
            </a:solidFill>
            <a:miter lim="800000"/>
            <a:headEnd/>
            <a:tailEnd/>
          </a:ln>
        </p:spPr>
        <p:txBody>
          <a:bodyPr wrap="none" anchor="ctr"/>
          <a:lstStyle/>
          <a:p>
            <a:pPr algn="ctr"/>
            <a:r>
              <a:rPr lang="en-US" dirty="0">
                <a:solidFill>
                  <a:schemeClr val="bg1"/>
                </a:solidFill>
                <a:latin typeface="Arial" pitchFamily="34" charset="0"/>
              </a:rPr>
              <a:t>q.enq(y)</a:t>
            </a:r>
          </a:p>
        </p:txBody>
      </p:sp>
      <p:sp>
        <p:nvSpPr>
          <p:cNvPr id="62474" name="AutoShape 23"/>
          <p:cNvSpPr>
            <a:spLocks noChangeArrowheads="1"/>
          </p:cNvSpPr>
          <p:nvPr/>
        </p:nvSpPr>
        <p:spPr bwMode="auto">
          <a:xfrm>
            <a:off x="3657600" y="3352800"/>
            <a:ext cx="1828800" cy="990600"/>
          </a:xfrm>
          <a:prstGeom prst="leftRightArrow">
            <a:avLst>
              <a:gd name="adj1" fmla="val 50000"/>
              <a:gd name="adj2" fmla="val 36923"/>
            </a:avLst>
          </a:prstGeom>
          <a:solidFill>
            <a:srgbClr val="6666FF"/>
          </a:solidFill>
          <a:ln w="38100">
            <a:solidFill>
              <a:schemeClr val="tx1"/>
            </a:solidFill>
            <a:miter lim="800000"/>
            <a:headEnd/>
            <a:tailEnd/>
          </a:ln>
        </p:spPr>
        <p:txBody>
          <a:bodyPr wrap="none" anchor="ctr"/>
          <a:lstStyle/>
          <a:p>
            <a:pPr algn="ctr"/>
            <a:r>
              <a:rPr lang="en-US" dirty="0">
                <a:solidFill>
                  <a:schemeClr val="bg1"/>
                </a:solidFill>
                <a:latin typeface="Arial" pitchFamily="34" charset="0"/>
              </a:rPr>
              <a:t>q.deq(y)</a:t>
            </a:r>
          </a:p>
        </p:txBody>
      </p:sp>
      <p:grpSp>
        <p:nvGrpSpPr>
          <p:cNvPr id="62475" name="Group 25"/>
          <p:cNvGrpSpPr>
            <a:grpSpLocks/>
          </p:cNvGrpSpPr>
          <p:nvPr/>
        </p:nvGrpSpPr>
        <p:grpSpPr bwMode="auto">
          <a:xfrm>
            <a:off x="909638" y="3362325"/>
            <a:ext cx="4267200" cy="1981200"/>
            <a:chOff x="573" y="2118"/>
            <a:chExt cx="2688" cy="1248"/>
          </a:xfrm>
        </p:grpSpPr>
        <p:sp>
          <p:nvSpPr>
            <p:cNvPr id="62478" name="AutoShape 26"/>
            <p:cNvSpPr>
              <a:spLocks noChangeArrowheads="1"/>
            </p:cNvSpPr>
            <p:nvPr/>
          </p:nvSpPr>
          <p:spPr bwMode="auto">
            <a:xfrm>
              <a:off x="573" y="2118"/>
              <a:ext cx="1152" cy="624"/>
            </a:xfrm>
            <a:prstGeom prst="leftRightArrow">
              <a:avLst>
                <a:gd name="adj1" fmla="val 50000"/>
                <a:gd name="adj2" fmla="val 36923"/>
              </a:avLst>
            </a:prstGeom>
            <a:solidFill>
              <a:schemeClr val="folHlink"/>
            </a:solidFill>
            <a:ln w="38100">
              <a:solidFill>
                <a:schemeClr val="tx1"/>
              </a:solidFill>
              <a:miter lim="800000"/>
              <a:headEnd/>
              <a:tailEnd/>
            </a:ln>
          </p:spPr>
          <p:txBody>
            <a:bodyPr wrap="none" anchor="ctr"/>
            <a:lstStyle/>
            <a:p>
              <a:pPr algn="ctr"/>
              <a:r>
                <a:rPr lang="en-US" dirty="0">
                  <a:solidFill>
                    <a:schemeClr val="bg1"/>
                  </a:solidFill>
                  <a:latin typeface="Arial" pitchFamily="34" charset="0"/>
                </a:rPr>
                <a:t>q.enq(x)</a:t>
              </a:r>
            </a:p>
          </p:txBody>
        </p:sp>
        <p:sp>
          <p:nvSpPr>
            <p:cNvPr id="62479" name="AutoShape 27"/>
            <p:cNvSpPr>
              <a:spLocks noChangeArrowheads="1"/>
            </p:cNvSpPr>
            <p:nvPr/>
          </p:nvSpPr>
          <p:spPr bwMode="auto">
            <a:xfrm>
              <a:off x="2013" y="2742"/>
              <a:ext cx="1248" cy="624"/>
            </a:xfrm>
            <a:prstGeom prst="leftRightArrow">
              <a:avLst>
                <a:gd name="adj1" fmla="val 50000"/>
                <a:gd name="adj2" fmla="val 40000"/>
              </a:avLst>
            </a:prstGeom>
            <a:solidFill>
              <a:schemeClr val="folHlink"/>
            </a:solidFill>
            <a:ln w="38100">
              <a:solidFill>
                <a:schemeClr val="tx1"/>
              </a:solidFill>
              <a:miter lim="800000"/>
              <a:headEnd/>
              <a:tailEnd/>
            </a:ln>
          </p:spPr>
          <p:txBody>
            <a:bodyPr wrap="none" anchor="ctr"/>
            <a:lstStyle/>
            <a:p>
              <a:pPr algn="ctr"/>
              <a:r>
                <a:rPr lang="en-US" dirty="0">
                  <a:solidFill>
                    <a:schemeClr val="bg1"/>
                  </a:solidFill>
                  <a:latin typeface="Arial" pitchFamily="34" charset="0"/>
                </a:rPr>
                <a:t>q.enq(y)</a:t>
              </a:r>
            </a:p>
          </p:txBody>
        </p:sp>
        <p:sp>
          <p:nvSpPr>
            <p:cNvPr id="62480" name="Line 28"/>
            <p:cNvSpPr>
              <a:spLocks noChangeShapeType="1"/>
            </p:cNvSpPr>
            <p:nvPr/>
          </p:nvSpPr>
          <p:spPr bwMode="auto">
            <a:xfrm>
              <a:off x="1143" y="2249"/>
              <a:ext cx="0" cy="329"/>
            </a:xfrm>
            <a:prstGeom prst="line">
              <a:avLst/>
            </a:prstGeom>
            <a:noFill/>
            <a:ln w="76200">
              <a:solidFill>
                <a:srgbClr val="6666FF"/>
              </a:solidFill>
              <a:round/>
              <a:headEnd/>
              <a:tailEnd/>
            </a:ln>
          </p:spPr>
          <p:txBody>
            <a:bodyPr wrap="none" anchor="ctr"/>
            <a:lstStyle/>
            <a:p>
              <a:endParaRPr lang="en-US" dirty="0">
                <a:latin typeface="Courier New" pitchFamily="49" charset="0"/>
              </a:endParaRPr>
            </a:p>
          </p:txBody>
        </p:sp>
        <p:sp>
          <p:nvSpPr>
            <p:cNvPr id="62481" name="Line 29"/>
            <p:cNvSpPr>
              <a:spLocks noChangeShapeType="1"/>
            </p:cNvSpPr>
            <p:nvPr/>
          </p:nvSpPr>
          <p:spPr bwMode="auto">
            <a:xfrm>
              <a:off x="2629" y="2885"/>
              <a:ext cx="0" cy="329"/>
            </a:xfrm>
            <a:prstGeom prst="line">
              <a:avLst/>
            </a:prstGeom>
            <a:noFill/>
            <a:ln w="76200">
              <a:solidFill>
                <a:srgbClr val="FF0000"/>
              </a:solidFill>
              <a:round/>
              <a:headEnd/>
              <a:tailEnd/>
            </a:ln>
          </p:spPr>
          <p:txBody>
            <a:bodyPr wrap="none" anchor="ctr"/>
            <a:lstStyle/>
            <a:p>
              <a:endParaRPr lang="en-US" dirty="0">
                <a:latin typeface="Courier New" pitchFamily="49" charset="0"/>
              </a:endParaRPr>
            </a:p>
          </p:txBody>
        </p:sp>
      </p:grpSp>
      <p:pic>
        <p:nvPicPr>
          <p:cNvPr id="62477" name="Picture 31" descr="MCj03970740000[1]"/>
          <p:cNvPicPr>
            <a:picLocks noChangeAspect="1" noChangeArrowheads="1"/>
          </p:cNvPicPr>
          <p:nvPr/>
        </p:nvPicPr>
        <p:blipFill>
          <a:blip r:embed="rId3" cstate="print"/>
          <a:srcRect/>
          <a:stretch>
            <a:fillRect/>
          </a:stretch>
        </p:blipFill>
        <p:spPr bwMode="auto">
          <a:xfrm>
            <a:off x="450850" y="534988"/>
            <a:ext cx="866775" cy="858837"/>
          </a:xfrm>
          <a:prstGeom prst="rect">
            <a:avLst/>
          </a:prstGeom>
          <a:noFill/>
          <a:ln w="9525">
            <a:noFill/>
            <a:miter lim="800000"/>
            <a:headEnd/>
            <a:tailEnd/>
          </a:ln>
        </p:spPr>
      </p:pic>
      <p:pic>
        <p:nvPicPr>
          <p:cNvPr id="33" name="Picture 7"/>
          <p:cNvPicPr>
            <a:picLocks noChangeAspect="1" noChangeArrowheads="1"/>
          </p:cNvPicPr>
          <p:nvPr/>
        </p:nvPicPr>
        <p:blipFill>
          <a:blip r:embed="rId4" cstate="print"/>
          <a:srcRect/>
          <a:stretch>
            <a:fillRect/>
          </a:stretch>
        </p:blipFill>
        <p:spPr bwMode="auto">
          <a:xfrm>
            <a:off x="655638" y="6157913"/>
            <a:ext cx="587375" cy="587375"/>
          </a:xfrm>
          <a:prstGeom prst="rect">
            <a:avLst/>
          </a:prstGeom>
          <a:noFill/>
          <a:ln w="9525">
            <a:noFill/>
            <a:miter lim="800000"/>
            <a:headEnd/>
            <a:tailEnd/>
          </a:ln>
        </p:spPr>
      </p:pic>
      <p:grpSp>
        <p:nvGrpSpPr>
          <p:cNvPr id="18" name="Group 17">
            <a:extLst>
              <a:ext uri="{FF2B5EF4-FFF2-40B4-BE49-F238E27FC236}">
                <a16:creationId xmlns:a16="http://schemas.microsoft.com/office/drawing/2014/main" id="{A3969A63-CF4D-285E-55B0-799E0A8C40F1}"/>
              </a:ext>
            </a:extLst>
          </p:cNvPr>
          <p:cNvGrpSpPr/>
          <p:nvPr/>
        </p:nvGrpSpPr>
        <p:grpSpPr>
          <a:xfrm>
            <a:off x="3286125" y="2565797"/>
            <a:ext cx="1828800" cy="466725"/>
            <a:chOff x="3286125" y="2565797"/>
            <a:chExt cx="1828800" cy="466725"/>
          </a:xfrm>
        </p:grpSpPr>
        <p:grpSp>
          <p:nvGrpSpPr>
            <p:cNvPr id="19" name="Group 18">
              <a:extLst>
                <a:ext uri="{FF2B5EF4-FFF2-40B4-BE49-F238E27FC236}">
                  <a16:creationId xmlns:a16="http://schemas.microsoft.com/office/drawing/2014/main" id="{3FDCE823-81B2-2CBE-920E-83C8E30F2DC2}"/>
                </a:ext>
              </a:extLst>
            </p:cNvPr>
            <p:cNvGrpSpPr>
              <a:grpSpLocks/>
            </p:cNvGrpSpPr>
            <p:nvPr/>
          </p:nvGrpSpPr>
          <p:grpSpPr bwMode="auto">
            <a:xfrm>
              <a:off x="4352925" y="2718197"/>
              <a:ext cx="219075" cy="174625"/>
              <a:chOff x="2640" y="1426"/>
              <a:chExt cx="138" cy="110"/>
            </a:xfrm>
            <a:solidFill>
              <a:srgbClr val="00CC00"/>
            </a:solidFill>
          </p:grpSpPr>
          <p:sp>
            <p:nvSpPr>
              <p:cNvPr id="35" name="Oval 19">
                <a:extLst>
                  <a:ext uri="{FF2B5EF4-FFF2-40B4-BE49-F238E27FC236}">
                    <a16:creationId xmlns:a16="http://schemas.microsoft.com/office/drawing/2014/main" id="{2528C744-B107-2E6B-A6E4-904103693203}"/>
                  </a:ext>
                </a:extLst>
              </p:cNvPr>
              <p:cNvSpPr>
                <a:spLocks noChangeArrowheads="1"/>
              </p:cNvSpPr>
              <p:nvPr/>
            </p:nvSpPr>
            <p:spPr bwMode="auto">
              <a:xfrm>
                <a:off x="2640" y="1426"/>
                <a:ext cx="138" cy="110"/>
              </a:xfrm>
              <a:prstGeom prst="ellipse">
                <a:avLst/>
              </a:prstGeom>
              <a:grpFill/>
              <a:ln w="19050">
                <a:solidFill>
                  <a:schemeClr val="tx1"/>
                </a:solidFill>
                <a:round/>
                <a:headEnd/>
                <a:tailEnd/>
              </a:ln>
              <a:effectLst>
                <a:glow rad="139700">
                  <a:schemeClr val="accent3">
                    <a:satMod val="175000"/>
                    <a:alpha val="40000"/>
                  </a:schemeClr>
                </a:glow>
              </a:effectLst>
            </p:spPr>
            <p:txBody>
              <a:bodyPr wrap="none" anchor="ctr"/>
              <a:lstStyle/>
              <a:p>
                <a:pPr algn="r"/>
                <a:endParaRPr lang="en-US" sz="4400" b="0" u="sng" dirty="0">
                  <a:solidFill>
                    <a:srgbClr val="0000FF"/>
                  </a:solidFill>
                  <a:latin typeface="Arial" pitchFamily="34" charset="0"/>
                </a:endParaRPr>
              </a:p>
            </p:txBody>
          </p:sp>
          <p:sp>
            <p:nvSpPr>
              <p:cNvPr id="36" name="Oval 20">
                <a:extLst>
                  <a:ext uri="{FF2B5EF4-FFF2-40B4-BE49-F238E27FC236}">
                    <a16:creationId xmlns:a16="http://schemas.microsoft.com/office/drawing/2014/main" id="{CF2CF405-E603-2E24-D189-516CAD0DFF5E}"/>
                  </a:ext>
                </a:extLst>
              </p:cNvPr>
              <p:cNvSpPr>
                <a:spLocks noChangeArrowheads="1"/>
              </p:cNvSpPr>
              <p:nvPr/>
            </p:nvSpPr>
            <p:spPr bwMode="auto">
              <a:xfrm>
                <a:off x="2718" y="1445"/>
                <a:ext cx="37" cy="31"/>
              </a:xfrm>
              <a:prstGeom prst="ellipse">
                <a:avLst/>
              </a:prstGeom>
              <a:grpFill/>
              <a:ln w="19050">
                <a:solidFill>
                  <a:schemeClr val="tx1"/>
                </a:solidFill>
                <a:round/>
                <a:headEnd/>
                <a:tailEnd/>
              </a:ln>
            </p:spPr>
            <p:txBody>
              <a:bodyPr wrap="none" anchor="ctr"/>
              <a:lstStyle/>
              <a:p>
                <a:endParaRPr lang="en-US" dirty="0">
                  <a:latin typeface="Courier New" pitchFamily="49" charset="0"/>
                </a:endParaRPr>
              </a:p>
            </p:txBody>
          </p:sp>
        </p:grpSp>
        <p:grpSp>
          <p:nvGrpSpPr>
            <p:cNvPr id="20" name="Group 5">
              <a:extLst>
                <a:ext uri="{FF2B5EF4-FFF2-40B4-BE49-F238E27FC236}">
                  <a16:creationId xmlns:a16="http://schemas.microsoft.com/office/drawing/2014/main" id="{882F453F-7957-6BE8-D9D3-E350703945B1}"/>
                </a:ext>
              </a:extLst>
            </p:cNvPr>
            <p:cNvGrpSpPr>
              <a:grpSpLocks/>
            </p:cNvGrpSpPr>
            <p:nvPr/>
          </p:nvGrpSpPr>
          <p:grpSpPr bwMode="auto">
            <a:xfrm>
              <a:off x="3286125" y="2565797"/>
              <a:ext cx="1828800" cy="466725"/>
              <a:chOff x="2160" y="1920"/>
              <a:chExt cx="1152" cy="294"/>
            </a:xfrm>
          </p:grpSpPr>
          <p:grpSp>
            <p:nvGrpSpPr>
              <p:cNvPr id="21" name="Group 6">
                <a:extLst>
                  <a:ext uri="{FF2B5EF4-FFF2-40B4-BE49-F238E27FC236}">
                    <a16:creationId xmlns:a16="http://schemas.microsoft.com/office/drawing/2014/main" id="{74E32D28-C72F-83F1-35E0-6C31C7455819}"/>
                  </a:ext>
                </a:extLst>
              </p:cNvPr>
              <p:cNvGrpSpPr>
                <a:grpSpLocks/>
              </p:cNvGrpSpPr>
              <p:nvPr/>
            </p:nvGrpSpPr>
            <p:grpSpPr bwMode="auto">
              <a:xfrm>
                <a:off x="2234" y="2012"/>
                <a:ext cx="138" cy="110"/>
                <a:chOff x="2928" y="1465"/>
                <a:chExt cx="271" cy="215"/>
              </a:xfrm>
            </p:grpSpPr>
            <p:sp>
              <p:nvSpPr>
                <p:cNvPr id="30" name="Oval 7">
                  <a:extLst>
                    <a:ext uri="{FF2B5EF4-FFF2-40B4-BE49-F238E27FC236}">
                      <a16:creationId xmlns:a16="http://schemas.microsoft.com/office/drawing/2014/main" id="{3CC99255-D1A7-5F3E-EA06-DDE8BF0A3F39}"/>
                    </a:ext>
                  </a:extLst>
                </p:cNvPr>
                <p:cNvSpPr>
                  <a:spLocks noChangeArrowheads="1"/>
                </p:cNvSpPr>
                <p:nvPr/>
              </p:nvSpPr>
              <p:spPr bwMode="auto">
                <a:xfrm>
                  <a:off x="2928" y="1465"/>
                  <a:ext cx="271" cy="215"/>
                </a:xfrm>
                <a:prstGeom prst="ellipse">
                  <a:avLst/>
                </a:prstGeom>
                <a:solidFill>
                  <a:srgbClr val="3399FF"/>
                </a:solidFill>
                <a:ln w="19050">
                  <a:solidFill>
                    <a:schemeClr val="tx1"/>
                  </a:solidFill>
                  <a:round/>
                  <a:headEnd/>
                  <a:tailEnd/>
                </a:ln>
                <a:effectLst>
                  <a:glow rad="139700">
                    <a:schemeClr val="accent3">
                      <a:satMod val="175000"/>
                      <a:alpha val="40000"/>
                    </a:schemeClr>
                  </a:glow>
                </a:effectLst>
              </p:spPr>
              <p:txBody>
                <a:bodyPr wrap="none" anchor="ctr"/>
                <a:lstStyle/>
                <a:p>
                  <a:pPr algn="r"/>
                  <a:endParaRPr lang="en-US" sz="4400" b="0" u="sng" dirty="0">
                    <a:solidFill>
                      <a:srgbClr val="0000FF"/>
                    </a:solidFill>
                    <a:latin typeface="Arial" pitchFamily="34" charset="0"/>
                  </a:endParaRPr>
                </a:p>
              </p:txBody>
            </p:sp>
            <p:sp>
              <p:nvSpPr>
                <p:cNvPr id="34" name="Oval 8">
                  <a:extLst>
                    <a:ext uri="{FF2B5EF4-FFF2-40B4-BE49-F238E27FC236}">
                      <a16:creationId xmlns:a16="http://schemas.microsoft.com/office/drawing/2014/main" id="{B3F4878C-4941-E428-E5E4-AD5DCCD5EAF0}"/>
                    </a:ext>
                  </a:extLst>
                </p:cNvPr>
                <p:cNvSpPr>
                  <a:spLocks noChangeArrowheads="1"/>
                </p:cNvSpPr>
                <p:nvPr/>
              </p:nvSpPr>
              <p:spPr bwMode="auto">
                <a:xfrm>
                  <a:off x="3082" y="1503"/>
                  <a:ext cx="71" cy="60"/>
                </a:xfrm>
                <a:prstGeom prst="ellipse">
                  <a:avLst/>
                </a:prstGeom>
                <a:solidFill>
                  <a:srgbClr val="00FFFF"/>
                </a:solidFill>
                <a:ln w="19050">
                  <a:solidFill>
                    <a:schemeClr val="bg1"/>
                  </a:solidFill>
                  <a:round/>
                  <a:headEnd/>
                  <a:tailEnd/>
                </a:ln>
              </p:spPr>
              <p:txBody>
                <a:bodyPr wrap="none" anchor="ctr"/>
                <a:lstStyle/>
                <a:p>
                  <a:endParaRPr lang="en-US" dirty="0">
                    <a:latin typeface="Courier New" pitchFamily="49" charset="0"/>
                  </a:endParaRPr>
                </a:p>
              </p:txBody>
            </p:sp>
          </p:grpSp>
          <p:sp>
            <p:nvSpPr>
              <p:cNvPr id="22" name="Rectangle 9">
                <a:extLst>
                  <a:ext uri="{FF2B5EF4-FFF2-40B4-BE49-F238E27FC236}">
                    <a16:creationId xmlns:a16="http://schemas.microsoft.com/office/drawing/2014/main" id="{62D5757F-2070-1AE0-9D61-8DE29C74658A}"/>
                  </a:ext>
                </a:extLst>
              </p:cNvPr>
              <p:cNvSpPr>
                <a:spLocks noChangeArrowheads="1"/>
              </p:cNvSpPr>
              <p:nvPr/>
            </p:nvSpPr>
            <p:spPr bwMode="auto">
              <a:xfrm>
                <a:off x="2160" y="1920"/>
                <a:ext cx="294" cy="294"/>
              </a:xfrm>
              <a:prstGeom prst="rect">
                <a:avLst/>
              </a:prstGeom>
              <a:noFill/>
              <a:ln w="38100">
                <a:solidFill>
                  <a:schemeClr val="bg1"/>
                </a:solidFill>
                <a:miter lim="800000"/>
                <a:headEnd/>
                <a:tailEnd/>
              </a:ln>
            </p:spPr>
            <p:txBody>
              <a:bodyPr wrap="none" anchor="ctr"/>
              <a:lstStyle/>
              <a:p>
                <a:endParaRPr lang="en-US" dirty="0">
                  <a:latin typeface="Courier New" pitchFamily="49" charset="0"/>
                </a:endParaRPr>
              </a:p>
            </p:txBody>
          </p:sp>
          <p:sp>
            <p:nvSpPr>
              <p:cNvPr id="23" name="Rectangle 10">
                <a:extLst>
                  <a:ext uri="{FF2B5EF4-FFF2-40B4-BE49-F238E27FC236}">
                    <a16:creationId xmlns:a16="http://schemas.microsoft.com/office/drawing/2014/main" id="{96FE591C-B7E7-4E05-D3A9-C49F3E9AF73A}"/>
                  </a:ext>
                </a:extLst>
              </p:cNvPr>
              <p:cNvSpPr>
                <a:spLocks noChangeArrowheads="1"/>
              </p:cNvSpPr>
              <p:nvPr/>
            </p:nvSpPr>
            <p:spPr bwMode="auto">
              <a:xfrm>
                <a:off x="2454" y="1920"/>
                <a:ext cx="294" cy="294"/>
              </a:xfrm>
              <a:prstGeom prst="rect">
                <a:avLst/>
              </a:prstGeom>
              <a:noFill/>
              <a:ln w="38100">
                <a:solidFill>
                  <a:schemeClr val="bg1"/>
                </a:solidFill>
                <a:miter lim="800000"/>
                <a:headEnd/>
                <a:tailEnd/>
              </a:ln>
            </p:spPr>
            <p:txBody>
              <a:bodyPr wrap="none" anchor="ctr"/>
              <a:lstStyle/>
              <a:p>
                <a:endParaRPr lang="en-US" dirty="0">
                  <a:latin typeface="Courier New" pitchFamily="49" charset="0"/>
                </a:endParaRPr>
              </a:p>
            </p:txBody>
          </p:sp>
          <p:sp>
            <p:nvSpPr>
              <p:cNvPr id="24" name="Rectangle 11">
                <a:extLst>
                  <a:ext uri="{FF2B5EF4-FFF2-40B4-BE49-F238E27FC236}">
                    <a16:creationId xmlns:a16="http://schemas.microsoft.com/office/drawing/2014/main" id="{9EDF1FDB-4BA8-ED93-DE66-F278ED6F695F}"/>
                  </a:ext>
                </a:extLst>
              </p:cNvPr>
              <p:cNvSpPr>
                <a:spLocks noChangeArrowheads="1"/>
              </p:cNvSpPr>
              <p:nvPr/>
            </p:nvSpPr>
            <p:spPr bwMode="auto">
              <a:xfrm>
                <a:off x="2748" y="1920"/>
                <a:ext cx="294" cy="294"/>
              </a:xfrm>
              <a:prstGeom prst="rect">
                <a:avLst/>
              </a:prstGeom>
              <a:noFill/>
              <a:ln w="38100">
                <a:solidFill>
                  <a:schemeClr val="bg1"/>
                </a:solidFill>
                <a:miter lim="800000"/>
                <a:headEnd/>
                <a:tailEnd/>
              </a:ln>
            </p:spPr>
            <p:txBody>
              <a:bodyPr wrap="none" anchor="ctr"/>
              <a:lstStyle/>
              <a:p>
                <a:endParaRPr lang="en-US" dirty="0">
                  <a:latin typeface="Courier New" pitchFamily="49" charset="0"/>
                </a:endParaRPr>
              </a:p>
            </p:txBody>
          </p:sp>
          <p:sp>
            <p:nvSpPr>
              <p:cNvPr id="25" name="Line 12">
                <a:extLst>
                  <a:ext uri="{FF2B5EF4-FFF2-40B4-BE49-F238E27FC236}">
                    <a16:creationId xmlns:a16="http://schemas.microsoft.com/office/drawing/2014/main" id="{996C7C89-62C0-A891-AACF-D48605DA1517}"/>
                  </a:ext>
                </a:extLst>
              </p:cNvPr>
              <p:cNvSpPr>
                <a:spLocks noChangeShapeType="1"/>
              </p:cNvSpPr>
              <p:nvPr/>
            </p:nvSpPr>
            <p:spPr bwMode="auto">
              <a:xfrm>
                <a:off x="3018" y="1920"/>
                <a:ext cx="294" cy="0"/>
              </a:xfrm>
              <a:prstGeom prst="line">
                <a:avLst/>
              </a:prstGeom>
              <a:noFill/>
              <a:ln w="38100">
                <a:solidFill>
                  <a:schemeClr val="bg1"/>
                </a:solidFill>
                <a:round/>
                <a:headEnd/>
                <a:tailEnd/>
              </a:ln>
            </p:spPr>
            <p:txBody>
              <a:bodyPr wrap="none" anchor="ctr"/>
              <a:lstStyle/>
              <a:p>
                <a:endParaRPr lang="en-US" dirty="0">
                  <a:latin typeface="Courier New" pitchFamily="49" charset="0"/>
                </a:endParaRPr>
              </a:p>
            </p:txBody>
          </p:sp>
          <p:sp>
            <p:nvSpPr>
              <p:cNvPr id="26" name="Line 13">
                <a:extLst>
                  <a:ext uri="{FF2B5EF4-FFF2-40B4-BE49-F238E27FC236}">
                    <a16:creationId xmlns:a16="http://schemas.microsoft.com/office/drawing/2014/main" id="{6CE5677F-3FE7-2506-4C2A-944DF87FAE89}"/>
                  </a:ext>
                </a:extLst>
              </p:cNvPr>
              <p:cNvSpPr>
                <a:spLocks noChangeShapeType="1"/>
              </p:cNvSpPr>
              <p:nvPr/>
            </p:nvSpPr>
            <p:spPr bwMode="auto">
              <a:xfrm>
                <a:off x="3018" y="2214"/>
                <a:ext cx="294" cy="0"/>
              </a:xfrm>
              <a:prstGeom prst="line">
                <a:avLst/>
              </a:prstGeom>
              <a:noFill/>
              <a:ln w="38100">
                <a:solidFill>
                  <a:schemeClr val="bg1"/>
                </a:solidFill>
                <a:round/>
                <a:headEnd/>
                <a:tailEnd/>
              </a:ln>
            </p:spPr>
            <p:txBody>
              <a:bodyPr wrap="none" anchor="ctr"/>
              <a:lstStyle/>
              <a:p>
                <a:endParaRPr lang="en-US" dirty="0">
                  <a:latin typeface="Courier New" pitchFamily="49" charset="0"/>
                </a:endParaRPr>
              </a:p>
            </p:txBody>
          </p:sp>
          <p:grpSp>
            <p:nvGrpSpPr>
              <p:cNvPr id="27" name="Group 14">
                <a:extLst>
                  <a:ext uri="{FF2B5EF4-FFF2-40B4-BE49-F238E27FC236}">
                    <a16:creationId xmlns:a16="http://schemas.microsoft.com/office/drawing/2014/main" id="{B916D955-660F-6827-2DCD-44C8E29DB6B1}"/>
                  </a:ext>
                </a:extLst>
              </p:cNvPr>
              <p:cNvGrpSpPr>
                <a:grpSpLocks/>
              </p:cNvGrpSpPr>
              <p:nvPr/>
            </p:nvGrpSpPr>
            <p:grpSpPr bwMode="auto">
              <a:xfrm>
                <a:off x="2528" y="2012"/>
                <a:ext cx="138" cy="110"/>
                <a:chOff x="3648" y="3312"/>
                <a:chExt cx="271" cy="215"/>
              </a:xfrm>
            </p:grpSpPr>
            <p:sp>
              <p:nvSpPr>
                <p:cNvPr id="28" name="Oval 15">
                  <a:extLst>
                    <a:ext uri="{FF2B5EF4-FFF2-40B4-BE49-F238E27FC236}">
                      <a16:creationId xmlns:a16="http://schemas.microsoft.com/office/drawing/2014/main" id="{5B7D49AB-4251-1A0F-14D3-8D9DB29861F4}"/>
                    </a:ext>
                  </a:extLst>
                </p:cNvPr>
                <p:cNvSpPr>
                  <a:spLocks noChangeArrowheads="1"/>
                </p:cNvSpPr>
                <p:nvPr/>
              </p:nvSpPr>
              <p:spPr bwMode="auto">
                <a:xfrm>
                  <a:off x="3648" y="3312"/>
                  <a:ext cx="271" cy="215"/>
                </a:xfrm>
                <a:prstGeom prst="ellipse">
                  <a:avLst/>
                </a:prstGeom>
                <a:solidFill>
                  <a:srgbClr val="FF0000"/>
                </a:solidFill>
                <a:ln w="19050">
                  <a:solidFill>
                    <a:schemeClr val="tx1"/>
                  </a:solidFill>
                  <a:round/>
                  <a:headEnd/>
                  <a:tailEnd/>
                </a:ln>
                <a:effectLst>
                  <a:glow rad="139700">
                    <a:schemeClr val="accent3">
                      <a:satMod val="175000"/>
                      <a:alpha val="40000"/>
                    </a:schemeClr>
                  </a:glow>
                </a:effectLst>
              </p:spPr>
              <p:txBody>
                <a:bodyPr wrap="none" anchor="ctr"/>
                <a:lstStyle/>
                <a:p>
                  <a:pPr algn="r"/>
                  <a:endParaRPr lang="en-US" sz="4400" b="0" u="sng" dirty="0">
                    <a:solidFill>
                      <a:srgbClr val="0000FF"/>
                    </a:solidFill>
                    <a:latin typeface="Arial" pitchFamily="34" charset="0"/>
                  </a:endParaRPr>
                </a:p>
              </p:txBody>
            </p:sp>
            <p:sp>
              <p:nvSpPr>
                <p:cNvPr id="29" name="Oval 16">
                  <a:extLst>
                    <a:ext uri="{FF2B5EF4-FFF2-40B4-BE49-F238E27FC236}">
                      <a16:creationId xmlns:a16="http://schemas.microsoft.com/office/drawing/2014/main" id="{6758DF5F-9D2E-12C3-6D38-4A941FF78B3A}"/>
                    </a:ext>
                  </a:extLst>
                </p:cNvPr>
                <p:cNvSpPr>
                  <a:spLocks noChangeArrowheads="1"/>
                </p:cNvSpPr>
                <p:nvPr/>
              </p:nvSpPr>
              <p:spPr bwMode="auto">
                <a:xfrm>
                  <a:off x="3802" y="3350"/>
                  <a:ext cx="71" cy="60"/>
                </a:xfrm>
                <a:prstGeom prst="ellipse">
                  <a:avLst/>
                </a:prstGeom>
                <a:solidFill>
                  <a:srgbClr val="FF7C80"/>
                </a:solidFill>
                <a:ln w="19050">
                  <a:solidFill>
                    <a:schemeClr val="bg1"/>
                  </a:solidFill>
                  <a:round/>
                  <a:headEnd/>
                  <a:tailEnd/>
                </a:ln>
              </p:spPr>
              <p:txBody>
                <a:bodyPr wrap="none" anchor="ctr"/>
                <a:lstStyle/>
                <a:p>
                  <a:endParaRPr lang="en-US" dirty="0">
                    <a:latin typeface="Courier New" pitchFamily="49" charset="0"/>
                  </a:endParaRPr>
                </a:p>
              </p:txBody>
            </p:sp>
          </p:grpSp>
        </p:grpSp>
      </p:gr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1" name="Footer Placeholder 2"/>
          <p:cNvSpPr>
            <a:spLocks noGrp="1"/>
          </p:cNvSpPr>
          <p:nvPr>
            <p:ph type="ftr" sz="quarter" idx="10"/>
          </p:nvPr>
        </p:nvSpPr>
        <p:spPr>
          <a:xfrm>
            <a:off x="3124200" y="6248400"/>
            <a:ext cx="2895600" cy="457200"/>
          </a:xfrm>
        </p:spPr>
        <p:txBody>
          <a:bodyPr/>
          <a:lstStyle/>
          <a:p>
            <a:pPr>
              <a:defRPr/>
            </a:pPr>
            <a:r>
              <a:rPr lang="en-US" b="0" dirty="0">
                <a:latin typeface="Arial" pitchFamily="34" charset="0"/>
                <a:cs typeface="+mn-cs"/>
              </a:rPr>
              <a:t>Art of Multiprocessor Programming</a:t>
            </a:r>
          </a:p>
        </p:txBody>
      </p:sp>
      <p:sp>
        <p:nvSpPr>
          <p:cNvPr id="32" name="Slide Number Placeholder 3"/>
          <p:cNvSpPr>
            <a:spLocks noGrp="1"/>
          </p:cNvSpPr>
          <p:nvPr>
            <p:ph type="sldNum" sz="quarter" idx="11"/>
          </p:nvPr>
        </p:nvSpPr>
        <p:spPr>
          <a:xfrm>
            <a:off x="6553200" y="6248400"/>
            <a:ext cx="1905000" cy="457200"/>
          </a:xfrm>
        </p:spPr>
        <p:txBody>
          <a:bodyPr/>
          <a:lstStyle/>
          <a:p>
            <a:pPr>
              <a:defRPr/>
            </a:pPr>
            <a:fld id="{C69F5807-AC31-4F57-BAB5-D550F157D100}" type="slidenum">
              <a:rPr lang="x-none" b="0">
                <a:latin typeface="Arial" pitchFamily="34" charset="0"/>
                <a:cs typeface="+mn-cs"/>
              </a:rPr>
              <a:pPr>
                <a:defRPr/>
              </a:pPr>
              <a:t>72</a:t>
            </a:fld>
            <a:endParaRPr lang="en-US" b="0" dirty="0">
              <a:latin typeface="Arial" pitchFamily="34" charset="0"/>
              <a:cs typeface="+mn-cs"/>
            </a:endParaRPr>
          </a:p>
        </p:txBody>
      </p:sp>
      <p:sp>
        <p:nvSpPr>
          <p:cNvPr id="63493" name="Rectangle 3"/>
          <p:cNvSpPr>
            <a:spLocks noGrp="1" noChangeArrowheads="1"/>
          </p:cNvSpPr>
          <p:nvPr>
            <p:ph type="title" idx="4294967295"/>
          </p:nvPr>
        </p:nvSpPr>
        <p:spPr/>
        <p:txBody>
          <a:bodyPr/>
          <a:lstStyle/>
          <a:p>
            <a:pPr eaLnBrk="1" hangingPunct="1"/>
            <a:r>
              <a:rPr lang="en-US"/>
              <a:t>Example</a:t>
            </a:r>
          </a:p>
        </p:txBody>
      </p:sp>
      <p:grpSp>
        <p:nvGrpSpPr>
          <p:cNvPr id="63494" name="Group 4"/>
          <p:cNvGrpSpPr>
            <a:grpSpLocks/>
          </p:cNvGrpSpPr>
          <p:nvPr/>
        </p:nvGrpSpPr>
        <p:grpSpPr bwMode="auto">
          <a:xfrm>
            <a:off x="838200" y="5257800"/>
            <a:ext cx="7391400" cy="762000"/>
            <a:chOff x="528" y="3312"/>
            <a:chExt cx="4656" cy="480"/>
          </a:xfrm>
        </p:grpSpPr>
        <p:sp>
          <p:nvSpPr>
            <p:cNvPr id="63519" name="AutoShape 5"/>
            <p:cNvSpPr>
              <a:spLocks noChangeArrowheads="1"/>
            </p:cNvSpPr>
            <p:nvPr/>
          </p:nvSpPr>
          <p:spPr bwMode="auto">
            <a:xfrm>
              <a:off x="528" y="3312"/>
              <a:ext cx="4656" cy="480"/>
            </a:xfrm>
            <a:prstGeom prst="rightArrow">
              <a:avLst>
                <a:gd name="adj1" fmla="val 50000"/>
                <a:gd name="adj2" fmla="val 242500"/>
              </a:avLst>
            </a:prstGeom>
            <a:solidFill>
              <a:srgbClr val="0099FF"/>
            </a:solidFill>
            <a:ln w="38100">
              <a:solidFill>
                <a:srgbClr val="0099FF"/>
              </a:solidFill>
              <a:miter lim="800000"/>
              <a:headEnd/>
              <a:tailEnd/>
            </a:ln>
          </p:spPr>
          <p:txBody>
            <a:bodyPr wrap="none" anchor="ctr"/>
            <a:lstStyle/>
            <a:p>
              <a:endParaRPr lang="en-US" dirty="0">
                <a:latin typeface="Courier New" pitchFamily="49" charset="0"/>
              </a:endParaRPr>
            </a:p>
          </p:txBody>
        </p:sp>
        <p:sp>
          <p:nvSpPr>
            <p:cNvPr id="63520" name="Text Box 6"/>
            <p:cNvSpPr txBox="1">
              <a:spLocks noChangeArrowheads="1"/>
            </p:cNvSpPr>
            <p:nvPr/>
          </p:nvSpPr>
          <p:spPr bwMode="auto">
            <a:xfrm>
              <a:off x="2143" y="3408"/>
              <a:ext cx="483" cy="291"/>
            </a:xfrm>
            <a:prstGeom prst="rect">
              <a:avLst/>
            </a:prstGeom>
            <a:noFill/>
            <a:ln w="9525">
              <a:noFill/>
              <a:miter lim="800000"/>
              <a:headEnd/>
              <a:tailEnd/>
            </a:ln>
          </p:spPr>
          <p:txBody>
            <a:bodyPr wrap="none">
              <a:spAutoFit/>
            </a:bodyPr>
            <a:lstStyle/>
            <a:p>
              <a:pPr algn="r"/>
              <a:r>
                <a:rPr lang="en-US" b="0" dirty="0">
                  <a:solidFill>
                    <a:schemeClr val="bg1"/>
                  </a:solidFill>
                  <a:latin typeface="Arial" pitchFamily="34" charset="0"/>
                </a:rPr>
                <a:t>time</a:t>
              </a:r>
            </a:p>
          </p:txBody>
        </p:sp>
      </p:grpSp>
      <p:sp>
        <p:nvSpPr>
          <p:cNvPr id="63495" name="AutoShape 7"/>
          <p:cNvSpPr>
            <a:spLocks noChangeArrowheads="1"/>
          </p:cNvSpPr>
          <p:nvPr/>
        </p:nvSpPr>
        <p:spPr bwMode="auto">
          <a:xfrm>
            <a:off x="914400" y="3352800"/>
            <a:ext cx="1828800" cy="990600"/>
          </a:xfrm>
          <a:prstGeom prst="leftRightArrow">
            <a:avLst>
              <a:gd name="adj1" fmla="val 50000"/>
              <a:gd name="adj2" fmla="val 36923"/>
            </a:avLst>
          </a:prstGeom>
          <a:solidFill>
            <a:srgbClr val="6666FF"/>
          </a:solidFill>
          <a:ln w="38100">
            <a:solidFill>
              <a:schemeClr val="tx1"/>
            </a:solidFill>
            <a:miter lim="800000"/>
            <a:headEnd/>
            <a:tailEnd/>
          </a:ln>
        </p:spPr>
        <p:txBody>
          <a:bodyPr wrap="none" anchor="ctr"/>
          <a:lstStyle/>
          <a:p>
            <a:pPr algn="ctr"/>
            <a:r>
              <a:rPr lang="en-US" dirty="0">
                <a:solidFill>
                  <a:schemeClr val="bg1"/>
                </a:solidFill>
                <a:latin typeface="Arial" pitchFamily="34" charset="0"/>
              </a:rPr>
              <a:t>q.enq(x)</a:t>
            </a:r>
          </a:p>
        </p:txBody>
      </p:sp>
      <p:sp>
        <p:nvSpPr>
          <p:cNvPr id="63497" name="AutoShape 22"/>
          <p:cNvSpPr>
            <a:spLocks noChangeArrowheads="1"/>
          </p:cNvSpPr>
          <p:nvPr/>
        </p:nvSpPr>
        <p:spPr bwMode="auto">
          <a:xfrm>
            <a:off x="3200400" y="4343400"/>
            <a:ext cx="1981200" cy="990600"/>
          </a:xfrm>
          <a:prstGeom prst="leftRightArrow">
            <a:avLst>
              <a:gd name="adj1" fmla="val 50000"/>
              <a:gd name="adj2" fmla="val 40000"/>
            </a:avLst>
          </a:prstGeom>
          <a:solidFill>
            <a:srgbClr val="FF0000"/>
          </a:solidFill>
          <a:ln w="38100">
            <a:solidFill>
              <a:schemeClr val="tx1"/>
            </a:solidFill>
            <a:miter lim="800000"/>
            <a:headEnd/>
            <a:tailEnd/>
          </a:ln>
        </p:spPr>
        <p:txBody>
          <a:bodyPr wrap="none" anchor="ctr"/>
          <a:lstStyle/>
          <a:p>
            <a:pPr algn="ctr"/>
            <a:r>
              <a:rPr lang="en-US" dirty="0">
                <a:solidFill>
                  <a:schemeClr val="bg1"/>
                </a:solidFill>
                <a:latin typeface="Arial" pitchFamily="34" charset="0"/>
              </a:rPr>
              <a:t>q.enq(y)</a:t>
            </a:r>
          </a:p>
        </p:txBody>
      </p:sp>
      <p:sp>
        <p:nvSpPr>
          <p:cNvPr id="63498" name="AutoShape 23"/>
          <p:cNvSpPr>
            <a:spLocks noChangeArrowheads="1"/>
          </p:cNvSpPr>
          <p:nvPr/>
        </p:nvSpPr>
        <p:spPr bwMode="auto">
          <a:xfrm>
            <a:off x="3657600" y="3352800"/>
            <a:ext cx="1828800" cy="990600"/>
          </a:xfrm>
          <a:prstGeom prst="leftRightArrow">
            <a:avLst>
              <a:gd name="adj1" fmla="val 50000"/>
              <a:gd name="adj2" fmla="val 36923"/>
            </a:avLst>
          </a:prstGeom>
          <a:solidFill>
            <a:srgbClr val="6666FF"/>
          </a:solidFill>
          <a:ln w="38100">
            <a:solidFill>
              <a:schemeClr val="tx1"/>
            </a:solidFill>
            <a:miter lim="800000"/>
            <a:headEnd/>
            <a:tailEnd/>
          </a:ln>
        </p:spPr>
        <p:txBody>
          <a:bodyPr wrap="none" anchor="ctr"/>
          <a:lstStyle/>
          <a:p>
            <a:pPr algn="ctr"/>
            <a:r>
              <a:rPr lang="en-US" dirty="0">
                <a:solidFill>
                  <a:schemeClr val="bg1"/>
                </a:solidFill>
                <a:latin typeface="Arial" pitchFamily="34" charset="0"/>
              </a:rPr>
              <a:t>q.deq(y)</a:t>
            </a:r>
          </a:p>
        </p:txBody>
      </p:sp>
      <p:sp>
        <p:nvSpPr>
          <p:cNvPr id="63499" name="AutoShape 25"/>
          <p:cNvSpPr>
            <a:spLocks noChangeArrowheads="1"/>
          </p:cNvSpPr>
          <p:nvPr/>
        </p:nvSpPr>
        <p:spPr bwMode="auto">
          <a:xfrm>
            <a:off x="909638" y="3362325"/>
            <a:ext cx="1828800" cy="990600"/>
          </a:xfrm>
          <a:prstGeom prst="leftRightArrow">
            <a:avLst>
              <a:gd name="adj1" fmla="val 50000"/>
              <a:gd name="adj2" fmla="val 36923"/>
            </a:avLst>
          </a:prstGeom>
          <a:solidFill>
            <a:schemeClr val="folHlink"/>
          </a:solidFill>
          <a:ln w="38100">
            <a:solidFill>
              <a:schemeClr val="tx1"/>
            </a:solidFill>
            <a:miter lim="800000"/>
            <a:headEnd/>
            <a:tailEnd/>
          </a:ln>
        </p:spPr>
        <p:txBody>
          <a:bodyPr wrap="none" anchor="ctr"/>
          <a:lstStyle/>
          <a:p>
            <a:pPr algn="ctr"/>
            <a:r>
              <a:rPr lang="en-US" dirty="0">
                <a:solidFill>
                  <a:schemeClr val="bg1"/>
                </a:solidFill>
                <a:latin typeface="Arial" pitchFamily="34" charset="0"/>
              </a:rPr>
              <a:t>q.enq(x)</a:t>
            </a:r>
          </a:p>
        </p:txBody>
      </p:sp>
      <p:sp>
        <p:nvSpPr>
          <p:cNvPr id="63500" name="AutoShape 26"/>
          <p:cNvSpPr>
            <a:spLocks noChangeArrowheads="1"/>
          </p:cNvSpPr>
          <p:nvPr/>
        </p:nvSpPr>
        <p:spPr bwMode="auto">
          <a:xfrm>
            <a:off x="3195638" y="4352925"/>
            <a:ext cx="1981200" cy="990600"/>
          </a:xfrm>
          <a:prstGeom prst="leftRightArrow">
            <a:avLst>
              <a:gd name="adj1" fmla="val 50000"/>
              <a:gd name="adj2" fmla="val 40000"/>
            </a:avLst>
          </a:prstGeom>
          <a:solidFill>
            <a:schemeClr val="folHlink"/>
          </a:solidFill>
          <a:ln w="38100">
            <a:solidFill>
              <a:schemeClr val="tx1"/>
            </a:solidFill>
            <a:miter lim="800000"/>
            <a:headEnd/>
            <a:tailEnd/>
          </a:ln>
        </p:spPr>
        <p:txBody>
          <a:bodyPr wrap="none" anchor="ctr"/>
          <a:lstStyle/>
          <a:p>
            <a:pPr algn="ctr"/>
            <a:r>
              <a:rPr lang="en-US" dirty="0">
                <a:solidFill>
                  <a:schemeClr val="bg1"/>
                </a:solidFill>
                <a:latin typeface="Arial" pitchFamily="34" charset="0"/>
              </a:rPr>
              <a:t>q.enq(y)</a:t>
            </a:r>
          </a:p>
        </p:txBody>
      </p:sp>
      <p:sp>
        <p:nvSpPr>
          <p:cNvPr id="827419" name="Line 27"/>
          <p:cNvSpPr>
            <a:spLocks noChangeShapeType="1"/>
          </p:cNvSpPr>
          <p:nvPr/>
        </p:nvSpPr>
        <p:spPr bwMode="auto">
          <a:xfrm>
            <a:off x="1814513" y="3570288"/>
            <a:ext cx="0" cy="522287"/>
          </a:xfrm>
          <a:prstGeom prst="line">
            <a:avLst/>
          </a:prstGeom>
          <a:noFill/>
          <a:ln w="76200">
            <a:solidFill>
              <a:srgbClr val="6666FF"/>
            </a:solidFill>
            <a:round/>
            <a:headEnd/>
            <a:tailEnd/>
          </a:ln>
        </p:spPr>
        <p:txBody>
          <a:bodyPr wrap="none" anchor="ctr"/>
          <a:lstStyle/>
          <a:p>
            <a:endParaRPr lang="en-US" dirty="0">
              <a:latin typeface="Courier New" pitchFamily="49" charset="0"/>
            </a:endParaRPr>
          </a:p>
        </p:txBody>
      </p:sp>
      <p:sp>
        <p:nvSpPr>
          <p:cNvPr id="827420" name="Line 28"/>
          <p:cNvSpPr>
            <a:spLocks noChangeShapeType="1"/>
          </p:cNvSpPr>
          <p:nvPr/>
        </p:nvSpPr>
        <p:spPr bwMode="auto">
          <a:xfrm>
            <a:off x="4173538" y="4579938"/>
            <a:ext cx="0" cy="522287"/>
          </a:xfrm>
          <a:prstGeom prst="line">
            <a:avLst/>
          </a:prstGeom>
          <a:noFill/>
          <a:ln w="76200">
            <a:solidFill>
              <a:srgbClr val="FF0000"/>
            </a:solidFill>
            <a:round/>
            <a:headEnd/>
            <a:tailEnd/>
          </a:ln>
        </p:spPr>
        <p:txBody>
          <a:bodyPr wrap="none" anchor="ctr"/>
          <a:lstStyle/>
          <a:p>
            <a:endParaRPr lang="en-US" dirty="0">
              <a:latin typeface="Courier New" pitchFamily="49" charset="0"/>
            </a:endParaRPr>
          </a:p>
        </p:txBody>
      </p:sp>
      <p:pic>
        <p:nvPicPr>
          <p:cNvPr id="63504" name="Picture 30" descr="MCj03970740000[1]"/>
          <p:cNvPicPr>
            <a:picLocks noChangeAspect="1" noChangeArrowheads="1"/>
          </p:cNvPicPr>
          <p:nvPr/>
        </p:nvPicPr>
        <p:blipFill>
          <a:blip r:embed="rId3" cstate="print"/>
          <a:srcRect/>
          <a:stretch>
            <a:fillRect/>
          </a:stretch>
        </p:blipFill>
        <p:spPr bwMode="auto">
          <a:xfrm>
            <a:off x="450850" y="534988"/>
            <a:ext cx="866775" cy="858837"/>
          </a:xfrm>
          <a:prstGeom prst="rect">
            <a:avLst/>
          </a:prstGeom>
          <a:noFill/>
          <a:ln w="9525">
            <a:noFill/>
            <a:miter lim="800000"/>
            <a:headEnd/>
            <a:tailEnd/>
          </a:ln>
        </p:spPr>
      </p:pic>
      <p:sp>
        <p:nvSpPr>
          <p:cNvPr id="827423" name="Text Box 31"/>
          <p:cNvSpPr txBox="1">
            <a:spLocks noChangeArrowheads="1"/>
          </p:cNvSpPr>
          <p:nvPr/>
        </p:nvSpPr>
        <p:spPr bwMode="auto">
          <a:xfrm rot="2237948">
            <a:off x="4572000" y="2552700"/>
            <a:ext cx="4572000" cy="800100"/>
          </a:xfrm>
          <a:prstGeom prst="rect">
            <a:avLst/>
          </a:prstGeom>
          <a:noFill/>
          <a:ln w="38100">
            <a:solidFill>
              <a:srgbClr val="FF0000"/>
            </a:solidFill>
            <a:miter lim="800000"/>
            <a:headEnd/>
            <a:tailEnd/>
          </a:ln>
        </p:spPr>
        <p:txBody>
          <a:bodyPr>
            <a:spAutoFit/>
          </a:bodyPr>
          <a:lstStyle/>
          <a:p>
            <a:pPr algn="ctr"/>
            <a:r>
              <a:rPr lang="en-US" sz="4400" dirty="0">
                <a:solidFill>
                  <a:srgbClr val="FFFF00"/>
                </a:solidFill>
                <a:latin typeface="Arial" pitchFamily="34" charset="0"/>
              </a:rPr>
              <a:t>not </a:t>
            </a:r>
            <a:r>
              <a:rPr lang="en-US" sz="4400" dirty="0" err="1">
                <a:solidFill>
                  <a:srgbClr val="FFFF00"/>
                </a:solidFill>
                <a:latin typeface="Arial" pitchFamily="34" charset="0"/>
              </a:rPr>
              <a:t>linearizable</a:t>
            </a:r>
            <a:endParaRPr lang="en-US" sz="4400" dirty="0">
              <a:solidFill>
                <a:srgbClr val="FFFF00"/>
              </a:solidFill>
              <a:latin typeface="Arial" pitchFamily="34" charset="0"/>
            </a:endParaRPr>
          </a:p>
        </p:txBody>
      </p:sp>
      <p:pic>
        <p:nvPicPr>
          <p:cNvPr id="33" name="Picture 7"/>
          <p:cNvPicPr>
            <a:picLocks noChangeAspect="1" noChangeArrowheads="1"/>
          </p:cNvPicPr>
          <p:nvPr/>
        </p:nvPicPr>
        <p:blipFill>
          <a:blip r:embed="rId4" cstate="print"/>
          <a:srcRect/>
          <a:stretch>
            <a:fillRect/>
          </a:stretch>
        </p:blipFill>
        <p:spPr bwMode="auto">
          <a:xfrm>
            <a:off x="655638" y="6157913"/>
            <a:ext cx="587375" cy="587375"/>
          </a:xfrm>
          <a:prstGeom prst="rect">
            <a:avLst/>
          </a:prstGeom>
          <a:noFill/>
          <a:ln w="9525">
            <a:noFill/>
            <a:miter lim="800000"/>
            <a:headEnd/>
            <a:tailEnd/>
          </a:ln>
        </p:spPr>
      </p:pic>
      <p:grpSp>
        <p:nvGrpSpPr>
          <p:cNvPr id="18" name="Group 17">
            <a:extLst>
              <a:ext uri="{FF2B5EF4-FFF2-40B4-BE49-F238E27FC236}">
                <a16:creationId xmlns:a16="http://schemas.microsoft.com/office/drawing/2014/main" id="{BB4A246E-FD39-8418-E4E9-2A1FA3461AF0}"/>
              </a:ext>
            </a:extLst>
          </p:cNvPr>
          <p:cNvGrpSpPr/>
          <p:nvPr/>
        </p:nvGrpSpPr>
        <p:grpSpPr>
          <a:xfrm>
            <a:off x="3286125" y="2565797"/>
            <a:ext cx="1828800" cy="466725"/>
            <a:chOff x="3286125" y="2565797"/>
            <a:chExt cx="1828800" cy="466725"/>
          </a:xfrm>
        </p:grpSpPr>
        <p:grpSp>
          <p:nvGrpSpPr>
            <p:cNvPr id="19" name="Group 18">
              <a:extLst>
                <a:ext uri="{FF2B5EF4-FFF2-40B4-BE49-F238E27FC236}">
                  <a16:creationId xmlns:a16="http://schemas.microsoft.com/office/drawing/2014/main" id="{DA2F8D07-E5AB-9070-3F96-71802F21ED74}"/>
                </a:ext>
              </a:extLst>
            </p:cNvPr>
            <p:cNvGrpSpPr>
              <a:grpSpLocks/>
            </p:cNvGrpSpPr>
            <p:nvPr/>
          </p:nvGrpSpPr>
          <p:grpSpPr bwMode="auto">
            <a:xfrm>
              <a:off x="4352925" y="2718197"/>
              <a:ext cx="219075" cy="174625"/>
              <a:chOff x="2640" y="1426"/>
              <a:chExt cx="138" cy="110"/>
            </a:xfrm>
            <a:solidFill>
              <a:srgbClr val="00CC00"/>
            </a:solidFill>
          </p:grpSpPr>
          <p:sp>
            <p:nvSpPr>
              <p:cNvPr id="35" name="Oval 19">
                <a:extLst>
                  <a:ext uri="{FF2B5EF4-FFF2-40B4-BE49-F238E27FC236}">
                    <a16:creationId xmlns:a16="http://schemas.microsoft.com/office/drawing/2014/main" id="{C59DCC1F-4398-2220-9B87-B1329044C99D}"/>
                  </a:ext>
                </a:extLst>
              </p:cNvPr>
              <p:cNvSpPr>
                <a:spLocks noChangeArrowheads="1"/>
              </p:cNvSpPr>
              <p:nvPr/>
            </p:nvSpPr>
            <p:spPr bwMode="auto">
              <a:xfrm>
                <a:off x="2640" y="1426"/>
                <a:ext cx="138" cy="110"/>
              </a:xfrm>
              <a:prstGeom prst="ellipse">
                <a:avLst/>
              </a:prstGeom>
              <a:grpFill/>
              <a:ln w="19050">
                <a:solidFill>
                  <a:schemeClr val="tx1"/>
                </a:solidFill>
                <a:round/>
                <a:headEnd/>
                <a:tailEnd/>
              </a:ln>
              <a:effectLst>
                <a:glow rad="139700">
                  <a:schemeClr val="accent3">
                    <a:satMod val="175000"/>
                    <a:alpha val="40000"/>
                  </a:schemeClr>
                </a:glow>
              </a:effectLst>
            </p:spPr>
            <p:txBody>
              <a:bodyPr wrap="none" anchor="ctr"/>
              <a:lstStyle/>
              <a:p>
                <a:pPr algn="r"/>
                <a:endParaRPr lang="en-US" sz="4400" b="0" u="sng" dirty="0">
                  <a:solidFill>
                    <a:srgbClr val="0000FF"/>
                  </a:solidFill>
                  <a:latin typeface="Arial" pitchFamily="34" charset="0"/>
                </a:endParaRPr>
              </a:p>
            </p:txBody>
          </p:sp>
          <p:sp>
            <p:nvSpPr>
              <p:cNvPr id="36" name="Oval 20">
                <a:extLst>
                  <a:ext uri="{FF2B5EF4-FFF2-40B4-BE49-F238E27FC236}">
                    <a16:creationId xmlns:a16="http://schemas.microsoft.com/office/drawing/2014/main" id="{5D68653C-FA09-C2A0-AAF0-CA5DF6DE4DDE}"/>
                  </a:ext>
                </a:extLst>
              </p:cNvPr>
              <p:cNvSpPr>
                <a:spLocks noChangeArrowheads="1"/>
              </p:cNvSpPr>
              <p:nvPr/>
            </p:nvSpPr>
            <p:spPr bwMode="auto">
              <a:xfrm>
                <a:off x="2718" y="1445"/>
                <a:ext cx="37" cy="31"/>
              </a:xfrm>
              <a:prstGeom prst="ellipse">
                <a:avLst/>
              </a:prstGeom>
              <a:grpFill/>
              <a:ln w="19050">
                <a:solidFill>
                  <a:schemeClr val="tx1"/>
                </a:solidFill>
                <a:round/>
                <a:headEnd/>
                <a:tailEnd/>
              </a:ln>
            </p:spPr>
            <p:txBody>
              <a:bodyPr wrap="none" anchor="ctr"/>
              <a:lstStyle/>
              <a:p>
                <a:endParaRPr lang="en-US" dirty="0">
                  <a:latin typeface="Courier New" pitchFamily="49" charset="0"/>
                </a:endParaRPr>
              </a:p>
            </p:txBody>
          </p:sp>
        </p:grpSp>
        <p:grpSp>
          <p:nvGrpSpPr>
            <p:cNvPr id="20" name="Group 5">
              <a:extLst>
                <a:ext uri="{FF2B5EF4-FFF2-40B4-BE49-F238E27FC236}">
                  <a16:creationId xmlns:a16="http://schemas.microsoft.com/office/drawing/2014/main" id="{60DE2A5E-69A8-BBBA-5BB7-938B3D7F125A}"/>
                </a:ext>
              </a:extLst>
            </p:cNvPr>
            <p:cNvGrpSpPr>
              <a:grpSpLocks/>
            </p:cNvGrpSpPr>
            <p:nvPr/>
          </p:nvGrpSpPr>
          <p:grpSpPr bwMode="auto">
            <a:xfrm>
              <a:off x="3286125" y="2565797"/>
              <a:ext cx="1828800" cy="466725"/>
              <a:chOff x="2160" y="1920"/>
              <a:chExt cx="1152" cy="294"/>
            </a:xfrm>
          </p:grpSpPr>
          <p:grpSp>
            <p:nvGrpSpPr>
              <p:cNvPr id="21" name="Group 6">
                <a:extLst>
                  <a:ext uri="{FF2B5EF4-FFF2-40B4-BE49-F238E27FC236}">
                    <a16:creationId xmlns:a16="http://schemas.microsoft.com/office/drawing/2014/main" id="{5650114F-39A0-EE03-AA5C-C8B037BD37AE}"/>
                  </a:ext>
                </a:extLst>
              </p:cNvPr>
              <p:cNvGrpSpPr>
                <a:grpSpLocks/>
              </p:cNvGrpSpPr>
              <p:nvPr/>
            </p:nvGrpSpPr>
            <p:grpSpPr bwMode="auto">
              <a:xfrm>
                <a:off x="2234" y="2012"/>
                <a:ext cx="138" cy="110"/>
                <a:chOff x="2928" y="1465"/>
                <a:chExt cx="271" cy="215"/>
              </a:xfrm>
            </p:grpSpPr>
            <p:sp>
              <p:nvSpPr>
                <p:cNvPr id="30" name="Oval 7">
                  <a:extLst>
                    <a:ext uri="{FF2B5EF4-FFF2-40B4-BE49-F238E27FC236}">
                      <a16:creationId xmlns:a16="http://schemas.microsoft.com/office/drawing/2014/main" id="{87E29E29-7E71-983C-25E8-7550CA10E1E8}"/>
                    </a:ext>
                  </a:extLst>
                </p:cNvPr>
                <p:cNvSpPr>
                  <a:spLocks noChangeArrowheads="1"/>
                </p:cNvSpPr>
                <p:nvPr/>
              </p:nvSpPr>
              <p:spPr bwMode="auto">
                <a:xfrm>
                  <a:off x="2928" y="1465"/>
                  <a:ext cx="271" cy="215"/>
                </a:xfrm>
                <a:prstGeom prst="ellipse">
                  <a:avLst/>
                </a:prstGeom>
                <a:solidFill>
                  <a:srgbClr val="3399FF"/>
                </a:solidFill>
                <a:ln w="19050">
                  <a:solidFill>
                    <a:schemeClr val="tx1"/>
                  </a:solidFill>
                  <a:round/>
                  <a:headEnd/>
                  <a:tailEnd/>
                </a:ln>
                <a:effectLst>
                  <a:glow rad="139700">
                    <a:schemeClr val="accent3">
                      <a:satMod val="175000"/>
                      <a:alpha val="40000"/>
                    </a:schemeClr>
                  </a:glow>
                </a:effectLst>
              </p:spPr>
              <p:txBody>
                <a:bodyPr wrap="none" anchor="ctr"/>
                <a:lstStyle/>
                <a:p>
                  <a:pPr algn="r"/>
                  <a:endParaRPr lang="en-US" sz="4400" b="0" u="sng" dirty="0">
                    <a:solidFill>
                      <a:srgbClr val="0000FF"/>
                    </a:solidFill>
                    <a:latin typeface="Arial" pitchFamily="34" charset="0"/>
                  </a:endParaRPr>
                </a:p>
              </p:txBody>
            </p:sp>
            <p:sp>
              <p:nvSpPr>
                <p:cNvPr id="34" name="Oval 8">
                  <a:extLst>
                    <a:ext uri="{FF2B5EF4-FFF2-40B4-BE49-F238E27FC236}">
                      <a16:creationId xmlns:a16="http://schemas.microsoft.com/office/drawing/2014/main" id="{09D49502-C8BA-4558-2CB3-038E8A29FAD9}"/>
                    </a:ext>
                  </a:extLst>
                </p:cNvPr>
                <p:cNvSpPr>
                  <a:spLocks noChangeArrowheads="1"/>
                </p:cNvSpPr>
                <p:nvPr/>
              </p:nvSpPr>
              <p:spPr bwMode="auto">
                <a:xfrm>
                  <a:off x="3082" y="1503"/>
                  <a:ext cx="71" cy="60"/>
                </a:xfrm>
                <a:prstGeom prst="ellipse">
                  <a:avLst/>
                </a:prstGeom>
                <a:solidFill>
                  <a:srgbClr val="00FFFF"/>
                </a:solidFill>
                <a:ln w="19050">
                  <a:solidFill>
                    <a:schemeClr val="bg1"/>
                  </a:solidFill>
                  <a:round/>
                  <a:headEnd/>
                  <a:tailEnd/>
                </a:ln>
              </p:spPr>
              <p:txBody>
                <a:bodyPr wrap="none" anchor="ctr"/>
                <a:lstStyle/>
                <a:p>
                  <a:endParaRPr lang="en-US" dirty="0">
                    <a:latin typeface="Courier New" pitchFamily="49" charset="0"/>
                  </a:endParaRPr>
                </a:p>
              </p:txBody>
            </p:sp>
          </p:grpSp>
          <p:sp>
            <p:nvSpPr>
              <p:cNvPr id="22" name="Rectangle 9">
                <a:extLst>
                  <a:ext uri="{FF2B5EF4-FFF2-40B4-BE49-F238E27FC236}">
                    <a16:creationId xmlns:a16="http://schemas.microsoft.com/office/drawing/2014/main" id="{A627FF29-A744-7D70-FDE3-7C3F78704E4D}"/>
                  </a:ext>
                </a:extLst>
              </p:cNvPr>
              <p:cNvSpPr>
                <a:spLocks noChangeArrowheads="1"/>
              </p:cNvSpPr>
              <p:nvPr/>
            </p:nvSpPr>
            <p:spPr bwMode="auto">
              <a:xfrm>
                <a:off x="2160" y="1920"/>
                <a:ext cx="294" cy="294"/>
              </a:xfrm>
              <a:prstGeom prst="rect">
                <a:avLst/>
              </a:prstGeom>
              <a:noFill/>
              <a:ln w="38100">
                <a:solidFill>
                  <a:schemeClr val="bg1"/>
                </a:solidFill>
                <a:miter lim="800000"/>
                <a:headEnd/>
                <a:tailEnd/>
              </a:ln>
            </p:spPr>
            <p:txBody>
              <a:bodyPr wrap="none" anchor="ctr"/>
              <a:lstStyle/>
              <a:p>
                <a:endParaRPr lang="en-US" dirty="0">
                  <a:latin typeface="Courier New" pitchFamily="49" charset="0"/>
                </a:endParaRPr>
              </a:p>
            </p:txBody>
          </p:sp>
          <p:sp>
            <p:nvSpPr>
              <p:cNvPr id="23" name="Rectangle 10">
                <a:extLst>
                  <a:ext uri="{FF2B5EF4-FFF2-40B4-BE49-F238E27FC236}">
                    <a16:creationId xmlns:a16="http://schemas.microsoft.com/office/drawing/2014/main" id="{3A1CF531-96F5-CB56-AE87-F1079937E210}"/>
                  </a:ext>
                </a:extLst>
              </p:cNvPr>
              <p:cNvSpPr>
                <a:spLocks noChangeArrowheads="1"/>
              </p:cNvSpPr>
              <p:nvPr/>
            </p:nvSpPr>
            <p:spPr bwMode="auto">
              <a:xfrm>
                <a:off x="2454" y="1920"/>
                <a:ext cx="294" cy="294"/>
              </a:xfrm>
              <a:prstGeom prst="rect">
                <a:avLst/>
              </a:prstGeom>
              <a:noFill/>
              <a:ln w="38100">
                <a:solidFill>
                  <a:schemeClr val="bg1"/>
                </a:solidFill>
                <a:miter lim="800000"/>
                <a:headEnd/>
                <a:tailEnd/>
              </a:ln>
            </p:spPr>
            <p:txBody>
              <a:bodyPr wrap="none" anchor="ctr"/>
              <a:lstStyle/>
              <a:p>
                <a:endParaRPr lang="en-US" dirty="0">
                  <a:latin typeface="Courier New" pitchFamily="49" charset="0"/>
                </a:endParaRPr>
              </a:p>
            </p:txBody>
          </p:sp>
          <p:sp>
            <p:nvSpPr>
              <p:cNvPr id="24" name="Rectangle 11">
                <a:extLst>
                  <a:ext uri="{FF2B5EF4-FFF2-40B4-BE49-F238E27FC236}">
                    <a16:creationId xmlns:a16="http://schemas.microsoft.com/office/drawing/2014/main" id="{B7FE2A6F-6DD2-0D42-0AAD-2FABBE140C4F}"/>
                  </a:ext>
                </a:extLst>
              </p:cNvPr>
              <p:cNvSpPr>
                <a:spLocks noChangeArrowheads="1"/>
              </p:cNvSpPr>
              <p:nvPr/>
            </p:nvSpPr>
            <p:spPr bwMode="auto">
              <a:xfrm>
                <a:off x="2748" y="1920"/>
                <a:ext cx="294" cy="294"/>
              </a:xfrm>
              <a:prstGeom prst="rect">
                <a:avLst/>
              </a:prstGeom>
              <a:noFill/>
              <a:ln w="38100">
                <a:solidFill>
                  <a:schemeClr val="bg1"/>
                </a:solidFill>
                <a:miter lim="800000"/>
                <a:headEnd/>
                <a:tailEnd/>
              </a:ln>
            </p:spPr>
            <p:txBody>
              <a:bodyPr wrap="none" anchor="ctr"/>
              <a:lstStyle/>
              <a:p>
                <a:endParaRPr lang="en-US" dirty="0">
                  <a:latin typeface="Courier New" pitchFamily="49" charset="0"/>
                </a:endParaRPr>
              </a:p>
            </p:txBody>
          </p:sp>
          <p:sp>
            <p:nvSpPr>
              <p:cNvPr id="25" name="Line 12">
                <a:extLst>
                  <a:ext uri="{FF2B5EF4-FFF2-40B4-BE49-F238E27FC236}">
                    <a16:creationId xmlns:a16="http://schemas.microsoft.com/office/drawing/2014/main" id="{A6DBBBBD-C9BA-D123-772B-CBA5AE171BB1}"/>
                  </a:ext>
                </a:extLst>
              </p:cNvPr>
              <p:cNvSpPr>
                <a:spLocks noChangeShapeType="1"/>
              </p:cNvSpPr>
              <p:nvPr/>
            </p:nvSpPr>
            <p:spPr bwMode="auto">
              <a:xfrm>
                <a:off x="3018" y="1920"/>
                <a:ext cx="294" cy="0"/>
              </a:xfrm>
              <a:prstGeom prst="line">
                <a:avLst/>
              </a:prstGeom>
              <a:noFill/>
              <a:ln w="38100">
                <a:solidFill>
                  <a:schemeClr val="bg1"/>
                </a:solidFill>
                <a:round/>
                <a:headEnd/>
                <a:tailEnd/>
              </a:ln>
            </p:spPr>
            <p:txBody>
              <a:bodyPr wrap="none" anchor="ctr"/>
              <a:lstStyle/>
              <a:p>
                <a:endParaRPr lang="en-US" dirty="0">
                  <a:latin typeface="Courier New" pitchFamily="49" charset="0"/>
                </a:endParaRPr>
              </a:p>
            </p:txBody>
          </p:sp>
          <p:sp>
            <p:nvSpPr>
              <p:cNvPr id="26" name="Line 13">
                <a:extLst>
                  <a:ext uri="{FF2B5EF4-FFF2-40B4-BE49-F238E27FC236}">
                    <a16:creationId xmlns:a16="http://schemas.microsoft.com/office/drawing/2014/main" id="{6C3D168B-DA31-B58C-CFB7-9F004E0AC3F2}"/>
                  </a:ext>
                </a:extLst>
              </p:cNvPr>
              <p:cNvSpPr>
                <a:spLocks noChangeShapeType="1"/>
              </p:cNvSpPr>
              <p:nvPr/>
            </p:nvSpPr>
            <p:spPr bwMode="auto">
              <a:xfrm>
                <a:off x="3018" y="2214"/>
                <a:ext cx="294" cy="0"/>
              </a:xfrm>
              <a:prstGeom prst="line">
                <a:avLst/>
              </a:prstGeom>
              <a:noFill/>
              <a:ln w="38100">
                <a:solidFill>
                  <a:schemeClr val="bg1"/>
                </a:solidFill>
                <a:round/>
                <a:headEnd/>
                <a:tailEnd/>
              </a:ln>
            </p:spPr>
            <p:txBody>
              <a:bodyPr wrap="none" anchor="ctr"/>
              <a:lstStyle/>
              <a:p>
                <a:endParaRPr lang="en-US" dirty="0">
                  <a:latin typeface="Courier New" pitchFamily="49" charset="0"/>
                </a:endParaRPr>
              </a:p>
            </p:txBody>
          </p:sp>
          <p:grpSp>
            <p:nvGrpSpPr>
              <p:cNvPr id="27" name="Group 14">
                <a:extLst>
                  <a:ext uri="{FF2B5EF4-FFF2-40B4-BE49-F238E27FC236}">
                    <a16:creationId xmlns:a16="http://schemas.microsoft.com/office/drawing/2014/main" id="{CC49B624-27E8-AFCE-3C47-9FCCD06C41A3}"/>
                  </a:ext>
                </a:extLst>
              </p:cNvPr>
              <p:cNvGrpSpPr>
                <a:grpSpLocks/>
              </p:cNvGrpSpPr>
              <p:nvPr/>
            </p:nvGrpSpPr>
            <p:grpSpPr bwMode="auto">
              <a:xfrm>
                <a:off x="2528" y="2012"/>
                <a:ext cx="138" cy="110"/>
                <a:chOff x="3648" y="3312"/>
                <a:chExt cx="271" cy="215"/>
              </a:xfrm>
            </p:grpSpPr>
            <p:sp>
              <p:nvSpPr>
                <p:cNvPr id="28" name="Oval 15">
                  <a:extLst>
                    <a:ext uri="{FF2B5EF4-FFF2-40B4-BE49-F238E27FC236}">
                      <a16:creationId xmlns:a16="http://schemas.microsoft.com/office/drawing/2014/main" id="{5B79E72E-88D8-7D23-A149-7BFAAF00E772}"/>
                    </a:ext>
                  </a:extLst>
                </p:cNvPr>
                <p:cNvSpPr>
                  <a:spLocks noChangeArrowheads="1"/>
                </p:cNvSpPr>
                <p:nvPr/>
              </p:nvSpPr>
              <p:spPr bwMode="auto">
                <a:xfrm>
                  <a:off x="3648" y="3312"/>
                  <a:ext cx="271" cy="215"/>
                </a:xfrm>
                <a:prstGeom prst="ellipse">
                  <a:avLst/>
                </a:prstGeom>
                <a:solidFill>
                  <a:srgbClr val="FF0000"/>
                </a:solidFill>
                <a:ln w="19050">
                  <a:solidFill>
                    <a:schemeClr val="tx1"/>
                  </a:solidFill>
                  <a:round/>
                  <a:headEnd/>
                  <a:tailEnd/>
                </a:ln>
                <a:effectLst>
                  <a:glow rad="139700">
                    <a:schemeClr val="accent3">
                      <a:satMod val="175000"/>
                      <a:alpha val="40000"/>
                    </a:schemeClr>
                  </a:glow>
                </a:effectLst>
              </p:spPr>
              <p:txBody>
                <a:bodyPr wrap="none" anchor="ctr"/>
                <a:lstStyle/>
                <a:p>
                  <a:pPr algn="r"/>
                  <a:endParaRPr lang="en-US" sz="4400" b="0" u="sng" dirty="0">
                    <a:solidFill>
                      <a:srgbClr val="0000FF"/>
                    </a:solidFill>
                    <a:latin typeface="Arial" pitchFamily="34" charset="0"/>
                  </a:endParaRPr>
                </a:p>
              </p:txBody>
            </p:sp>
            <p:sp>
              <p:nvSpPr>
                <p:cNvPr id="29" name="Oval 16">
                  <a:extLst>
                    <a:ext uri="{FF2B5EF4-FFF2-40B4-BE49-F238E27FC236}">
                      <a16:creationId xmlns:a16="http://schemas.microsoft.com/office/drawing/2014/main" id="{C29A021B-DE53-B0D8-6A92-DA7AE257F049}"/>
                    </a:ext>
                  </a:extLst>
                </p:cNvPr>
                <p:cNvSpPr>
                  <a:spLocks noChangeArrowheads="1"/>
                </p:cNvSpPr>
                <p:nvPr/>
              </p:nvSpPr>
              <p:spPr bwMode="auto">
                <a:xfrm>
                  <a:off x="3802" y="3350"/>
                  <a:ext cx="71" cy="60"/>
                </a:xfrm>
                <a:prstGeom prst="ellipse">
                  <a:avLst/>
                </a:prstGeom>
                <a:solidFill>
                  <a:srgbClr val="FF7C80"/>
                </a:solidFill>
                <a:ln w="19050">
                  <a:solidFill>
                    <a:schemeClr val="bg1"/>
                  </a:solidFill>
                  <a:round/>
                  <a:headEnd/>
                  <a:tailEnd/>
                </a:ln>
              </p:spPr>
              <p:txBody>
                <a:bodyPr wrap="none" anchor="ctr"/>
                <a:lstStyle/>
                <a:p>
                  <a:endParaRPr lang="en-US" dirty="0">
                    <a:latin typeface="Courier New" pitchFamily="49" charset="0"/>
                  </a:endParaRPr>
                </a:p>
              </p:txBody>
            </p:sp>
          </p:grpSp>
        </p:gr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3" presetClass="path" presetSubtype="0" accel="50000" decel="50000" fill="hold" grpId="0" nodeType="withEffect">
                                  <p:stCondLst>
                                    <p:cond delay="0"/>
                                  </p:stCondLst>
                                  <p:childTnLst>
                                    <p:animMotion origin="layout" path="M 2.5E-6 -2.05098E-6 L 0.10104 -2.05098E-6 " pathEditMode="relative" rAng="0" ptsTypes="AA">
                                      <p:cBhvr>
                                        <p:cTn id="6" dur="2000" fill="hold"/>
                                        <p:tgtEl>
                                          <p:spTgt spid="827419"/>
                                        </p:tgtEl>
                                        <p:attrNameLst>
                                          <p:attrName>ppt_x</p:attrName>
                                          <p:attrName>ppt_y</p:attrName>
                                        </p:attrNameLst>
                                      </p:cBhvr>
                                      <p:rCtr x="51" y="0"/>
                                    </p:animMotion>
                                  </p:childTnLst>
                                </p:cTn>
                              </p:par>
                              <p:par>
                                <p:cTn id="7" presetID="35" presetClass="path" presetSubtype="0" accel="50000" decel="50000" fill="hold" grpId="0" nodeType="withEffect">
                                  <p:stCondLst>
                                    <p:cond delay="0"/>
                                  </p:stCondLst>
                                  <p:childTnLst>
                                    <p:animMotion origin="layout" path="M -3.61111E-6 -4.86674E-6 L -0.1059 -4.86674E-6 " pathEditMode="relative" rAng="0" ptsTypes="AA">
                                      <p:cBhvr>
                                        <p:cTn id="8" dur="2000" fill="hold"/>
                                        <p:tgtEl>
                                          <p:spTgt spid="827420"/>
                                        </p:tgtEl>
                                        <p:attrNameLst>
                                          <p:attrName>ppt_x</p:attrName>
                                          <p:attrName>ppt_y</p:attrName>
                                        </p:attrNameLst>
                                      </p:cBhvr>
                                      <p:rCtr x="-53" y="0"/>
                                    </p:animMotion>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82742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27419" grpId="0" animBg="1"/>
      <p:bldP spid="827420" grpId="0" animBg="1"/>
      <p:bldP spid="827423" grpId="0" animBg="1"/>
    </p:bldLst>
  </p:timing>
</p:sld>
</file>

<file path=ppt/slides/slide7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3" name="Footer Placeholder 2"/>
          <p:cNvSpPr>
            <a:spLocks noGrp="1"/>
          </p:cNvSpPr>
          <p:nvPr>
            <p:ph type="ftr" sz="quarter" idx="10"/>
          </p:nvPr>
        </p:nvSpPr>
        <p:spPr>
          <a:xfrm>
            <a:off x="3124200" y="6248400"/>
            <a:ext cx="2895600" cy="457200"/>
          </a:xfrm>
        </p:spPr>
        <p:txBody>
          <a:bodyPr/>
          <a:lstStyle/>
          <a:p>
            <a:pPr>
              <a:defRPr/>
            </a:pPr>
            <a:r>
              <a:rPr lang="en-US" b="0" dirty="0">
                <a:latin typeface="Arial" pitchFamily="34" charset="0"/>
                <a:cs typeface="+mn-cs"/>
              </a:rPr>
              <a:t>Art of Multiprocessor Programming</a:t>
            </a:r>
          </a:p>
        </p:txBody>
      </p:sp>
      <p:sp>
        <p:nvSpPr>
          <p:cNvPr id="24" name="Slide Number Placeholder 3"/>
          <p:cNvSpPr>
            <a:spLocks noGrp="1"/>
          </p:cNvSpPr>
          <p:nvPr>
            <p:ph type="sldNum" sz="quarter" idx="11"/>
          </p:nvPr>
        </p:nvSpPr>
        <p:spPr>
          <a:xfrm>
            <a:off x="6553200" y="6248400"/>
            <a:ext cx="1905000" cy="457200"/>
          </a:xfrm>
        </p:spPr>
        <p:txBody>
          <a:bodyPr/>
          <a:lstStyle/>
          <a:p>
            <a:pPr>
              <a:defRPr/>
            </a:pPr>
            <a:fld id="{16211305-921B-4823-A03A-678E9CC6C975}" type="slidenum">
              <a:rPr lang="x-none" b="0">
                <a:latin typeface="Arial" pitchFamily="34" charset="0"/>
                <a:cs typeface="+mn-cs"/>
              </a:rPr>
              <a:pPr>
                <a:defRPr/>
              </a:pPr>
              <a:t>73</a:t>
            </a:fld>
            <a:endParaRPr lang="en-US" b="0" dirty="0">
              <a:latin typeface="Arial" pitchFamily="34" charset="0"/>
              <a:cs typeface="+mn-cs"/>
            </a:endParaRPr>
          </a:p>
        </p:txBody>
      </p:sp>
      <p:sp>
        <p:nvSpPr>
          <p:cNvPr id="64517" name="Rectangle 2"/>
          <p:cNvSpPr>
            <a:spLocks noGrp="1" noChangeArrowheads="1"/>
          </p:cNvSpPr>
          <p:nvPr>
            <p:ph type="title" idx="4294967295"/>
          </p:nvPr>
        </p:nvSpPr>
        <p:spPr/>
        <p:txBody>
          <a:bodyPr/>
          <a:lstStyle/>
          <a:p>
            <a:pPr eaLnBrk="1" hangingPunct="1"/>
            <a:r>
              <a:rPr lang="en-US"/>
              <a:t>Example</a:t>
            </a:r>
          </a:p>
        </p:txBody>
      </p:sp>
      <p:sp>
        <p:nvSpPr>
          <p:cNvPr id="64518" name="Text Box 4"/>
          <p:cNvSpPr txBox="1">
            <a:spLocks noChangeArrowheads="1"/>
          </p:cNvSpPr>
          <p:nvPr/>
        </p:nvSpPr>
        <p:spPr bwMode="auto">
          <a:xfrm>
            <a:off x="3402220" y="5410200"/>
            <a:ext cx="766555" cy="461665"/>
          </a:xfrm>
          <a:prstGeom prst="rect">
            <a:avLst/>
          </a:prstGeom>
          <a:noFill/>
          <a:ln w="9525">
            <a:noFill/>
            <a:miter lim="800000"/>
            <a:headEnd/>
            <a:tailEnd/>
          </a:ln>
        </p:spPr>
        <p:txBody>
          <a:bodyPr wrap="none">
            <a:spAutoFit/>
          </a:bodyPr>
          <a:lstStyle/>
          <a:p>
            <a:pPr algn="r"/>
            <a:r>
              <a:rPr lang="en-US" b="0" dirty="0">
                <a:solidFill>
                  <a:schemeClr val="bg1"/>
                </a:solidFill>
                <a:latin typeface="Arial" pitchFamily="34" charset="0"/>
              </a:rPr>
              <a:t>time</a:t>
            </a:r>
          </a:p>
        </p:txBody>
      </p:sp>
      <p:grpSp>
        <p:nvGrpSpPr>
          <p:cNvPr id="64520" name="Group 29"/>
          <p:cNvGrpSpPr>
            <a:grpSpLocks/>
          </p:cNvGrpSpPr>
          <p:nvPr/>
        </p:nvGrpSpPr>
        <p:grpSpPr bwMode="auto">
          <a:xfrm>
            <a:off x="838200" y="5257800"/>
            <a:ext cx="7391400" cy="762000"/>
            <a:chOff x="528" y="3312"/>
            <a:chExt cx="4656" cy="480"/>
          </a:xfrm>
        </p:grpSpPr>
        <p:sp>
          <p:nvSpPr>
            <p:cNvPr id="64522" name="AutoShape 30"/>
            <p:cNvSpPr>
              <a:spLocks noChangeArrowheads="1"/>
            </p:cNvSpPr>
            <p:nvPr/>
          </p:nvSpPr>
          <p:spPr bwMode="auto">
            <a:xfrm>
              <a:off x="528" y="3312"/>
              <a:ext cx="4656" cy="480"/>
            </a:xfrm>
            <a:prstGeom prst="rightArrow">
              <a:avLst>
                <a:gd name="adj1" fmla="val 50000"/>
                <a:gd name="adj2" fmla="val 242500"/>
              </a:avLst>
            </a:prstGeom>
            <a:solidFill>
              <a:srgbClr val="0099FF"/>
            </a:solidFill>
            <a:ln w="38100">
              <a:solidFill>
                <a:srgbClr val="0099FF"/>
              </a:solidFill>
              <a:miter lim="800000"/>
              <a:headEnd/>
              <a:tailEnd/>
            </a:ln>
          </p:spPr>
          <p:txBody>
            <a:bodyPr wrap="none" anchor="ctr"/>
            <a:lstStyle/>
            <a:p>
              <a:endParaRPr lang="en-US" dirty="0">
                <a:latin typeface="Courier New" pitchFamily="49" charset="0"/>
              </a:endParaRPr>
            </a:p>
          </p:txBody>
        </p:sp>
        <p:sp>
          <p:nvSpPr>
            <p:cNvPr id="64523" name="Text Box 31"/>
            <p:cNvSpPr txBox="1">
              <a:spLocks noChangeArrowheads="1"/>
            </p:cNvSpPr>
            <p:nvPr/>
          </p:nvSpPr>
          <p:spPr bwMode="auto">
            <a:xfrm>
              <a:off x="2143" y="3408"/>
              <a:ext cx="483" cy="291"/>
            </a:xfrm>
            <a:prstGeom prst="rect">
              <a:avLst/>
            </a:prstGeom>
            <a:noFill/>
            <a:ln w="9525">
              <a:noFill/>
              <a:miter lim="800000"/>
              <a:headEnd/>
              <a:tailEnd/>
            </a:ln>
          </p:spPr>
          <p:txBody>
            <a:bodyPr wrap="none">
              <a:spAutoFit/>
            </a:bodyPr>
            <a:lstStyle/>
            <a:p>
              <a:pPr algn="r"/>
              <a:r>
                <a:rPr lang="en-US" b="0" dirty="0">
                  <a:solidFill>
                    <a:schemeClr val="bg1"/>
                  </a:solidFill>
                  <a:latin typeface="Arial" pitchFamily="34" charset="0"/>
                </a:rPr>
                <a:t>time</a:t>
              </a:r>
            </a:p>
          </p:txBody>
        </p:sp>
      </p:grpSp>
      <p:pic>
        <p:nvPicPr>
          <p:cNvPr id="25" name="Picture 7"/>
          <p:cNvPicPr>
            <a:picLocks noChangeAspect="1" noChangeArrowheads="1"/>
          </p:cNvPicPr>
          <p:nvPr/>
        </p:nvPicPr>
        <p:blipFill>
          <a:blip r:embed="rId3" cstate="print"/>
          <a:srcRect/>
          <a:stretch>
            <a:fillRect/>
          </a:stretch>
        </p:blipFill>
        <p:spPr bwMode="auto">
          <a:xfrm>
            <a:off x="655638" y="6157913"/>
            <a:ext cx="587375" cy="587375"/>
          </a:xfrm>
          <a:prstGeom prst="rect">
            <a:avLst/>
          </a:prstGeom>
          <a:noFill/>
          <a:ln w="9525">
            <a:noFill/>
            <a:miter lim="800000"/>
            <a:headEnd/>
            <a:tailEnd/>
          </a:ln>
        </p:spPr>
      </p:pic>
      <p:grpSp>
        <p:nvGrpSpPr>
          <p:cNvPr id="18" name="Group 17">
            <a:extLst>
              <a:ext uri="{FF2B5EF4-FFF2-40B4-BE49-F238E27FC236}">
                <a16:creationId xmlns:a16="http://schemas.microsoft.com/office/drawing/2014/main" id="{4D496398-D32E-9051-CF93-33CE23A03A13}"/>
              </a:ext>
            </a:extLst>
          </p:cNvPr>
          <p:cNvGrpSpPr/>
          <p:nvPr/>
        </p:nvGrpSpPr>
        <p:grpSpPr>
          <a:xfrm>
            <a:off x="3286125" y="2565797"/>
            <a:ext cx="1828800" cy="466725"/>
            <a:chOff x="3286125" y="2565797"/>
            <a:chExt cx="1828800" cy="466725"/>
          </a:xfrm>
        </p:grpSpPr>
        <p:grpSp>
          <p:nvGrpSpPr>
            <p:cNvPr id="19" name="Group 18">
              <a:extLst>
                <a:ext uri="{FF2B5EF4-FFF2-40B4-BE49-F238E27FC236}">
                  <a16:creationId xmlns:a16="http://schemas.microsoft.com/office/drawing/2014/main" id="{C87AA71D-4546-9B61-A530-8EF3B57C83D5}"/>
                </a:ext>
              </a:extLst>
            </p:cNvPr>
            <p:cNvGrpSpPr>
              <a:grpSpLocks/>
            </p:cNvGrpSpPr>
            <p:nvPr/>
          </p:nvGrpSpPr>
          <p:grpSpPr bwMode="auto">
            <a:xfrm>
              <a:off x="4352925" y="2718197"/>
              <a:ext cx="219075" cy="174625"/>
              <a:chOff x="2640" y="1426"/>
              <a:chExt cx="138" cy="110"/>
            </a:xfrm>
            <a:solidFill>
              <a:srgbClr val="00CC00"/>
            </a:solidFill>
          </p:grpSpPr>
          <p:sp>
            <p:nvSpPr>
              <p:cNvPr id="35" name="Oval 19">
                <a:extLst>
                  <a:ext uri="{FF2B5EF4-FFF2-40B4-BE49-F238E27FC236}">
                    <a16:creationId xmlns:a16="http://schemas.microsoft.com/office/drawing/2014/main" id="{E80C11F3-500A-AC32-4C57-1EC597E435FD}"/>
                  </a:ext>
                </a:extLst>
              </p:cNvPr>
              <p:cNvSpPr>
                <a:spLocks noChangeArrowheads="1"/>
              </p:cNvSpPr>
              <p:nvPr/>
            </p:nvSpPr>
            <p:spPr bwMode="auto">
              <a:xfrm>
                <a:off x="2640" y="1426"/>
                <a:ext cx="138" cy="110"/>
              </a:xfrm>
              <a:prstGeom prst="ellipse">
                <a:avLst/>
              </a:prstGeom>
              <a:grpFill/>
              <a:ln w="19050">
                <a:solidFill>
                  <a:schemeClr val="tx1"/>
                </a:solidFill>
                <a:round/>
                <a:headEnd/>
                <a:tailEnd/>
              </a:ln>
              <a:effectLst>
                <a:glow rad="139700">
                  <a:schemeClr val="accent3">
                    <a:satMod val="175000"/>
                    <a:alpha val="40000"/>
                  </a:schemeClr>
                </a:glow>
              </a:effectLst>
            </p:spPr>
            <p:txBody>
              <a:bodyPr wrap="none" anchor="ctr"/>
              <a:lstStyle/>
              <a:p>
                <a:pPr algn="r"/>
                <a:endParaRPr lang="en-US" sz="4400" b="0" u="sng" dirty="0">
                  <a:solidFill>
                    <a:srgbClr val="0000FF"/>
                  </a:solidFill>
                  <a:latin typeface="Arial" pitchFamily="34" charset="0"/>
                </a:endParaRPr>
              </a:p>
            </p:txBody>
          </p:sp>
          <p:sp>
            <p:nvSpPr>
              <p:cNvPr id="36" name="Oval 20">
                <a:extLst>
                  <a:ext uri="{FF2B5EF4-FFF2-40B4-BE49-F238E27FC236}">
                    <a16:creationId xmlns:a16="http://schemas.microsoft.com/office/drawing/2014/main" id="{13BFACC3-7755-69B1-11E9-4237411384DC}"/>
                  </a:ext>
                </a:extLst>
              </p:cNvPr>
              <p:cNvSpPr>
                <a:spLocks noChangeArrowheads="1"/>
              </p:cNvSpPr>
              <p:nvPr/>
            </p:nvSpPr>
            <p:spPr bwMode="auto">
              <a:xfrm>
                <a:off x="2718" y="1445"/>
                <a:ext cx="37" cy="31"/>
              </a:xfrm>
              <a:prstGeom prst="ellipse">
                <a:avLst/>
              </a:prstGeom>
              <a:grpFill/>
              <a:ln w="19050">
                <a:solidFill>
                  <a:schemeClr val="tx1"/>
                </a:solidFill>
                <a:round/>
                <a:headEnd/>
                <a:tailEnd/>
              </a:ln>
            </p:spPr>
            <p:txBody>
              <a:bodyPr wrap="none" anchor="ctr"/>
              <a:lstStyle/>
              <a:p>
                <a:endParaRPr lang="en-US" dirty="0">
                  <a:latin typeface="Courier New" pitchFamily="49" charset="0"/>
                </a:endParaRPr>
              </a:p>
            </p:txBody>
          </p:sp>
        </p:grpSp>
        <p:grpSp>
          <p:nvGrpSpPr>
            <p:cNvPr id="20" name="Group 5">
              <a:extLst>
                <a:ext uri="{FF2B5EF4-FFF2-40B4-BE49-F238E27FC236}">
                  <a16:creationId xmlns:a16="http://schemas.microsoft.com/office/drawing/2014/main" id="{E226FD81-65F3-2397-AC74-3A083A6187A6}"/>
                </a:ext>
              </a:extLst>
            </p:cNvPr>
            <p:cNvGrpSpPr>
              <a:grpSpLocks/>
            </p:cNvGrpSpPr>
            <p:nvPr/>
          </p:nvGrpSpPr>
          <p:grpSpPr bwMode="auto">
            <a:xfrm>
              <a:off x="3286125" y="2565797"/>
              <a:ext cx="1828800" cy="466725"/>
              <a:chOff x="2160" y="1920"/>
              <a:chExt cx="1152" cy="294"/>
            </a:xfrm>
          </p:grpSpPr>
          <p:grpSp>
            <p:nvGrpSpPr>
              <p:cNvPr id="21" name="Group 6">
                <a:extLst>
                  <a:ext uri="{FF2B5EF4-FFF2-40B4-BE49-F238E27FC236}">
                    <a16:creationId xmlns:a16="http://schemas.microsoft.com/office/drawing/2014/main" id="{515CC7C1-027C-1C1C-7C08-3574C0D3DB8D}"/>
                  </a:ext>
                </a:extLst>
              </p:cNvPr>
              <p:cNvGrpSpPr>
                <a:grpSpLocks/>
              </p:cNvGrpSpPr>
              <p:nvPr/>
            </p:nvGrpSpPr>
            <p:grpSpPr bwMode="auto">
              <a:xfrm>
                <a:off x="2234" y="2012"/>
                <a:ext cx="138" cy="110"/>
                <a:chOff x="2928" y="1465"/>
                <a:chExt cx="271" cy="215"/>
              </a:xfrm>
            </p:grpSpPr>
            <p:sp>
              <p:nvSpPr>
                <p:cNvPr id="33" name="Oval 7">
                  <a:extLst>
                    <a:ext uri="{FF2B5EF4-FFF2-40B4-BE49-F238E27FC236}">
                      <a16:creationId xmlns:a16="http://schemas.microsoft.com/office/drawing/2014/main" id="{E78A13DF-8E1A-C874-0EAB-D890B3663204}"/>
                    </a:ext>
                  </a:extLst>
                </p:cNvPr>
                <p:cNvSpPr>
                  <a:spLocks noChangeArrowheads="1"/>
                </p:cNvSpPr>
                <p:nvPr/>
              </p:nvSpPr>
              <p:spPr bwMode="auto">
                <a:xfrm>
                  <a:off x="2928" y="1465"/>
                  <a:ext cx="271" cy="215"/>
                </a:xfrm>
                <a:prstGeom prst="ellipse">
                  <a:avLst/>
                </a:prstGeom>
                <a:solidFill>
                  <a:srgbClr val="3399FF"/>
                </a:solidFill>
                <a:ln w="19050">
                  <a:solidFill>
                    <a:schemeClr val="tx1"/>
                  </a:solidFill>
                  <a:round/>
                  <a:headEnd/>
                  <a:tailEnd/>
                </a:ln>
                <a:effectLst>
                  <a:glow rad="139700">
                    <a:schemeClr val="accent3">
                      <a:satMod val="175000"/>
                      <a:alpha val="40000"/>
                    </a:schemeClr>
                  </a:glow>
                </a:effectLst>
              </p:spPr>
              <p:txBody>
                <a:bodyPr wrap="none" anchor="ctr"/>
                <a:lstStyle/>
                <a:p>
                  <a:pPr algn="r"/>
                  <a:endParaRPr lang="en-US" sz="4400" b="0" u="sng" dirty="0">
                    <a:solidFill>
                      <a:srgbClr val="0000FF"/>
                    </a:solidFill>
                    <a:latin typeface="Arial" pitchFamily="34" charset="0"/>
                  </a:endParaRPr>
                </a:p>
              </p:txBody>
            </p:sp>
            <p:sp>
              <p:nvSpPr>
                <p:cNvPr id="34" name="Oval 8">
                  <a:extLst>
                    <a:ext uri="{FF2B5EF4-FFF2-40B4-BE49-F238E27FC236}">
                      <a16:creationId xmlns:a16="http://schemas.microsoft.com/office/drawing/2014/main" id="{E5BC11BB-074D-9853-A7D2-352B4FD7DA64}"/>
                    </a:ext>
                  </a:extLst>
                </p:cNvPr>
                <p:cNvSpPr>
                  <a:spLocks noChangeArrowheads="1"/>
                </p:cNvSpPr>
                <p:nvPr/>
              </p:nvSpPr>
              <p:spPr bwMode="auto">
                <a:xfrm>
                  <a:off x="3082" y="1503"/>
                  <a:ext cx="71" cy="60"/>
                </a:xfrm>
                <a:prstGeom prst="ellipse">
                  <a:avLst/>
                </a:prstGeom>
                <a:solidFill>
                  <a:srgbClr val="00FFFF"/>
                </a:solidFill>
                <a:ln w="19050">
                  <a:solidFill>
                    <a:schemeClr val="bg1"/>
                  </a:solidFill>
                  <a:round/>
                  <a:headEnd/>
                  <a:tailEnd/>
                </a:ln>
              </p:spPr>
              <p:txBody>
                <a:bodyPr wrap="none" anchor="ctr"/>
                <a:lstStyle/>
                <a:p>
                  <a:endParaRPr lang="en-US" dirty="0">
                    <a:latin typeface="Courier New" pitchFamily="49" charset="0"/>
                  </a:endParaRPr>
                </a:p>
              </p:txBody>
            </p:sp>
          </p:grpSp>
          <p:sp>
            <p:nvSpPr>
              <p:cNvPr id="22" name="Rectangle 9">
                <a:extLst>
                  <a:ext uri="{FF2B5EF4-FFF2-40B4-BE49-F238E27FC236}">
                    <a16:creationId xmlns:a16="http://schemas.microsoft.com/office/drawing/2014/main" id="{EF59EEB7-1AA4-195B-F925-B3ED165AC2A3}"/>
                  </a:ext>
                </a:extLst>
              </p:cNvPr>
              <p:cNvSpPr>
                <a:spLocks noChangeArrowheads="1"/>
              </p:cNvSpPr>
              <p:nvPr/>
            </p:nvSpPr>
            <p:spPr bwMode="auto">
              <a:xfrm>
                <a:off x="2160" y="1920"/>
                <a:ext cx="294" cy="294"/>
              </a:xfrm>
              <a:prstGeom prst="rect">
                <a:avLst/>
              </a:prstGeom>
              <a:noFill/>
              <a:ln w="38100">
                <a:solidFill>
                  <a:schemeClr val="bg1"/>
                </a:solidFill>
                <a:miter lim="800000"/>
                <a:headEnd/>
                <a:tailEnd/>
              </a:ln>
            </p:spPr>
            <p:txBody>
              <a:bodyPr wrap="none" anchor="ctr"/>
              <a:lstStyle/>
              <a:p>
                <a:endParaRPr lang="en-US" dirty="0">
                  <a:latin typeface="Courier New" pitchFamily="49" charset="0"/>
                </a:endParaRPr>
              </a:p>
            </p:txBody>
          </p:sp>
          <p:sp>
            <p:nvSpPr>
              <p:cNvPr id="26" name="Rectangle 10">
                <a:extLst>
                  <a:ext uri="{FF2B5EF4-FFF2-40B4-BE49-F238E27FC236}">
                    <a16:creationId xmlns:a16="http://schemas.microsoft.com/office/drawing/2014/main" id="{505B365D-4CD8-C201-EC4D-A4EFCB941407}"/>
                  </a:ext>
                </a:extLst>
              </p:cNvPr>
              <p:cNvSpPr>
                <a:spLocks noChangeArrowheads="1"/>
              </p:cNvSpPr>
              <p:nvPr/>
            </p:nvSpPr>
            <p:spPr bwMode="auto">
              <a:xfrm>
                <a:off x="2454" y="1920"/>
                <a:ext cx="294" cy="294"/>
              </a:xfrm>
              <a:prstGeom prst="rect">
                <a:avLst/>
              </a:prstGeom>
              <a:noFill/>
              <a:ln w="38100">
                <a:solidFill>
                  <a:schemeClr val="bg1"/>
                </a:solidFill>
                <a:miter lim="800000"/>
                <a:headEnd/>
                <a:tailEnd/>
              </a:ln>
            </p:spPr>
            <p:txBody>
              <a:bodyPr wrap="none" anchor="ctr"/>
              <a:lstStyle/>
              <a:p>
                <a:endParaRPr lang="en-US" dirty="0">
                  <a:latin typeface="Courier New" pitchFamily="49" charset="0"/>
                </a:endParaRPr>
              </a:p>
            </p:txBody>
          </p:sp>
          <p:sp>
            <p:nvSpPr>
              <p:cNvPr id="27" name="Rectangle 11">
                <a:extLst>
                  <a:ext uri="{FF2B5EF4-FFF2-40B4-BE49-F238E27FC236}">
                    <a16:creationId xmlns:a16="http://schemas.microsoft.com/office/drawing/2014/main" id="{21663EE4-A160-F1F6-9834-2BDE582E47A4}"/>
                  </a:ext>
                </a:extLst>
              </p:cNvPr>
              <p:cNvSpPr>
                <a:spLocks noChangeArrowheads="1"/>
              </p:cNvSpPr>
              <p:nvPr/>
            </p:nvSpPr>
            <p:spPr bwMode="auto">
              <a:xfrm>
                <a:off x="2748" y="1920"/>
                <a:ext cx="294" cy="294"/>
              </a:xfrm>
              <a:prstGeom prst="rect">
                <a:avLst/>
              </a:prstGeom>
              <a:noFill/>
              <a:ln w="38100">
                <a:solidFill>
                  <a:schemeClr val="bg1"/>
                </a:solidFill>
                <a:miter lim="800000"/>
                <a:headEnd/>
                <a:tailEnd/>
              </a:ln>
            </p:spPr>
            <p:txBody>
              <a:bodyPr wrap="none" anchor="ctr"/>
              <a:lstStyle/>
              <a:p>
                <a:endParaRPr lang="en-US" dirty="0">
                  <a:latin typeface="Courier New" pitchFamily="49" charset="0"/>
                </a:endParaRPr>
              </a:p>
            </p:txBody>
          </p:sp>
          <p:sp>
            <p:nvSpPr>
              <p:cNvPr id="28" name="Line 12">
                <a:extLst>
                  <a:ext uri="{FF2B5EF4-FFF2-40B4-BE49-F238E27FC236}">
                    <a16:creationId xmlns:a16="http://schemas.microsoft.com/office/drawing/2014/main" id="{AB844E36-D1A0-EFF3-5AEF-5105EECF444A}"/>
                  </a:ext>
                </a:extLst>
              </p:cNvPr>
              <p:cNvSpPr>
                <a:spLocks noChangeShapeType="1"/>
              </p:cNvSpPr>
              <p:nvPr/>
            </p:nvSpPr>
            <p:spPr bwMode="auto">
              <a:xfrm>
                <a:off x="3018" y="1920"/>
                <a:ext cx="294" cy="0"/>
              </a:xfrm>
              <a:prstGeom prst="line">
                <a:avLst/>
              </a:prstGeom>
              <a:noFill/>
              <a:ln w="38100">
                <a:solidFill>
                  <a:schemeClr val="bg1"/>
                </a:solidFill>
                <a:round/>
                <a:headEnd/>
                <a:tailEnd/>
              </a:ln>
            </p:spPr>
            <p:txBody>
              <a:bodyPr wrap="none" anchor="ctr"/>
              <a:lstStyle/>
              <a:p>
                <a:endParaRPr lang="en-US" dirty="0">
                  <a:latin typeface="Courier New" pitchFamily="49" charset="0"/>
                </a:endParaRPr>
              </a:p>
            </p:txBody>
          </p:sp>
          <p:sp>
            <p:nvSpPr>
              <p:cNvPr id="29" name="Line 13">
                <a:extLst>
                  <a:ext uri="{FF2B5EF4-FFF2-40B4-BE49-F238E27FC236}">
                    <a16:creationId xmlns:a16="http://schemas.microsoft.com/office/drawing/2014/main" id="{1D9E5133-34C0-56FD-1DD6-581A66C3A67B}"/>
                  </a:ext>
                </a:extLst>
              </p:cNvPr>
              <p:cNvSpPr>
                <a:spLocks noChangeShapeType="1"/>
              </p:cNvSpPr>
              <p:nvPr/>
            </p:nvSpPr>
            <p:spPr bwMode="auto">
              <a:xfrm>
                <a:off x="3018" y="2214"/>
                <a:ext cx="294" cy="0"/>
              </a:xfrm>
              <a:prstGeom prst="line">
                <a:avLst/>
              </a:prstGeom>
              <a:noFill/>
              <a:ln w="38100">
                <a:solidFill>
                  <a:schemeClr val="bg1"/>
                </a:solidFill>
                <a:round/>
                <a:headEnd/>
                <a:tailEnd/>
              </a:ln>
            </p:spPr>
            <p:txBody>
              <a:bodyPr wrap="none" anchor="ctr"/>
              <a:lstStyle/>
              <a:p>
                <a:endParaRPr lang="en-US" dirty="0">
                  <a:latin typeface="Courier New" pitchFamily="49" charset="0"/>
                </a:endParaRPr>
              </a:p>
            </p:txBody>
          </p:sp>
          <p:grpSp>
            <p:nvGrpSpPr>
              <p:cNvPr id="30" name="Group 14">
                <a:extLst>
                  <a:ext uri="{FF2B5EF4-FFF2-40B4-BE49-F238E27FC236}">
                    <a16:creationId xmlns:a16="http://schemas.microsoft.com/office/drawing/2014/main" id="{0C8EE29C-A883-799C-145B-D6A1623AC65D}"/>
                  </a:ext>
                </a:extLst>
              </p:cNvPr>
              <p:cNvGrpSpPr>
                <a:grpSpLocks/>
              </p:cNvGrpSpPr>
              <p:nvPr/>
            </p:nvGrpSpPr>
            <p:grpSpPr bwMode="auto">
              <a:xfrm>
                <a:off x="2528" y="2012"/>
                <a:ext cx="138" cy="110"/>
                <a:chOff x="3648" y="3312"/>
                <a:chExt cx="271" cy="215"/>
              </a:xfrm>
            </p:grpSpPr>
            <p:sp>
              <p:nvSpPr>
                <p:cNvPr id="31" name="Oval 15">
                  <a:extLst>
                    <a:ext uri="{FF2B5EF4-FFF2-40B4-BE49-F238E27FC236}">
                      <a16:creationId xmlns:a16="http://schemas.microsoft.com/office/drawing/2014/main" id="{24DFE4AA-3537-2D1E-BD5B-BD40CFC4145D}"/>
                    </a:ext>
                  </a:extLst>
                </p:cNvPr>
                <p:cNvSpPr>
                  <a:spLocks noChangeArrowheads="1"/>
                </p:cNvSpPr>
                <p:nvPr/>
              </p:nvSpPr>
              <p:spPr bwMode="auto">
                <a:xfrm>
                  <a:off x="3648" y="3312"/>
                  <a:ext cx="271" cy="215"/>
                </a:xfrm>
                <a:prstGeom prst="ellipse">
                  <a:avLst/>
                </a:prstGeom>
                <a:solidFill>
                  <a:srgbClr val="FF0000"/>
                </a:solidFill>
                <a:ln w="19050">
                  <a:solidFill>
                    <a:schemeClr val="tx1"/>
                  </a:solidFill>
                  <a:round/>
                  <a:headEnd/>
                  <a:tailEnd/>
                </a:ln>
                <a:effectLst>
                  <a:glow rad="139700">
                    <a:schemeClr val="accent3">
                      <a:satMod val="175000"/>
                      <a:alpha val="40000"/>
                    </a:schemeClr>
                  </a:glow>
                </a:effectLst>
              </p:spPr>
              <p:txBody>
                <a:bodyPr wrap="none" anchor="ctr"/>
                <a:lstStyle/>
                <a:p>
                  <a:pPr algn="r"/>
                  <a:endParaRPr lang="en-US" sz="4400" b="0" u="sng" dirty="0">
                    <a:solidFill>
                      <a:srgbClr val="0000FF"/>
                    </a:solidFill>
                    <a:latin typeface="Arial" pitchFamily="34" charset="0"/>
                  </a:endParaRPr>
                </a:p>
              </p:txBody>
            </p:sp>
            <p:sp>
              <p:nvSpPr>
                <p:cNvPr id="32" name="Oval 16">
                  <a:extLst>
                    <a:ext uri="{FF2B5EF4-FFF2-40B4-BE49-F238E27FC236}">
                      <a16:creationId xmlns:a16="http://schemas.microsoft.com/office/drawing/2014/main" id="{29A494C9-5575-5CA3-96FD-F722ADEB8A5A}"/>
                    </a:ext>
                  </a:extLst>
                </p:cNvPr>
                <p:cNvSpPr>
                  <a:spLocks noChangeArrowheads="1"/>
                </p:cNvSpPr>
                <p:nvPr/>
              </p:nvSpPr>
              <p:spPr bwMode="auto">
                <a:xfrm>
                  <a:off x="3802" y="3350"/>
                  <a:ext cx="71" cy="60"/>
                </a:xfrm>
                <a:prstGeom prst="ellipse">
                  <a:avLst/>
                </a:prstGeom>
                <a:solidFill>
                  <a:srgbClr val="FF7C80"/>
                </a:solidFill>
                <a:ln w="19050">
                  <a:solidFill>
                    <a:schemeClr val="bg1"/>
                  </a:solidFill>
                  <a:round/>
                  <a:headEnd/>
                  <a:tailEnd/>
                </a:ln>
              </p:spPr>
              <p:txBody>
                <a:bodyPr wrap="none" anchor="ctr"/>
                <a:lstStyle/>
                <a:p>
                  <a:endParaRPr lang="en-US" dirty="0">
                    <a:latin typeface="Courier New" pitchFamily="49" charset="0"/>
                  </a:endParaRPr>
                </a:p>
              </p:txBody>
            </p:sp>
          </p:grpSp>
        </p:grpSp>
      </p:gr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4" name="Footer Placeholder 2"/>
          <p:cNvSpPr>
            <a:spLocks noGrp="1"/>
          </p:cNvSpPr>
          <p:nvPr>
            <p:ph type="ftr" sz="quarter" idx="10"/>
          </p:nvPr>
        </p:nvSpPr>
        <p:spPr>
          <a:xfrm>
            <a:off x="3124200" y="6248400"/>
            <a:ext cx="2895600" cy="457200"/>
          </a:xfrm>
        </p:spPr>
        <p:txBody>
          <a:bodyPr/>
          <a:lstStyle/>
          <a:p>
            <a:pPr>
              <a:defRPr/>
            </a:pPr>
            <a:r>
              <a:rPr lang="en-US" b="0" dirty="0">
                <a:latin typeface="Arial" pitchFamily="34" charset="0"/>
                <a:cs typeface="+mn-cs"/>
              </a:rPr>
              <a:t>Art of Multiprocessor Programming</a:t>
            </a:r>
          </a:p>
        </p:txBody>
      </p:sp>
      <p:sp>
        <p:nvSpPr>
          <p:cNvPr id="25" name="Slide Number Placeholder 3"/>
          <p:cNvSpPr>
            <a:spLocks noGrp="1"/>
          </p:cNvSpPr>
          <p:nvPr>
            <p:ph type="sldNum" sz="quarter" idx="11"/>
          </p:nvPr>
        </p:nvSpPr>
        <p:spPr>
          <a:xfrm>
            <a:off x="6553200" y="6248400"/>
            <a:ext cx="1905000" cy="457200"/>
          </a:xfrm>
        </p:spPr>
        <p:txBody>
          <a:bodyPr/>
          <a:lstStyle/>
          <a:p>
            <a:pPr>
              <a:defRPr/>
            </a:pPr>
            <a:fld id="{815D5BA2-DC5A-436E-A42A-80899918F046}" type="slidenum">
              <a:rPr lang="x-none" b="0">
                <a:latin typeface="Arial" pitchFamily="34" charset="0"/>
                <a:cs typeface="+mn-cs"/>
              </a:rPr>
              <a:pPr>
                <a:defRPr/>
              </a:pPr>
              <a:t>74</a:t>
            </a:fld>
            <a:endParaRPr lang="en-US" b="0" dirty="0">
              <a:latin typeface="Arial" pitchFamily="34" charset="0"/>
              <a:cs typeface="+mn-cs"/>
            </a:endParaRPr>
          </a:p>
        </p:txBody>
      </p:sp>
      <p:sp>
        <p:nvSpPr>
          <p:cNvPr id="65541" name="Rectangle 3"/>
          <p:cNvSpPr>
            <a:spLocks noGrp="1" noChangeArrowheads="1"/>
          </p:cNvSpPr>
          <p:nvPr>
            <p:ph type="title" idx="4294967295"/>
          </p:nvPr>
        </p:nvSpPr>
        <p:spPr/>
        <p:txBody>
          <a:bodyPr/>
          <a:lstStyle/>
          <a:p>
            <a:pPr eaLnBrk="1" hangingPunct="1"/>
            <a:r>
              <a:rPr lang="en-US"/>
              <a:t>Example</a:t>
            </a:r>
          </a:p>
        </p:txBody>
      </p:sp>
      <p:sp>
        <p:nvSpPr>
          <p:cNvPr id="65542" name="Text Box 4"/>
          <p:cNvSpPr txBox="1">
            <a:spLocks noChangeArrowheads="1"/>
          </p:cNvSpPr>
          <p:nvPr/>
        </p:nvSpPr>
        <p:spPr bwMode="auto">
          <a:xfrm>
            <a:off x="3402220" y="5410200"/>
            <a:ext cx="766555" cy="461665"/>
          </a:xfrm>
          <a:prstGeom prst="rect">
            <a:avLst/>
          </a:prstGeom>
          <a:noFill/>
          <a:ln w="9525">
            <a:noFill/>
            <a:miter lim="800000"/>
            <a:headEnd/>
            <a:tailEnd/>
          </a:ln>
        </p:spPr>
        <p:txBody>
          <a:bodyPr wrap="none">
            <a:spAutoFit/>
          </a:bodyPr>
          <a:lstStyle/>
          <a:p>
            <a:pPr algn="r"/>
            <a:r>
              <a:rPr lang="en-US" b="0" dirty="0">
                <a:solidFill>
                  <a:schemeClr val="bg1"/>
                </a:solidFill>
                <a:latin typeface="Arial" pitchFamily="34" charset="0"/>
              </a:rPr>
              <a:t>time</a:t>
            </a:r>
          </a:p>
        </p:txBody>
      </p:sp>
      <p:sp>
        <p:nvSpPr>
          <p:cNvPr id="65543" name="AutoShape 5"/>
          <p:cNvSpPr>
            <a:spLocks noChangeArrowheads="1"/>
          </p:cNvSpPr>
          <p:nvPr/>
        </p:nvSpPr>
        <p:spPr bwMode="auto">
          <a:xfrm flipH="1">
            <a:off x="914400" y="3373438"/>
            <a:ext cx="8001000" cy="969962"/>
          </a:xfrm>
          <a:custGeom>
            <a:avLst/>
            <a:gdLst>
              <a:gd name="T0" fmla="*/ 2147483647 w 21600"/>
              <a:gd name="T1" fmla="*/ 0 h 21600"/>
              <a:gd name="T2" fmla="*/ 0 w 21600"/>
              <a:gd name="T3" fmla="*/ 2147483647 h 21600"/>
              <a:gd name="T4" fmla="*/ 2147483647 w 21600"/>
              <a:gd name="T5" fmla="*/ 2147483647 h 21600"/>
              <a:gd name="T6" fmla="*/ 2147483647 w 21600"/>
              <a:gd name="T7" fmla="*/ 2147483647 h 21600"/>
              <a:gd name="T8" fmla="*/ 17694720 60000 65536"/>
              <a:gd name="T9" fmla="*/ 11796480 60000 65536"/>
              <a:gd name="T10" fmla="*/ 5898240 60000 65536"/>
              <a:gd name="T11" fmla="*/ 0 60000 65536"/>
              <a:gd name="T12" fmla="*/ 3375 w 21600"/>
              <a:gd name="T13" fmla="*/ 5522 h 21600"/>
              <a:gd name="T14" fmla="*/ 20952 w 21600"/>
              <a:gd name="T15" fmla="*/ 16078 h 21600"/>
            </a:gdLst>
            <a:ahLst/>
            <a:cxnLst>
              <a:cxn ang="T8">
                <a:pos x="T0" y="T1"/>
              </a:cxn>
              <a:cxn ang="T9">
                <a:pos x="T2" y="T3"/>
              </a:cxn>
              <a:cxn ang="T10">
                <a:pos x="T4" y="T5"/>
              </a:cxn>
              <a:cxn ang="T11">
                <a:pos x="T6" y="T7"/>
              </a:cxn>
            </a:cxnLst>
            <a:rect l="T12" t="T13" r="T14" b="T15"/>
            <a:pathLst>
              <a:path w="21600" h="21600">
                <a:moveTo>
                  <a:pt x="20275" y="0"/>
                </a:moveTo>
                <a:lnTo>
                  <a:pt x="20275" y="5522"/>
                </a:lnTo>
                <a:lnTo>
                  <a:pt x="3375" y="5522"/>
                </a:lnTo>
                <a:lnTo>
                  <a:pt x="3375" y="16078"/>
                </a:lnTo>
                <a:lnTo>
                  <a:pt x="20275" y="16078"/>
                </a:lnTo>
                <a:lnTo>
                  <a:pt x="20275" y="21600"/>
                </a:lnTo>
                <a:lnTo>
                  <a:pt x="21600" y="10800"/>
                </a:lnTo>
                <a:close/>
              </a:path>
              <a:path w="21600" h="21600">
                <a:moveTo>
                  <a:pt x="1350" y="5522"/>
                </a:moveTo>
                <a:lnTo>
                  <a:pt x="1350" y="16078"/>
                </a:lnTo>
                <a:lnTo>
                  <a:pt x="2700" y="16078"/>
                </a:lnTo>
                <a:lnTo>
                  <a:pt x="2700" y="5522"/>
                </a:lnTo>
                <a:close/>
              </a:path>
              <a:path w="21600" h="21600">
                <a:moveTo>
                  <a:pt x="0" y="5522"/>
                </a:moveTo>
                <a:lnTo>
                  <a:pt x="0" y="16078"/>
                </a:lnTo>
                <a:lnTo>
                  <a:pt x="675" y="16078"/>
                </a:lnTo>
                <a:lnTo>
                  <a:pt x="675" y="5522"/>
                </a:lnTo>
                <a:close/>
              </a:path>
            </a:pathLst>
          </a:custGeom>
          <a:solidFill>
            <a:srgbClr val="6666FF"/>
          </a:solidFill>
          <a:ln w="38100">
            <a:solidFill>
              <a:schemeClr val="tx1"/>
            </a:solidFill>
            <a:miter lim="800000"/>
            <a:headEnd/>
            <a:tailEnd/>
          </a:ln>
        </p:spPr>
        <p:txBody>
          <a:bodyPr wrap="none" anchor="ctr"/>
          <a:lstStyle/>
          <a:p>
            <a:pPr algn="ctr"/>
            <a:r>
              <a:rPr lang="en-US" dirty="0">
                <a:solidFill>
                  <a:schemeClr val="bg1"/>
                </a:solidFill>
                <a:latin typeface="Arial" pitchFamily="34" charset="0"/>
              </a:rPr>
              <a:t>q.enq(x)</a:t>
            </a:r>
          </a:p>
        </p:txBody>
      </p:sp>
      <p:grpSp>
        <p:nvGrpSpPr>
          <p:cNvPr id="65545" name="Group 27"/>
          <p:cNvGrpSpPr>
            <a:grpSpLocks/>
          </p:cNvGrpSpPr>
          <p:nvPr/>
        </p:nvGrpSpPr>
        <p:grpSpPr bwMode="auto">
          <a:xfrm>
            <a:off x="838200" y="5257800"/>
            <a:ext cx="7391400" cy="762000"/>
            <a:chOff x="528" y="3312"/>
            <a:chExt cx="4656" cy="480"/>
          </a:xfrm>
        </p:grpSpPr>
        <p:sp>
          <p:nvSpPr>
            <p:cNvPr id="65547" name="AutoShape 28"/>
            <p:cNvSpPr>
              <a:spLocks noChangeArrowheads="1"/>
            </p:cNvSpPr>
            <p:nvPr/>
          </p:nvSpPr>
          <p:spPr bwMode="auto">
            <a:xfrm>
              <a:off x="528" y="3312"/>
              <a:ext cx="4656" cy="480"/>
            </a:xfrm>
            <a:prstGeom prst="rightArrow">
              <a:avLst>
                <a:gd name="adj1" fmla="val 50000"/>
                <a:gd name="adj2" fmla="val 242500"/>
              </a:avLst>
            </a:prstGeom>
            <a:solidFill>
              <a:srgbClr val="0099FF"/>
            </a:solidFill>
            <a:ln w="38100">
              <a:solidFill>
                <a:srgbClr val="0099FF"/>
              </a:solidFill>
              <a:miter lim="800000"/>
              <a:headEnd/>
              <a:tailEnd/>
            </a:ln>
          </p:spPr>
          <p:txBody>
            <a:bodyPr wrap="none" anchor="ctr"/>
            <a:lstStyle/>
            <a:p>
              <a:endParaRPr lang="en-US" dirty="0">
                <a:latin typeface="Courier New" pitchFamily="49" charset="0"/>
              </a:endParaRPr>
            </a:p>
          </p:txBody>
        </p:sp>
        <p:sp>
          <p:nvSpPr>
            <p:cNvPr id="65548" name="Text Box 29"/>
            <p:cNvSpPr txBox="1">
              <a:spLocks noChangeArrowheads="1"/>
            </p:cNvSpPr>
            <p:nvPr/>
          </p:nvSpPr>
          <p:spPr bwMode="auto">
            <a:xfrm>
              <a:off x="2143" y="3408"/>
              <a:ext cx="483" cy="291"/>
            </a:xfrm>
            <a:prstGeom prst="rect">
              <a:avLst/>
            </a:prstGeom>
            <a:noFill/>
            <a:ln w="9525">
              <a:noFill/>
              <a:miter lim="800000"/>
              <a:headEnd/>
              <a:tailEnd/>
            </a:ln>
          </p:spPr>
          <p:txBody>
            <a:bodyPr wrap="none">
              <a:spAutoFit/>
            </a:bodyPr>
            <a:lstStyle/>
            <a:p>
              <a:pPr algn="r"/>
              <a:r>
                <a:rPr lang="en-US" b="0" dirty="0">
                  <a:solidFill>
                    <a:schemeClr val="bg1"/>
                  </a:solidFill>
                  <a:latin typeface="Arial" pitchFamily="34" charset="0"/>
                </a:rPr>
                <a:t>time</a:t>
              </a:r>
            </a:p>
          </p:txBody>
        </p:sp>
      </p:grpSp>
      <p:pic>
        <p:nvPicPr>
          <p:cNvPr id="26" name="Picture 7"/>
          <p:cNvPicPr>
            <a:picLocks noChangeAspect="1" noChangeArrowheads="1"/>
          </p:cNvPicPr>
          <p:nvPr/>
        </p:nvPicPr>
        <p:blipFill>
          <a:blip r:embed="rId3" cstate="print"/>
          <a:srcRect/>
          <a:stretch>
            <a:fillRect/>
          </a:stretch>
        </p:blipFill>
        <p:spPr bwMode="auto">
          <a:xfrm>
            <a:off x="655638" y="6157913"/>
            <a:ext cx="587375" cy="587375"/>
          </a:xfrm>
          <a:prstGeom prst="rect">
            <a:avLst/>
          </a:prstGeom>
          <a:noFill/>
          <a:ln w="9525">
            <a:noFill/>
            <a:miter lim="800000"/>
            <a:headEnd/>
            <a:tailEnd/>
          </a:ln>
        </p:spPr>
      </p:pic>
      <p:grpSp>
        <p:nvGrpSpPr>
          <p:cNvPr id="18" name="Group 17">
            <a:extLst>
              <a:ext uri="{FF2B5EF4-FFF2-40B4-BE49-F238E27FC236}">
                <a16:creationId xmlns:a16="http://schemas.microsoft.com/office/drawing/2014/main" id="{8C24C337-DAAA-C499-6ADF-24560EA80F13}"/>
              </a:ext>
            </a:extLst>
          </p:cNvPr>
          <p:cNvGrpSpPr/>
          <p:nvPr/>
        </p:nvGrpSpPr>
        <p:grpSpPr>
          <a:xfrm>
            <a:off x="3286125" y="2565797"/>
            <a:ext cx="1828800" cy="466725"/>
            <a:chOff x="3286125" y="2565797"/>
            <a:chExt cx="1828800" cy="466725"/>
          </a:xfrm>
        </p:grpSpPr>
        <p:grpSp>
          <p:nvGrpSpPr>
            <p:cNvPr id="19" name="Group 18">
              <a:extLst>
                <a:ext uri="{FF2B5EF4-FFF2-40B4-BE49-F238E27FC236}">
                  <a16:creationId xmlns:a16="http://schemas.microsoft.com/office/drawing/2014/main" id="{58FA32A7-B720-ECA5-8A66-873F4913ECCD}"/>
                </a:ext>
              </a:extLst>
            </p:cNvPr>
            <p:cNvGrpSpPr>
              <a:grpSpLocks/>
            </p:cNvGrpSpPr>
            <p:nvPr/>
          </p:nvGrpSpPr>
          <p:grpSpPr bwMode="auto">
            <a:xfrm>
              <a:off x="4352925" y="2718197"/>
              <a:ext cx="219075" cy="174625"/>
              <a:chOff x="2640" y="1426"/>
              <a:chExt cx="138" cy="110"/>
            </a:xfrm>
            <a:solidFill>
              <a:srgbClr val="00CC00"/>
            </a:solidFill>
          </p:grpSpPr>
          <p:sp>
            <p:nvSpPr>
              <p:cNvPr id="35" name="Oval 19">
                <a:extLst>
                  <a:ext uri="{FF2B5EF4-FFF2-40B4-BE49-F238E27FC236}">
                    <a16:creationId xmlns:a16="http://schemas.microsoft.com/office/drawing/2014/main" id="{680024B5-99A2-B462-E7A5-13A57B586A5C}"/>
                  </a:ext>
                </a:extLst>
              </p:cNvPr>
              <p:cNvSpPr>
                <a:spLocks noChangeArrowheads="1"/>
              </p:cNvSpPr>
              <p:nvPr/>
            </p:nvSpPr>
            <p:spPr bwMode="auto">
              <a:xfrm>
                <a:off x="2640" y="1426"/>
                <a:ext cx="138" cy="110"/>
              </a:xfrm>
              <a:prstGeom prst="ellipse">
                <a:avLst/>
              </a:prstGeom>
              <a:grpFill/>
              <a:ln w="19050">
                <a:solidFill>
                  <a:schemeClr val="tx1"/>
                </a:solidFill>
                <a:round/>
                <a:headEnd/>
                <a:tailEnd/>
              </a:ln>
              <a:effectLst>
                <a:glow rad="139700">
                  <a:schemeClr val="accent3">
                    <a:satMod val="175000"/>
                    <a:alpha val="40000"/>
                  </a:schemeClr>
                </a:glow>
              </a:effectLst>
            </p:spPr>
            <p:txBody>
              <a:bodyPr wrap="none" anchor="ctr"/>
              <a:lstStyle/>
              <a:p>
                <a:pPr algn="r"/>
                <a:endParaRPr lang="en-US" sz="4400" b="0" u="sng" dirty="0">
                  <a:solidFill>
                    <a:srgbClr val="0000FF"/>
                  </a:solidFill>
                  <a:latin typeface="Arial" pitchFamily="34" charset="0"/>
                </a:endParaRPr>
              </a:p>
            </p:txBody>
          </p:sp>
          <p:sp>
            <p:nvSpPr>
              <p:cNvPr id="36" name="Oval 20">
                <a:extLst>
                  <a:ext uri="{FF2B5EF4-FFF2-40B4-BE49-F238E27FC236}">
                    <a16:creationId xmlns:a16="http://schemas.microsoft.com/office/drawing/2014/main" id="{724F3575-3C7E-C92F-2705-F657EB9E1519}"/>
                  </a:ext>
                </a:extLst>
              </p:cNvPr>
              <p:cNvSpPr>
                <a:spLocks noChangeArrowheads="1"/>
              </p:cNvSpPr>
              <p:nvPr/>
            </p:nvSpPr>
            <p:spPr bwMode="auto">
              <a:xfrm>
                <a:off x="2718" y="1445"/>
                <a:ext cx="37" cy="31"/>
              </a:xfrm>
              <a:prstGeom prst="ellipse">
                <a:avLst/>
              </a:prstGeom>
              <a:grpFill/>
              <a:ln w="19050">
                <a:solidFill>
                  <a:schemeClr val="tx1"/>
                </a:solidFill>
                <a:round/>
                <a:headEnd/>
                <a:tailEnd/>
              </a:ln>
            </p:spPr>
            <p:txBody>
              <a:bodyPr wrap="none" anchor="ctr"/>
              <a:lstStyle/>
              <a:p>
                <a:endParaRPr lang="en-US" dirty="0">
                  <a:latin typeface="Courier New" pitchFamily="49" charset="0"/>
                </a:endParaRPr>
              </a:p>
            </p:txBody>
          </p:sp>
        </p:grpSp>
        <p:grpSp>
          <p:nvGrpSpPr>
            <p:cNvPr id="20" name="Group 5">
              <a:extLst>
                <a:ext uri="{FF2B5EF4-FFF2-40B4-BE49-F238E27FC236}">
                  <a16:creationId xmlns:a16="http://schemas.microsoft.com/office/drawing/2014/main" id="{E587F658-D1C1-E035-1D58-87280E66B1A0}"/>
                </a:ext>
              </a:extLst>
            </p:cNvPr>
            <p:cNvGrpSpPr>
              <a:grpSpLocks/>
            </p:cNvGrpSpPr>
            <p:nvPr/>
          </p:nvGrpSpPr>
          <p:grpSpPr bwMode="auto">
            <a:xfrm>
              <a:off x="3286125" y="2565797"/>
              <a:ext cx="1828800" cy="466725"/>
              <a:chOff x="2160" y="1920"/>
              <a:chExt cx="1152" cy="294"/>
            </a:xfrm>
          </p:grpSpPr>
          <p:grpSp>
            <p:nvGrpSpPr>
              <p:cNvPr id="21" name="Group 6">
                <a:extLst>
                  <a:ext uri="{FF2B5EF4-FFF2-40B4-BE49-F238E27FC236}">
                    <a16:creationId xmlns:a16="http://schemas.microsoft.com/office/drawing/2014/main" id="{E2D45A60-A501-A623-F625-C5CEFFFD5A87}"/>
                  </a:ext>
                </a:extLst>
              </p:cNvPr>
              <p:cNvGrpSpPr>
                <a:grpSpLocks/>
              </p:cNvGrpSpPr>
              <p:nvPr/>
            </p:nvGrpSpPr>
            <p:grpSpPr bwMode="auto">
              <a:xfrm>
                <a:off x="2234" y="2012"/>
                <a:ext cx="138" cy="110"/>
                <a:chOff x="2928" y="1465"/>
                <a:chExt cx="271" cy="215"/>
              </a:xfrm>
            </p:grpSpPr>
            <p:sp>
              <p:nvSpPr>
                <p:cNvPr id="33" name="Oval 7">
                  <a:extLst>
                    <a:ext uri="{FF2B5EF4-FFF2-40B4-BE49-F238E27FC236}">
                      <a16:creationId xmlns:a16="http://schemas.microsoft.com/office/drawing/2014/main" id="{D7150866-E97E-B04E-A1C3-47636FA0C601}"/>
                    </a:ext>
                  </a:extLst>
                </p:cNvPr>
                <p:cNvSpPr>
                  <a:spLocks noChangeArrowheads="1"/>
                </p:cNvSpPr>
                <p:nvPr/>
              </p:nvSpPr>
              <p:spPr bwMode="auto">
                <a:xfrm>
                  <a:off x="2928" y="1465"/>
                  <a:ext cx="271" cy="215"/>
                </a:xfrm>
                <a:prstGeom prst="ellipse">
                  <a:avLst/>
                </a:prstGeom>
                <a:solidFill>
                  <a:srgbClr val="3399FF"/>
                </a:solidFill>
                <a:ln w="19050">
                  <a:solidFill>
                    <a:schemeClr val="tx1"/>
                  </a:solidFill>
                  <a:round/>
                  <a:headEnd/>
                  <a:tailEnd/>
                </a:ln>
                <a:effectLst>
                  <a:glow rad="139700">
                    <a:schemeClr val="accent3">
                      <a:satMod val="175000"/>
                      <a:alpha val="40000"/>
                    </a:schemeClr>
                  </a:glow>
                </a:effectLst>
              </p:spPr>
              <p:txBody>
                <a:bodyPr wrap="none" anchor="ctr"/>
                <a:lstStyle/>
                <a:p>
                  <a:pPr algn="r"/>
                  <a:endParaRPr lang="en-US" sz="4400" b="0" u="sng" dirty="0">
                    <a:solidFill>
                      <a:srgbClr val="0000FF"/>
                    </a:solidFill>
                    <a:latin typeface="Arial" pitchFamily="34" charset="0"/>
                  </a:endParaRPr>
                </a:p>
              </p:txBody>
            </p:sp>
            <p:sp>
              <p:nvSpPr>
                <p:cNvPr id="34" name="Oval 8">
                  <a:extLst>
                    <a:ext uri="{FF2B5EF4-FFF2-40B4-BE49-F238E27FC236}">
                      <a16:creationId xmlns:a16="http://schemas.microsoft.com/office/drawing/2014/main" id="{F811424F-0E46-AAAC-579C-9DB07F7C6A9B}"/>
                    </a:ext>
                  </a:extLst>
                </p:cNvPr>
                <p:cNvSpPr>
                  <a:spLocks noChangeArrowheads="1"/>
                </p:cNvSpPr>
                <p:nvPr/>
              </p:nvSpPr>
              <p:spPr bwMode="auto">
                <a:xfrm>
                  <a:off x="3082" y="1503"/>
                  <a:ext cx="71" cy="60"/>
                </a:xfrm>
                <a:prstGeom prst="ellipse">
                  <a:avLst/>
                </a:prstGeom>
                <a:solidFill>
                  <a:srgbClr val="00FFFF"/>
                </a:solidFill>
                <a:ln w="19050">
                  <a:solidFill>
                    <a:schemeClr val="bg1"/>
                  </a:solidFill>
                  <a:round/>
                  <a:headEnd/>
                  <a:tailEnd/>
                </a:ln>
              </p:spPr>
              <p:txBody>
                <a:bodyPr wrap="none" anchor="ctr"/>
                <a:lstStyle/>
                <a:p>
                  <a:endParaRPr lang="en-US" dirty="0">
                    <a:latin typeface="Courier New" pitchFamily="49" charset="0"/>
                  </a:endParaRPr>
                </a:p>
              </p:txBody>
            </p:sp>
          </p:grpSp>
          <p:sp>
            <p:nvSpPr>
              <p:cNvPr id="22" name="Rectangle 9">
                <a:extLst>
                  <a:ext uri="{FF2B5EF4-FFF2-40B4-BE49-F238E27FC236}">
                    <a16:creationId xmlns:a16="http://schemas.microsoft.com/office/drawing/2014/main" id="{554963EC-9668-2A26-DBD6-49C0A4287D48}"/>
                  </a:ext>
                </a:extLst>
              </p:cNvPr>
              <p:cNvSpPr>
                <a:spLocks noChangeArrowheads="1"/>
              </p:cNvSpPr>
              <p:nvPr/>
            </p:nvSpPr>
            <p:spPr bwMode="auto">
              <a:xfrm>
                <a:off x="2160" y="1920"/>
                <a:ext cx="294" cy="294"/>
              </a:xfrm>
              <a:prstGeom prst="rect">
                <a:avLst/>
              </a:prstGeom>
              <a:noFill/>
              <a:ln w="38100">
                <a:solidFill>
                  <a:schemeClr val="bg1"/>
                </a:solidFill>
                <a:miter lim="800000"/>
                <a:headEnd/>
                <a:tailEnd/>
              </a:ln>
            </p:spPr>
            <p:txBody>
              <a:bodyPr wrap="none" anchor="ctr"/>
              <a:lstStyle/>
              <a:p>
                <a:endParaRPr lang="en-US" dirty="0">
                  <a:latin typeface="Courier New" pitchFamily="49" charset="0"/>
                </a:endParaRPr>
              </a:p>
            </p:txBody>
          </p:sp>
          <p:sp>
            <p:nvSpPr>
              <p:cNvPr id="23" name="Rectangle 10">
                <a:extLst>
                  <a:ext uri="{FF2B5EF4-FFF2-40B4-BE49-F238E27FC236}">
                    <a16:creationId xmlns:a16="http://schemas.microsoft.com/office/drawing/2014/main" id="{CEC12E2C-CE2D-79CD-43C4-40A079082F90}"/>
                  </a:ext>
                </a:extLst>
              </p:cNvPr>
              <p:cNvSpPr>
                <a:spLocks noChangeArrowheads="1"/>
              </p:cNvSpPr>
              <p:nvPr/>
            </p:nvSpPr>
            <p:spPr bwMode="auto">
              <a:xfrm>
                <a:off x="2454" y="1920"/>
                <a:ext cx="294" cy="294"/>
              </a:xfrm>
              <a:prstGeom prst="rect">
                <a:avLst/>
              </a:prstGeom>
              <a:noFill/>
              <a:ln w="38100">
                <a:solidFill>
                  <a:schemeClr val="bg1"/>
                </a:solidFill>
                <a:miter lim="800000"/>
                <a:headEnd/>
                <a:tailEnd/>
              </a:ln>
            </p:spPr>
            <p:txBody>
              <a:bodyPr wrap="none" anchor="ctr"/>
              <a:lstStyle/>
              <a:p>
                <a:endParaRPr lang="en-US" dirty="0">
                  <a:latin typeface="Courier New" pitchFamily="49" charset="0"/>
                </a:endParaRPr>
              </a:p>
            </p:txBody>
          </p:sp>
          <p:sp>
            <p:nvSpPr>
              <p:cNvPr id="27" name="Rectangle 11">
                <a:extLst>
                  <a:ext uri="{FF2B5EF4-FFF2-40B4-BE49-F238E27FC236}">
                    <a16:creationId xmlns:a16="http://schemas.microsoft.com/office/drawing/2014/main" id="{0140F793-C3AC-380E-0F70-BAB5462749FF}"/>
                  </a:ext>
                </a:extLst>
              </p:cNvPr>
              <p:cNvSpPr>
                <a:spLocks noChangeArrowheads="1"/>
              </p:cNvSpPr>
              <p:nvPr/>
            </p:nvSpPr>
            <p:spPr bwMode="auto">
              <a:xfrm>
                <a:off x="2748" y="1920"/>
                <a:ext cx="294" cy="294"/>
              </a:xfrm>
              <a:prstGeom prst="rect">
                <a:avLst/>
              </a:prstGeom>
              <a:noFill/>
              <a:ln w="38100">
                <a:solidFill>
                  <a:schemeClr val="bg1"/>
                </a:solidFill>
                <a:miter lim="800000"/>
                <a:headEnd/>
                <a:tailEnd/>
              </a:ln>
            </p:spPr>
            <p:txBody>
              <a:bodyPr wrap="none" anchor="ctr"/>
              <a:lstStyle/>
              <a:p>
                <a:endParaRPr lang="en-US" dirty="0">
                  <a:latin typeface="Courier New" pitchFamily="49" charset="0"/>
                </a:endParaRPr>
              </a:p>
            </p:txBody>
          </p:sp>
          <p:sp>
            <p:nvSpPr>
              <p:cNvPr id="28" name="Line 12">
                <a:extLst>
                  <a:ext uri="{FF2B5EF4-FFF2-40B4-BE49-F238E27FC236}">
                    <a16:creationId xmlns:a16="http://schemas.microsoft.com/office/drawing/2014/main" id="{9E23BEFE-7F3A-4F1A-3403-F67730D844E1}"/>
                  </a:ext>
                </a:extLst>
              </p:cNvPr>
              <p:cNvSpPr>
                <a:spLocks noChangeShapeType="1"/>
              </p:cNvSpPr>
              <p:nvPr/>
            </p:nvSpPr>
            <p:spPr bwMode="auto">
              <a:xfrm>
                <a:off x="3018" y="1920"/>
                <a:ext cx="294" cy="0"/>
              </a:xfrm>
              <a:prstGeom prst="line">
                <a:avLst/>
              </a:prstGeom>
              <a:noFill/>
              <a:ln w="38100">
                <a:solidFill>
                  <a:schemeClr val="bg1"/>
                </a:solidFill>
                <a:round/>
                <a:headEnd/>
                <a:tailEnd/>
              </a:ln>
            </p:spPr>
            <p:txBody>
              <a:bodyPr wrap="none" anchor="ctr"/>
              <a:lstStyle/>
              <a:p>
                <a:endParaRPr lang="en-US" dirty="0">
                  <a:latin typeface="Courier New" pitchFamily="49" charset="0"/>
                </a:endParaRPr>
              </a:p>
            </p:txBody>
          </p:sp>
          <p:sp>
            <p:nvSpPr>
              <p:cNvPr id="29" name="Line 13">
                <a:extLst>
                  <a:ext uri="{FF2B5EF4-FFF2-40B4-BE49-F238E27FC236}">
                    <a16:creationId xmlns:a16="http://schemas.microsoft.com/office/drawing/2014/main" id="{ECA4A755-CBB8-30FF-B642-A696673AEF6F}"/>
                  </a:ext>
                </a:extLst>
              </p:cNvPr>
              <p:cNvSpPr>
                <a:spLocks noChangeShapeType="1"/>
              </p:cNvSpPr>
              <p:nvPr/>
            </p:nvSpPr>
            <p:spPr bwMode="auto">
              <a:xfrm>
                <a:off x="3018" y="2214"/>
                <a:ext cx="294" cy="0"/>
              </a:xfrm>
              <a:prstGeom prst="line">
                <a:avLst/>
              </a:prstGeom>
              <a:noFill/>
              <a:ln w="38100">
                <a:solidFill>
                  <a:schemeClr val="bg1"/>
                </a:solidFill>
                <a:round/>
                <a:headEnd/>
                <a:tailEnd/>
              </a:ln>
            </p:spPr>
            <p:txBody>
              <a:bodyPr wrap="none" anchor="ctr"/>
              <a:lstStyle/>
              <a:p>
                <a:endParaRPr lang="en-US" dirty="0">
                  <a:latin typeface="Courier New" pitchFamily="49" charset="0"/>
                </a:endParaRPr>
              </a:p>
            </p:txBody>
          </p:sp>
          <p:grpSp>
            <p:nvGrpSpPr>
              <p:cNvPr id="30" name="Group 14">
                <a:extLst>
                  <a:ext uri="{FF2B5EF4-FFF2-40B4-BE49-F238E27FC236}">
                    <a16:creationId xmlns:a16="http://schemas.microsoft.com/office/drawing/2014/main" id="{698B41FD-7223-BC89-B805-645B9E9B8B05}"/>
                  </a:ext>
                </a:extLst>
              </p:cNvPr>
              <p:cNvGrpSpPr>
                <a:grpSpLocks/>
              </p:cNvGrpSpPr>
              <p:nvPr/>
            </p:nvGrpSpPr>
            <p:grpSpPr bwMode="auto">
              <a:xfrm>
                <a:off x="2528" y="2012"/>
                <a:ext cx="138" cy="110"/>
                <a:chOff x="3648" y="3312"/>
                <a:chExt cx="271" cy="215"/>
              </a:xfrm>
            </p:grpSpPr>
            <p:sp>
              <p:nvSpPr>
                <p:cNvPr id="31" name="Oval 15">
                  <a:extLst>
                    <a:ext uri="{FF2B5EF4-FFF2-40B4-BE49-F238E27FC236}">
                      <a16:creationId xmlns:a16="http://schemas.microsoft.com/office/drawing/2014/main" id="{D08AABC6-3A9F-8706-C258-84235E57DA45}"/>
                    </a:ext>
                  </a:extLst>
                </p:cNvPr>
                <p:cNvSpPr>
                  <a:spLocks noChangeArrowheads="1"/>
                </p:cNvSpPr>
                <p:nvPr/>
              </p:nvSpPr>
              <p:spPr bwMode="auto">
                <a:xfrm>
                  <a:off x="3648" y="3312"/>
                  <a:ext cx="271" cy="215"/>
                </a:xfrm>
                <a:prstGeom prst="ellipse">
                  <a:avLst/>
                </a:prstGeom>
                <a:solidFill>
                  <a:srgbClr val="FF0000"/>
                </a:solidFill>
                <a:ln w="19050">
                  <a:solidFill>
                    <a:schemeClr val="tx1"/>
                  </a:solidFill>
                  <a:round/>
                  <a:headEnd/>
                  <a:tailEnd/>
                </a:ln>
                <a:effectLst>
                  <a:glow rad="139700">
                    <a:schemeClr val="accent3">
                      <a:satMod val="175000"/>
                      <a:alpha val="40000"/>
                    </a:schemeClr>
                  </a:glow>
                </a:effectLst>
              </p:spPr>
              <p:txBody>
                <a:bodyPr wrap="none" anchor="ctr"/>
                <a:lstStyle/>
                <a:p>
                  <a:pPr algn="r"/>
                  <a:endParaRPr lang="en-US" sz="4400" b="0" u="sng" dirty="0">
                    <a:solidFill>
                      <a:srgbClr val="0000FF"/>
                    </a:solidFill>
                    <a:latin typeface="Arial" pitchFamily="34" charset="0"/>
                  </a:endParaRPr>
                </a:p>
              </p:txBody>
            </p:sp>
            <p:sp>
              <p:nvSpPr>
                <p:cNvPr id="32" name="Oval 16">
                  <a:extLst>
                    <a:ext uri="{FF2B5EF4-FFF2-40B4-BE49-F238E27FC236}">
                      <a16:creationId xmlns:a16="http://schemas.microsoft.com/office/drawing/2014/main" id="{D211DC24-D35E-12BF-8FAD-3506F36656CF}"/>
                    </a:ext>
                  </a:extLst>
                </p:cNvPr>
                <p:cNvSpPr>
                  <a:spLocks noChangeArrowheads="1"/>
                </p:cNvSpPr>
                <p:nvPr/>
              </p:nvSpPr>
              <p:spPr bwMode="auto">
                <a:xfrm>
                  <a:off x="3802" y="3350"/>
                  <a:ext cx="71" cy="60"/>
                </a:xfrm>
                <a:prstGeom prst="ellipse">
                  <a:avLst/>
                </a:prstGeom>
                <a:solidFill>
                  <a:srgbClr val="FF7C80"/>
                </a:solidFill>
                <a:ln w="19050">
                  <a:solidFill>
                    <a:schemeClr val="bg1"/>
                  </a:solidFill>
                  <a:round/>
                  <a:headEnd/>
                  <a:tailEnd/>
                </a:ln>
              </p:spPr>
              <p:txBody>
                <a:bodyPr wrap="none" anchor="ctr"/>
                <a:lstStyle/>
                <a:p>
                  <a:endParaRPr lang="en-US" dirty="0">
                    <a:latin typeface="Courier New" pitchFamily="49" charset="0"/>
                  </a:endParaRPr>
                </a:p>
              </p:txBody>
            </p:sp>
          </p:grpSp>
        </p:grpSp>
      </p:gr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6" name="Footer Placeholder 2"/>
          <p:cNvSpPr>
            <a:spLocks noGrp="1"/>
          </p:cNvSpPr>
          <p:nvPr>
            <p:ph type="ftr" sz="quarter" idx="10"/>
          </p:nvPr>
        </p:nvSpPr>
        <p:spPr>
          <a:xfrm>
            <a:off x="3124200" y="6248400"/>
            <a:ext cx="2895600" cy="457200"/>
          </a:xfrm>
        </p:spPr>
        <p:txBody>
          <a:bodyPr/>
          <a:lstStyle/>
          <a:p>
            <a:pPr>
              <a:defRPr/>
            </a:pPr>
            <a:r>
              <a:rPr lang="en-US" b="0" dirty="0">
                <a:latin typeface="Arial" pitchFamily="34" charset="0"/>
                <a:cs typeface="+mn-cs"/>
              </a:rPr>
              <a:t>Art of Multiprocessor Programming</a:t>
            </a:r>
          </a:p>
        </p:txBody>
      </p:sp>
      <p:sp>
        <p:nvSpPr>
          <p:cNvPr id="27" name="Slide Number Placeholder 3"/>
          <p:cNvSpPr>
            <a:spLocks noGrp="1"/>
          </p:cNvSpPr>
          <p:nvPr>
            <p:ph type="sldNum" sz="quarter" idx="11"/>
          </p:nvPr>
        </p:nvSpPr>
        <p:spPr>
          <a:xfrm>
            <a:off x="6553200" y="6248400"/>
            <a:ext cx="1905000" cy="457200"/>
          </a:xfrm>
        </p:spPr>
        <p:txBody>
          <a:bodyPr/>
          <a:lstStyle/>
          <a:p>
            <a:pPr>
              <a:defRPr/>
            </a:pPr>
            <a:fld id="{664E9E41-D53B-4FA3-83D6-D3479AFC4365}" type="slidenum">
              <a:rPr lang="x-none" b="0">
                <a:latin typeface="Arial" pitchFamily="34" charset="0"/>
                <a:cs typeface="+mn-cs"/>
              </a:rPr>
              <a:pPr>
                <a:defRPr/>
              </a:pPr>
              <a:t>75</a:t>
            </a:fld>
            <a:endParaRPr lang="en-US" b="0" dirty="0">
              <a:latin typeface="Arial" pitchFamily="34" charset="0"/>
              <a:cs typeface="+mn-cs"/>
            </a:endParaRPr>
          </a:p>
        </p:txBody>
      </p:sp>
      <p:sp>
        <p:nvSpPr>
          <p:cNvPr id="66565" name="Rectangle 3"/>
          <p:cNvSpPr>
            <a:spLocks noGrp="1" noChangeArrowheads="1"/>
          </p:cNvSpPr>
          <p:nvPr>
            <p:ph type="title" idx="4294967295"/>
          </p:nvPr>
        </p:nvSpPr>
        <p:spPr/>
        <p:txBody>
          <a:bodyPr/>
          <a:lstStyle/>
          <a:p>
            <a:pPr eaLnBrk="1" hangingPunct="1"/>
            <a:r>
              <a:rPr lang="en-US"/>
              <a:t>Example</a:t>
            </a:r>
          </a:p>
        </p:txBody>
      </p:sp>
      <p:sp>
        <p:nvSpPr>
          <p:cNvPr id="66566" name="Text Box 4"/>
          <p:cNvSpPr txBox="1">
            <a:spLocks noChangeArrowheads="1"/>
          </p:cNvSpPr>
          <p:nvPr/>
        </p:nvSpPr>
        <p:spPr bwMode="auto">
          <a:xfrm>
            <a:off x="3402220" y="5410200"/>
            <a:ext cx="766555" cy="461665"/>
          </a:xfrm>
          <a:prstGeom prst="rect">
            <a:avLst/>
          </a:prstGeom>
          <a:noFill/>
          <a:ln w="9525">
            <a:noFill/>
            <a:miter lim="800000"/>
            <a:headEnd/>
            <a:tailEnd/>
          </a:ln>
        </p:spPr>
        <p:txBody>
          <a:bodyPr wrap="none">
            <a:spAutoFit/>
          </a:bodyPr>
          <a:lstStyle/>
          <a:p>
            <a:pPr algn="r"/>
            <a:r>
              <a:rPr lang="en-US" b="0" dirty="0">
                <a:solidFill>
                  <a:schemeClr val="bg1"/>
                </a:solidFill>
                <a:latin typeface="Arial" pitchFamily="34" charset="0"/>
              </a:rPr>
              <a:t>time</a:t>
            </a:r>
          </a:p>
        </p:txBody>
      </p:sp>
      <p:sp>
        <p:nvSpPr>
          <p:cNvPr id="66567" name="AutoShape 5"/>
          <p:cNvSpPr>
            <a:spLocks noChangeArrowheads="1"/>
          </p:cNvSpPr>
          <p:nvPr/>
        </p:nvSpPr>
        <p:spPr bwMode="auto">
          <a:xfrm flipH="1">
            <a:off x="914400" y="3373438"/>
            <a:ext cx="8001000" cy="969962"/>
          </a:xfrm>
          <a:custGeom>
            <a:avLst/>
            <a:gdLst>
              <a:gd name="T0" fmla="*/ 2147483647 w 21600"/>
              <a:gd name="T1" fmla="*/ 0 h 21600"/>
              <a:gd name="T2" fmla="*/ 0 w 21600"/>
              <a:gd name="T3" fmla="*/ 2147483647 h 21600"/>
              <a:gd name="T4" fmla="*/ 2147483647 w 21600"/>
              <a:gd name="T5" fmla="*/ 2147483647 h 21600"/>
              <a:gd name="T6" fmla="*/ 2147483647 w 21600"/>
              <a:gd name="T7" fmla="*/ 2147483647 h 21600"/>
              <a:gd name="T8" fmla="*/ 17694720 60000 65536"/>
              <a:gd name="T9" fmla="*/ 11796480 60000 65536"/>
              <a:gd name="T10" fmla="*/ 5898240 60000 65536"/>
              <a:gd name="T11" fmla="*/ 0 60000 65536"/>
              <a:gd name="T12" fmla="*/ 3375 w 21600"/>
              <a:gd name="T13" fmla="*/ 5522 h 21600"/>
              <a:gd name="T14" fmla="*/ 20952 w 21600"/>
              <a:gd name="T15" fmla="*/ 16078 h 21600"/>
            </a:gdLst>
            <a:ahLst/>
            <a:cxnLst>
              <a:cxn ang="T8">
                <a:pos x="T0" y="T1"/>
              </a:cxn>
              <a:cxn ang="T9">
                <a:pos x="T2" y="T3"/>
              </a:cxn>
              <a:cxn ang="T10">
                <a:pos x="T4" y="T5"/>
              </a:cxn>
              <a:cxn ang="T11">
                <a:pos x="T6" y="T7"/>
              </a:cxn>
            </a:cxnLst>
            <a:rect l="T12" t="T13" r="T14" b="T15"/>
            <a:pathLst>
              <a:path w="21600" h="21600">
                <a:moveTo>
                  <a:pt x="20275" y="0"/>
                </a:moveTo>
                <a:lnTo>
                  <a:pt x="20275" y="5522"/>
                </a:lnTo>
                <a:lnTo>
                  <a:pt x="3375" y="5522"/>
                </a:lnTo>
                <a:lnTo>
                  <a:pt x="3375" y="16078"/>
                </a:lnTo>
                <a:lnTo>
                  <a:pt x="20275" y="16078"/>
                </a:lnTo>
                <a:lnTo>
                  <a:pt x="20275" y="21600"/>
                </a:lnTo>
                <a:lnTo>
                  <a:pt x="21600" y="10800"/>
                </a:lnTo>
                <a:close/>
              </a:path>
              <a:path w="21600" h="21600">
                <a:moveTo>
                  <a:pt x="1350" y="5522"/>
                </a:moveTo>
                <a:lnTo>
                  <a:pt x="1350" y="16078"/>
                </a:lnTo>
                <a:lnTo>
                  <a:pt x="2700" y="16078"/>
                </a:lnTo>
                <a:lnTo>
                  <a:pt x="2700" y="5522"/>
                </a:lnTo>
                <a:close/>
              </a:path>
              <a:path w="21600" h="21600">
                <a:moveTo>
                  <a:pt x="0" y="5522"/>
                </a:moveTo>
                <a:lnTo>
                  <a:pt x="0" y="16078"/>
                </a:lnTo>
                <a:lnTo>
                  <a:pt x="675" y="16078"/>
                </a:lnTo>
                <a:lnTo>
                  <a:pt x="675" y="5522"/>
                </a:lnTo>
                <a:close/>
              </a:path>
            </a:pathLst>
          </a:custGeom>
          <a:solidFill>
            <a:srgbClr val="6666FF"/>
          </a:solidFill>
          <a:ln w="38100">
            <a:solidFill>
              <a:schemeClr val="tx1"/>
            </a:solidFill>
            <a:miter lim="800000"/>
            <a:headEnd/>
            <a:tailEnd/>
          </a:ln>
        </p:spPr>
        <p:txBody>
          <a:bodyPr wrap="none" anchor="ctr"/>
          <a:lstStyle/>
          <a:p>
            <a:pPr algn="ctr"/>
            <a:r>
              <a:rPr lang="en-US" dirty="0">
                <a:solidFill>
                  <a:schemeClr val="bg1"/>
                </a:solidFill>
                <a:latin typeface="Arial" pitchFamily="34" charset="0"/>
              </a:rPr>
              <a:t>q.enq(x)</a:t>
            </a:r>
          </a:p>
        </p:txBody>
      </p:sp>
      <p:sp>
        <p:nvSpPr>
          <p:cNvPr id="66569" name="AutoShape 20"/>
          <p:cNvSpPr>
            <a:spLocks noChangeArrowheads="1"/>
          </p:cNvSpPr>
          <p:nvPr/>
        </p:nvSpPr>
        <p:spPr bwMode="auto">
          <a:xfrm>
            <a:off x="3200400" y="4343400"/>
            <a:ext cx="1981200" cy="990600"/>
          </a:xfrm>
          <a:prstGeom prst="leftRightArrow">
            <a:avLst>
              <a:gd name="adj1" fmla="val 50000"/>
              <a:gd name="adj2" fmla="val 40000"/>
            </a:avLst>
          </a:prstGeom>
          <a:solidFill>
            <a:srgbClr val="FF0000"/>
          </a:solidFill>
          <a:ln w="38100">
            <a:solidFill>
              <a:schemeClr val="tx1"/>
            </a:solidFill>
            <a:miter lim="800000"/>
            <a:headEnd/>
            <a:tailEnd/>
          </a:ln>
        </p:spPr>
        <p:txBody>
          <a:bodyPr wrap="none" anchor="ctr"/>
          <a:lstStyle/>
          <a:p>
            <a:pPr algn="ctr"/>
            <a:r>
              <a:rPr lang="en-US" dirty="0">
                <a:solidFill>
                  <a:schemeClr val="bg1"/>
                </a:solidFill>
                <a:latin typeface="Arial" pitchFamily="34" charset="0"/>
              </a:rPr>
              <a:t>q.deq(x)</a:t>
            </a:r>
          </a:p>
        </p:txBody>
      </p:sp>
      <p:grpSp>
        <p:nvGrpSpPr>
          <p:cNvPr id="66570" name="Group 21"/>
          <p:cNvGrpSpPr>
            <a:grpSpLocks/>
          </p:cNvGrpSpPr>
          <p:nvPr/>
        </p:nvGrpSpPr>
        <p:grpSpPr bwMode="auto">
          <a:xfrm>
            <a:off x="838200" y="5257800"/>
            <a:ext cx="7391400" cy="762000"/>
            <a:chOff x="528" y="3312"/>
            <a:chExt cx="4656" cy="480"/>
          </a:xfrm>
        </p:grpSpPr>
        <p:sp>
          <p:nvSpPr>
            <p:cNvPr id="66573" name="AutoShape 22"/>
            <p:cNvSpPr>
              <a:spLocks noChangeArrowheads="1"/>
            </p:cNvSpPr>
            <p:nvPr/>
          </p:nvSpPr>
          <p:spPr bwMode="auto">
            <a:xfrm>
              <a:off x="528" y="3312"/>
              <a:ext cx="4656" cy="480"/>
            </a:xfrm>
            <a:prstGeom prst="rightArrow">
              <a:avLst>
                <a:gd name="adj1" fmla="val 50000"/>
                <a:gd name="adj2" fmla="val 242500"/>
              </a:avLst>
            </a:prstGeom>
            <a:solidFill>
              <a:srgbClr val="0099FF"/>
            </a:solidFill>
            <a:ln w="38100">
              <a:solidFill>
                <a:srgbClr val="0099FF"/>
              </a:solidFill>
              <a:miter lim="800000"/>
              <a:headEnd/>
              <a:tailEnd/>
            </a:ln>
          </p:spPr>
          <p:txBody>
            <a:bodyPr wrap="none" anchor="ctr"/>
            <a:lstStyle/>
            <a:p>
              <a:endParaRPr lang="en-US" dirty="0">
                <a:latin typeface="Courier New" pitchFamily="49" charset="0"/>
              </a:endParaRPr>
            </a:p>
          </p:txBody>
        </p:sp>
        <p:sp>
          <p:nvSpPr>
            <p:cNvPr id="66574" name="Text Box 23"/>
            <p:cNvSpPr txBox="1">
              <a:spLocks noChangeArrowheads="1"/>
            </p:cNvSpPr>
            <p:nvPr/>
          </p:nvSpPr>
          <p:spPr bwMode="auto">
            <a:xfrm>
              <a:off x="2143" y="3408"/>
              <a:ext cx="483" cy="291"/>
            </a:xfrm>
            <a:prstGeom prst="rect">
              <a:avLst/>
            </a:prstGeom>
            <a:noFill/>
            <a:ln w="9525">
              <a:noFill/>
              <a:miter lim="800000"/>
              <a:headEnd/>
              <a:tailEnd/>
            </a:ln>
          </p:spPr>
          <p:txBody>
            <a:bodyPr wrap="none">
              <a:spAutoFit/>
            </a:bodyPr>
            <a:lstStyle/>
            <a:p>
              <a:pPr algn="r"/>
              <a:r>
                <a:rPr lang="en-US" b="0" dirty="0">
                  <a:solidFill>
                    <a:schemeClr val="bg1"/>
                  </a:solidFill>
                  <a:latin typeface="Arial" pitchFamily="34" charset="0"/>
                </a:rPr>
                <a:t>time</a:t>
              </a:r>
            </a:p>
          </p:txBody>
        </p:sp>
      </p:grpSp>
      <p:pic>
        <p:nvPicPr>
          <p:cNvPr id="66572" name="Picture 25" descr="MCj03970740000[1]"/>
          <p:cNvPicPr>
            <a:picLocks noChangeAspect="1" noChangeArrowheads="1"/>
          </p:cNvPicPr>
          <p:nvPr/>
        </p:nvPicPr>
        <p:blipFill>
          <a:blip r:embed="rId3" cstate="print"/>
          <a:srcRect/>
          <a:stretch>
            <a:fillRect/>
          </a:stretch>
        </p:blipFill>
        <p:spPr bwMode="auto">
          <a:xfrm>
            <a:off x="450850" y="534988"/>
            <a:ext cx="866775" cy="858837"/>
          </a:xfrm>
          <a:prstGeom prst="rect">
            <a:avLst/>
          </a:prstGeom>
          <a:noFill/>
          <a:ln w="9525">
            <a:noFill/>
            <a:miter lim="800000"/>
            <a:headEnd/>
            <a:tailEnd/>
          </a:ln>
        </p:spPr>
      </p:pic>
      <p:pic>
        <p:nvPicPr>
          <p:cNvPr id="28" name="Picture 7"/>
          <p:cNvPicPr>
            <a:picLocks noChangeAspect="1" noChangeArrowheads="1"/>
          </p:cNvPicPr>
          <p:nvPr/>
        </p:nvPicPr>
        <p:blipFill>
          <a:blip r:embed="rId4" cstate="print"/>
          <a:srcRect/>
          <a:stretch>
            <a:fillRect/>
          </a:stretch>
        </p:blipFill>
        <p:spPr bwMode="auto">
          <a:xfrm>
            <a:off x="655638" y="6157913"/>
            <a:ext cx="587375" cy="587375"/>
          </a:xfrm>
          <a:prstGeom prst="rect">
            <a:avLst/>
          </a:prstGeom>
          <a:noFill/>
          <a:ln w="9525">
            <a:noFill/>
            <a:miter lim="800000"/>
            <a:headEnd/>
            <a:tailEnd/>
          </a:ln>
        </p:spPr>
      </p:pic>
      <p:grpSp>
        <p:nvGrpSpPr>
          <p:cNvPr id="18" name="Group 17">
            <a:extLst>
              <a:ext uri="{FF2B5EF4-FFF2-40B4-BE49-F238E27FC236}">
                <a16:creationId xmlns:a16="http://schemas.microsoft.com/office/drawing/2014/main" id="{718B6100-488B-C591-C937-D1A6A8D11014}"/>
              </a:ext>
            </a:extLst>
          </p:cNvPr>
          <p:cNvGrpSpPr/>
          <p:nvPr/>
        </p:nvGrpSpPr>
        <p:grpSpPr>
          <a:xfrm>
            <a:off x="3286125" y="2565797"/>
            <a:ext cx="1828800" cy="466725"/>
            <a:chOff x="3286125" y="2565797"/>
            <a:chExt cx="1828800" cy="466725"/>
          </a:xfrm>
        </p:grpSpPr>
        <p:grpSp>
          <p:nvGrpSpPr>
            <p:cNvPr id="19" name="Group 18">
              <a:extLst>
                <a:ext uri="{FF2B5EF4-FFF2-40B4-BE49-F238E27FC236}">
                  <a16:creationId xmlns:a16="http://schemas.microsoft.com/office/drawing/2014/main" id="{5E544B45-E9B0-153D-5D5D-FAE66A20B6FF}"/>
                </a:ext>
              </a:extLst>
            </p:cNvPr>
            <p:cNvGrpSpPr>
              <a:grpSpLocks/>
            </p:cNvGrpSpPr>
            <p:nvPr/>
          </p:nvGrpSpPr>
          <p:grpSpPr bwMode="auto">
            <a:xfrm>
              <a:off x="4352925" y="2718197"/>
              <a:ext cx="219075" cy="174625"/>
              <a:chOff x="2640" y="1426"/>
              <a:chExt cx="138" cy="110"/>
            </a:xfrm>
            <a:solidFill>
              <a:srgbClr val="00CC00"/>
            </a:solidFill>
          </p:grpSpPr>
          <p:sp>
            <p:nvSpPr>
              <p:cNvPr id="35" name="Oval 19">
                <a:extLst>
                  <a:ext uri="{FF2B5EF4-FFF2-40B4-BE49-F238E27FC236}">
                    <a16:creationId xmlns:a16="http://schemas.microsoft.com/office/drawing/2014/main" id="{61D0402B-2C4B-C18C-6C17-D558BBD7445C}"/>
                  </a:ext>
                </a:extLst>
              </p:cNvPr>
              <p:cNvSpPr>
                <a:spLocks noChangeArrowheads="1"/>
              </p:cNvSpPr>
              <p:nvPr/>
            </p:nvSpPr>
            <p:spPr bwMode="auto">
              <a:xfrm>
                <a:off x="2640" y="1426"/>
                <a:ext cx="138" cy="110"/>
              </a:xfrm>
              <a:prstGeom prst="ellipse">
                <a:avLst/>
              </a:prstGeom>
              <a:grpFill/>
              <a:ln w="19050">
                <a:solidFill>
                  <a:schemeClr val="tx1"/>
                </a:solidFill>
                <a:round/>
                <a:headEnd/>
                <a:tailEnd/>
              </a:ln>
              <a:effectLst>
                <a:glow rad="139700">
                  <a:schemeClr val="accent3">
                    <a:satMod val="175000"/>
                    <a:alpha val="40000"/>
                  </a:schemeClr>
                </a:glow>
              </a:effectLst>
            </p:spPr>
            <p:txBody>
              <a:bodyPr wrap="none" anchor="ctr"/>
              <a:lstStyle/>
              <a:p>
                <a:pPr algn="r"/>
                <a:endParaRPr lang="en-US" sz="4400" b="0" u="sng" dirty="0">
                  <a:solidFill>
                    <a:srgbClr val="0000FF"/>
                  </a:solidFill>
                  <a:latin typeface="Arial" pitchFamily="34" charset="0"/>
                </a:endParaRPr>
              </a:p>
            </p:txBody>
          </p:sp>
          <p:sp>
            <p:nvSpPr>
              <p:cNvPr id="36" name="Oval 20">
                <a:extLst>
                  <a:ext uri="{FF2B5EF4-FFF2-40B4-BE49-F238E27FC236}">
                    <a16:creationId xmlns:a16="http://schemas.microsoft.com/office/drawing/2014/main" id="{902D5CCA-5F45-6613-2A3D-3962862D374D}"/>
                  </a:ext>
                </a:extLst>
              </p:cNvPr>
              <p:cNvSpPr>
                <a:spLocks noChangeArrowheads="1"/>
              </p:cNvSpPr>
              <p:nvPr/>
            </p:nvSpPr>
            <p:spPr bwMode="auto">
              <a:xfrm>
                <a:off x="2718" y="1445"/>
                <a:ext cx="37" cy="31"/>
              </a:xfrm>
              <a:prstGeom prst="ellipse">
                <a:avLst/>
              </a:prstGeom>
              <a:grpFill/>
              <a:ln w="19050">
                <a:solidFill>
                  <a:schemeClr val="tx1"/>
                </a:solidFill>
                <a:round/>
                <a:headEnd/>
                <a:tailEnd/>
              </a:ln>
            </p:spPr>
            <p:txBody>
              <a:bodyPr wrap="none" anchor="ctr"/>
              <a:lstStyle/>
              <a:p>
                <a:endParaRPr lang="en-US" dirty="0">
                  <a:latin typeface="Courier New" pitchFamily="49" charset="0"/>
                </a:endParaRPr>
              </a:p>
            </p:txBody>
          </p:sp>
        </p:grpSp>
        <p:grpSp>
          <p:nvGrpSpPr>
            <p:cNvPr id="20" name="Group 5">
              <a:extLst>
                <a:ext uri="{FF2B5EF4-FFF2-40B4-BE49-F238E27FC236}">
                  <a16:creationId xmlns:a16="http://schemas.microsoft.com/office/drawing/2014/main" id="{E7A99FE6-3187-0CA1-3D30-7607F6DF4402}"/>
                </a:ext>
              </a:extLst>
            </p:cNvPr>
            <p:cNvGrpSpPr>
              <a:grpSpLocks/>
            </p:cNvGrpSpPr>
            <p:nvPr/>
          </p:nvGrpSpPr>
          <p:grpSpPr bwMode="auto">
            <a:xfrm>
              <a:off x="3286125" y="2565797"/>
              <a:ext cx="1828800" cy="466725"/>
              <a:chOff x="2160" y="1920"/>
              <a:chExt cx="1152" cy="294"/>
            </a:xfrm>
          </p:grpSpPr>
          <p:grpSp>
            <p:nvGrpSpPr>
              <p:cNvPr id="21" name="Group 6">
                <a:extLst>
                  <a:ext uri="{FF2B5EF4-FFF2-40B4-BE49-F238E27FC236}">
                    <a16:creationId xmlns:a16="http://schemas.microsoft.com/office/drawing/2014/main" id="{7FBF2080-E534-1454-0E2C-FE2F25567BCD}"/>
                  </a:ext>
                </a:extLst>
              </p:cNvPr>
              <p:cNvGrpSpPr>
                <a:grpSpLocks/>
              </p:cNvGrpSpPr>
              <p:nvPr/>
            </p:nvGrpSpPr>
            <p:grpSpPr bwMode="auto">
              <a:xfrm>
                <a:off x="2234" y="2012"/>
                <a:ext cx="138" cy="110"/>
                <a:chOff x="2928" y="1465"/>
                <a:chExt cx="271" cy="215"/>
              </a:xfrm>
            </p:grpSpPr>
            <p:sp>
              <p:nvSpPr>
                <p:cNvPr id="33" name="Oval 7">
                  <a:extLst>
                    <a:ext uri="{FF2B5EF4-FFF2-40B4-BE49-F238E27FC236}">
                      <a16:creationId xmlns:a16="http://schemas.microsoft.com/office/drawing/2014/main" id="{F9B870CD-65B0-436A-4D33-96F058C43B79}"/>
                    </a:ext>
                  </a:extLst>
                </p:cNvPr>
                <p:cNvSpPr>
                  <a:spLocks noChangeArrowheads="1"/>
                </p:cNvSpPr>
                <p:nvPr/>
              </p:nvSpPr>
              <p:spPr bwMode="auto">
                <a:xfrm>
                  <a:off x="2928" y="1465"/>
                  <a:ext cx="271" cy="215"/>
                </a:xfrm>
                <a:prstGeom prst="ellipse">
                  <a:avLst/>
                </a:prstGeom>
                <a:solidFill>
                  <a:srgbClr val="3399FF"/>
                </a:solidFill>
                <a:ln w="19050">
                  <a:solidFill>
                    <a:schemeClr val="tx1"/>
                  </a:solidFill>
                  <a:round/>
                  <a:headEnd/>
                  <a:tailEnd/>
                </a:ln>
                <a:effectLst>
                  <a:glow rad="139700">
                    <a:schemeClr val="accent3">
                      <a:satMod val="175000"/>
                      <a:alpha val="40000"/>
                    </a:schemeClr>
                  </a:glow>
                </a:effectLst>
              </p:spPr>
              <p:txBody>
                <a:bodyPr wrap="none" anchor="ctr"/>
                <a:lstStyle/>
                <a:p>
                  <a:pPr algn="r"/>
                  <a:endParaRPr lang="en-US" sz="4400" b="0" u="sng" dirty="0">
                    <a:solidFill>
                      <a:srgbClr val="0000FF"/>
                    </a:solidFill>
                    <a:latin typeface="Arial" pitchFamily="34" charset="0"/>
                  </a:endParaRPr>
                </a:p>
              </p:txBody>
            </p:sp>
            <p:sp>
              <p:nvSpPr>
                <p:cNvPr id="34" name="Oval 8">
                  <a:extLst>
                    <a:ext uri="{FF2B5EF4-FFF2-40B4-BE49-F238E27FC236}">
                      <a16:creationId xmlns:a16="http://schemas.microsoft.com/office/drawing/2014/main" id="{1F1448A5-9171-7FE7-D92C-B38B2A83A8C7}"/>
                    </a:ext>
                  </a:extLst>
                </p:cNvPr>
                <p:cNvSpPr>
                  <a:spLocks noChangeArrowheads="1"/>
                </p:cNvSpPr>
                <p:nvPr/>
              </p:nvSpPr>
              <p:spPr bwMode="auto">
                <a:xfrm>
                  <a:off x="3082" y="1503"/>
                  <a:ext cx="71" cy="60"/>
                </a:xfrm>
                <a:prstGeom prst="ellipse">
                  <a:avLst/>
                </a:prstGeom>
                <a:solidFill>
                  <a:srgbClr val="00FFFF"/>
                </a:solidFill>
                <a:ln w="19050">
                  <a:solidFill>
                    <a:schemeClr val="bg1"/>
                  </a:solidFill>
                  <a:round/>
                  <a:headEnd/>
                  <a:tailEnd/>
                </a:ln>
              </p:spPr>
              <p:txBody>
                <a:bodyPr wrap="none" anchor="ctr"/>
                <a:lstStyle/>
                <a:p>
                  <a:endParaRPr lang="en-US" dirty="0">
                    <a:latin typeface="Courier New" pitchFamily="49" charset="0"/>
                  </a:endParaRPr>
                </a:p>
              </p:txBody>
            </p:sp>
          </p:grpSp>
          <p:sp>
            <p:nvSpPr>
              <p:cNvPr id="22" name="Rectangle 9">
                <a:extLst>
                  <a:ext uri="{FF2B5EF4-FFF2-40B4-BE49-F238E27FC236}">
                    <a16:creationId xmlns:a16="http://schemas.microsoft.com/office/drawing/2014/main" id="{BC242A94-1170-CD30-DEA2-43D693E24C5D}"/>
                  </a:ext>
                </a:extLst>
              </p:cNvPr>
              <p:cNvSpPr>
                <a:spLocks noChangeArrowheads="1"/>
              </p:cNvSpPr>
              <p:nvPr/>
            </p:nvSpPr>
            <p:spPr bwMode="auto">
              <a:xfrm>
                <a:off x="2160" y="1920"/>
                <a:ext cx="294" cy="294"/>
              </a:xfrm>
              <a:prstGeom prst="rect">
                <a:avLst/>
              </a:prstGeom>
              <a:noFill/>
              <a:ln w="38100">
                <a:solidFill>
                  <a:schemeClr val="bg1"/>
                </a:solidFill>
                <a:miter lim="800000"/>
                <a:headEnd/>
                <a:tailEnd/>
              </a:ln>
            </p:spPr>
            <p:txBody>
              <a:bodyPr wrap="none" anchor="ctr"/>
              <a:lstStyle/>
              <a:p>
                <a:endParaRPr lang="en-US" dirty="0">
                  <a:latin typeface="Courier New" pitchFamily="49" charset="0"/>
                </a:endParaRPr>
              </a:p>
            </p:txBody>
          </p:sp>
          <p:sp>
            <p:nvSpPr>
              <p:cNvPr id="23" name="Rectangle 10">
                <a:extLst>
                  <a:ext uri="{FF2B5EF4-FFF2-40B4-BE49-F238E27FC236}">
                    <a16:creationId xmlns:a16="http://schemas.microsoft.com/office/drawing/2014/main" id="{A158D2D2-D058-2859-2BAD-9D9344AEBAA9}"/>
                  </a:ext>
                </a:extLst>
              </p:cNvPr>
              <p:cNvSpPr>
                <a:spLocks noChangeArrowheads="1"/>
              </p:cNvSpPr>
              <p:nvPr/>
            </p:nvSpPr>
            <p:spPr bwMode="auto">
              <a:xfrm>
                <a:off x="2454" y="1920"/>
                <a:ext cx="294" cy="294"/>
              </a:xfrm>
              <a:prstGeom prst="rect">
                <a:avLst/>
              </a:prstGeom>
              <a:noFill/>
              <a:ln w="38100">
                <a:solidFill>
                  <a:schemeClr val="bg1"/>
                </a:solidFill>
                <a:miter lim="800000"/>
                <a:headEnd/>
                <a:tailEnd/>
              </a:ln>
            </p:spPr>
            <p:txBody>
              <a:bodyPr wrap="none" anchor="ctr"/>
              <a:lstStyle/>
              <a:p>
                <a:endParaRPr lang="en-US" dirty="0">
                  <a:latin typeface="Courier New" pitchFamily="49" charset="0"/>
                </a:endParaRPr>
              </a:p>
            </p:txBody>
          </p:sp>
          <p:sp>
            <p:nvSpPr>
              <p:cNvPr id="24" name="Rectangle 11">
                <a:extLst>
                  <a:ext uri="{FF2B5EF4-FFF2-40B4-BE49-F238E27FC236}">
                    <a16:creationId xmlns:a16="http://schemas.microsoft.com/office/drawing/2014/main" id="{18B5D55A-0676-2015-DE26-7AB9B14F7FFF}"/>
                  </a:ext>
                </a:extLst>
              </p:cNvPr>
              <p:cNvSpPr>
                <a:spLocks noChangeArrowheads="1"/>
              </p:cNvSpPr>
              <p:nvPr/>
            </p:nvSpPr>
            <p:spPr bwMode="auto">
              <a:xfrm>
                <a:off x="2748" y="1920"/>
                <a:ext cx="294" cy="294"/>
              </a:xfrm>
              <a:prstGeom prst="rect">
                <a:avLst/>
              </a:prstGeom>
              <a:noFill/>
              <a:ln w="38100">
                <a:solidFill>
                  <a:schemeClr val="bg1"/>
                </a:solidFill>
                <a:miter lim="800000"/>
                <a:headEnd/>
                <a:tailEnd/>
              </a:ln>
            </p:spPr>
            <p:txBody>
              <a:bodyPr wrap="none" anchor="ctr"/>
              <a:lstStyle/>
              <a:p>
                <a:endParaRPr lang="en-US" dirty="0">
                  <a:latin typeface="Courier New" pitchFamily="49" charset="0"/>
                </a:endParaRPr>
              </a:p>
            </p:txBody>
          </p:sp>
          <p:sp>
            <p:nvSpPr>
              <p:cNvPr id="25" name="Line 12">
                <a:extLst>
                  <a:ext uri="{FF2B5EF4-FFF2-40B4-BE49-F238E27FC236}">
                    <a16:creationId xmlns:a16="http://schemas.microsoft.com/office/drawing/2014/main" id="{EA755D13-EAE5-54B2-BBF3-1A3B6983A2B0}"/>
                  </a:ext>
                </a:extLst>
              </p:cNvPr>
              <p:cNvSpPr>
                <a:spLocks noChangeShapeType="1"/>
              </p:cNvSpPr>
              <p:nvPr/>
            </p:nvSpPr>
            <p:spPr bwMode="auto">
              <a:xfrm>
                <a:off x="3018" y="1920"/>
                <a:ext cx="294" cy="0"/>
              </a:xfrm>
              <a:prstGeom prst="line">
                <a:avLst/>
              </a:prstGeom>
              <a:noFill/>
              <a:ln w="38100">
                <a:solidFill>
                  <a:schemeClr val="bg1"/>
                </a:solidFill>
                <a:round/>
                <a:headEnd/>
                <a:tailEnd/>
              </a:ln>
            </p:spPr>
            <p:txBody>
              <a:bodyPr wrap="none" anchor="ctr"/>
              <a:lstStyle/>
              <a:p>
                <a:endParaRPr lang="en-US" dirty="0">
                  <a:latin typeface="Courier New" pitchFamily="49" charset="0"/>
                </a:endParaRPr>
              </a:p>
            </p:txBody>
          </p:sp>
          <p:sp>
            <p:nvSpPr>
              <p:cNvPr id="29" name="Line 13">
                <a:extLst>
                  <a:ext uri="{FF2B5EF4-FFF2-40B4-BE49-F238E27FC236}">
                    <a16:creationId xmlns:a16="http://schemas.microsoft.com/office/drawing/2014/main" id="{EAB5D134-A9B4-70F9-62CE-645B336E76BB}"/>
                  </a:ext>
                </a:extLst>
              </p:cNvPr>
              <p:cNvSpPr>
                <a:spLocks noChangeShapeType="1"/>
              </p:cNvSpPr>
              <p:nvPr/>
            </p:nvSpPr>
            <p:spPr bwMode="auto">
              <a:xfrm>
                <a:off x="3018" y="2214"/>
                <a:ext cx="294" cy="0"/>
              </a:xfrm>
              <a:prstGeom prst="line">
                <a:avLst/>
              </a:prstGeom>
              <a:noFill/>
              <a:ln w="38100">
                <a:solidFill>
                  <a:schemeClr val="bg1"/>
                </a:solidFill>
                <a:round/>
                <a:headEnd/>
                <a:tailEnd/>
              </a:ln>
            </p:spPr>
            <p:txBody>
              <a:bodyPr wrap="none" anchor="ctr"/>
              <a:lstStyle/>
              <a:p>
                <a:endParaRPr lang="en-US" dirty="0">
                  <a:latin typeface="Courier New" pitchFamily="49" charset="0"/>
                </a:endParaRPr>
              </a:p>
            </p:txBody>
          </p:sp>
          <p:grpSp>
            <p:nvGrpSpPr>
              <p:cNvPr id="30" name="Group 14">
                <a:extLst>
                  <a:ext uri="{FF2B5EF4-FFF2-40B4-BE49-F238E27FC236}">
                    <a16:creationId xmlns:a16="http://schemas.microsoft.com/office/drawing/2014/main" id="{7992FDA2-6ACB-CE8B-9C9E-9AF88F0D75FC}"/>
                  </a:ext>
                </a:extLst>
              </p:cNvPr>
              <p:cNvGrpSpPr>
                <a:grpSpLocks/>
              </p:cNvGrpSpPr>
              <p:nvPr/>
            </p:nvGrpSpPr>
            <p:grpSpPr bwMode="auto">
              <a:xfrm>
                <a:off x="2528" y="2012"/>
                <a:ext cx="138" cy="110"/>
                <a:chOff x="3648" y="3312"/>
                <a:chExt cx="271" cy="215"/>
              </a:xfrm>
            </p:grpSpPr>
            <p:sp>
              <p:nvSpPr>
                <p:cNvPr id="31" name="Oval 15">
                  <a:extLst>
                    <a:ext uri="{FF2B5EF4-FFF2-40B4-BE49-F238E27FC236}">
                      <a16:creationId xmlns:a16="http://schemas.microsoft.com/office/drawing/2014/main" id="{C4F8E4F4-4136-B6BD-033E-4FD2F36B3E5E}"/>
                    </a:ext>
                  </a:extLst>
                </p:cNvPr>
                <p:cNvSpPr>
                  <a:spLocks noChangeArrowheads="1"/>
                </p:cNvSpPr>
                <p:nvPr/>
              </p:nvSpPr>
              <p:spPr bwMode="auto">
                <a:xfrm>
                  <a:off x="3648" y="3312"/>
                  <a:ext cx="271" cy="215"/>
                </a:xfrm>
                <a:prstGeom prst="ellipse">
                  <a:avLst/>
                </a:prstGeom>
                <a:solidFill>
                  <a:srgbClr val="FF0000"/>
                </a:solidFill>
                <a:ln w="19050">
                  <a:solidFill>
                    <a:schemeClr val="tx1"/>
                  </a:solidFill>
                  <a:round/>
                  <a:headEnd/>
                  <a:tailEnd/>
                </a:ln>
                <a:effectLst>
                  <a:glow rad="139700">
                    <a:schemeClr val="accent3">
                      <a:satMod val="175000"/>
                      <a:alpha val="40000"/>
                    </a:schemeClr>
                  </a:glow>
                </a:effectLst>
              </p:spPr>
              <p:txBody>
                <a:bodyPr wrap="none" anchor="ctr"/>
                <a:lstStyle/>
                <a:p>
                  <a:pPr algn="r"/>
                  <a:endParaRPr lang="en-US" sz="4400" b="0" u="sng" dirty="0">
                    <a:solidFill>
                      <a:srgbClr val="0000FF"/>
                    </a:solidFill>
                    <a:latin typeface="Arial" pitchFamily="34" charset="0"/>
                  </a:endParaRPr>
                </a:p>
              </p:txBody>
            </p:sp>
            <p:sp>
              <p:nvSpPr>
                <p:cNvPr id="32" name="Oval 16">
                  <a:extLst>
                    <a:ext uri="{FF2B5EF4-FFF2-40B4-BE49-F238E27FC236}">
                      <a16:creationId xmlns:a16="http://schemas.microsoft.com/office/drawing/2014/main" id="{0B01BA7D-D3D7-7061-5BD0-9E0C4488FE60}"/>
                    </a:ext>
                  </a:extLst>
                </p:cNvPr>
                <p:cNvSpPr>
                  <a:spLocks noChangeArrowheads="1"/>
                </p:cNvSpPr>
                <p:nvPr/>
              </p:nvSpPr>
              <p:spPr bwMode="auto">
                <a:xfrm>
                  <a:off x="3802" y="3350"/>
                  <a:ext cx="71" cy="60"/>
                </a:xfrm>
                <a:prstGeom prst="ellipse">
                  <a:avLst/>
                </a:prstGeom>
                <a:solidFill>
                  <a:srgbClr val="FF7C80"/>
                </a:solidFill>
                <a:ln w="19050">
                  <a:solidFill>
                    <a:schemeClr val="bg1"/>
                  </a:solidFill>
                  <a:round/>
                  <a:headEnd/>
                  <a:tailEnd/>
                </a:ln>
              </p:spPr>
              <p:txBody>
                <a:bodyPr wrap="none" anchor="ctr"/>
                <a:lstStyle/>
                <a:p>
                  <a:endParaRPr lang="en-US" dirty="0">
                    <a:latin typeface="Courier New" pitchFamily="49" charset="0"/>
                  </a:endParaRPr>
                </a:p>
              </p:txBody>
            </p:sp>
          </p:grpSp>
        </p:grpSp>
      </p:gr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1" name="Footer Placeholder 2"/>
          <p:cNvSpPr>
            <a:spLocks noGrp="1"/>
          </p:cNvSpPr>
          <p:nvPr>
            <p:ph type="ftr" sz="quarter" idx="10"/>
          </p:nvPr>
        </p:nvSpPr>
        <p:spPr>
          <a:xfrm>
            <a:off x="3124200" y="6248400"/>
            <a:ext cx="2895600" cy="457200"/>
          </a:xfrm>
        </p:spPr>
        <p:txBody>
          <a:bodyPr/>
          <a:lstStyle/>
          <a:p>
            <a:pPr>
              <a:defRPr/>
            </a:pPr>
            <a:r>
              <a:rPr lang="en-US" b="0" dirty="0">
                <a:latin typeface="Arial" pitchFamily="34" charset="0"/>
                <a:cs typeface="+mn-cs"/>
              </a:rPr>
              <a:t>Art of Multiprocessor Programming</a:t>
            </a:r>
          </a:p>
        </p:txBody>
      </p:sp>
      <p:sp>
        <p:nvSpPr>
          <p:cNvPr id="32" name="Slide Number Placeholder 3"/>
          <p:cNvSpPr>
            <a:spLocks noGrp="1"/>
          </p:cNvSpPr>
          <p:nvPr>
            <p:ph type="sldNum" sz="quarter" idx="11"/>
          </p:nvPr>
        </p:nvSpPr>
        <p:spPr>
          <a:xfrm>
            <a:off x="6553200" y="6248400"/>
            <a:ext cx="1905000" cy="457200"/>
          </a:xfrm>
        </p:spPr>
        <p:txBody>
          <a:bodyPr/>
          <a:lstStyle/>
          <a:p>
            <a:pPr>
              <a:defRPr/>
            </a:pPr>
            <a:fld id="{9EB9D47B-1776-4DEC-A855-AB5C5C0AE9A9}" type="slidenum">
              <a:rPr lang="x-none" b="0">
                <a:latin typeface="Arial" pitchFamily="34" charset="0"/>
                <a:cs typeface="+mn-cs"/>
              </a:rPr>
              <a:pPr>
                <a:defRPr/>
              </a:pPr>
              <a:t>76</a:t>
            </a:fld>
            <a:endParaRPr lang="en-US" b="0" dirty="0">
              <a:latin typeface="Arial" pitchFamily="34" charset="0"/>
              <a:cs typeface="+mn-cs"/>
            </a:endParaRPr>
          </a:p>
        </p:txBody>
      </p:sp>
      <p:sp>
        <p:nvSpPr>
          <p:cNvPr id="67589" name="Rectangle 3"/>
          <p:cNvSpPr>
            <a:spLocks noGrp="1" noChangeArrowheads="1"/>
          </p:cNvSpPr>
          <p:nvPr>
            <p:ph type="title" idx="4294967295"/>
          </p:nvPr>
        </p:nvSpPr>
        <p:spPr/>
        <p:txBody>
          <a:bodyPr/>
          <a:lstStyle/>
          <a:p>
            <a:pPr eaLnBrk="1" hangingPunct="1"/>
            <a:r>
              <a:rPr lang="en-US"/>
              <a:t>Example</a:t>
            </a:r>
          </a:p>
        </p:txBody>
      </p:sp>
      <p:sp>
        <p:nvSpPr>
          <p:cNvPr id="67590" name="Text Box 4"/>
          <p:cNvSpPr txBox="1">
            <a:spLocks noChangeArrowheads="1"/>
          </p:cNvSpPr>
          <p:nvPr/>
        </p:nvSpPr>
        <p:spPr bwMode="auto">
          <a:xfrm>
            <a:off x="3402220" y="5410200"/>
            <a:ext cx="766555" cy="461665"/>
          </a:xfrm>
          <a:prstGeom prst="rect">
            <a:avLst/>
          </a:prstGeom>
          <a:noFill/>
          <a:ln w="9525">
            <a:noFill/>
            <a:miter lim="800000"/>
            <a:headEnd/>
            <a:tailEnd/>
          </a:ln>
        </p:spPr>
        <p:txBody>
          <a:bodyPr wrap="none">
            <a:spAutoFit/>
          </a:bodyPr>
          <a:lstStyle/>
          <a:p>
            <a:pPr algn="r"/>
            <a:r>
              <a:rPr lang="en-US" b="0" dirty="0">
                <a:solidFill>
                  <a:schemeClr val="bg1"/>
                </a:solidFill>
                <a:latin typeface="Arial" pitchFamily="34" charset="0"/>
              </a:rPr>
              <a:t>time</a:t>
            </a:r>
          </a:p>
        </p:txBody>
      </p:sp>
      <p:sp>
        <p:nvSpPr>
          <p:cNvPr id="67591" name="AutoShape 5"/>
          <p:cNvSpPr>
            <a:spLocks noChangeArrowheads="1"/>
          </p:cNvSpPr>
          <p:nvPr/>
        </p:nvSpPr>
        <p:spPr bwMode="auto">
          <a:xfrm flipH="1">
            <a:off x="914400" y="3373438"/>
            <a:ext cx="8001000" cy="969962"/>
          </a:xfrm>
          <a:custGeom>
            <a:avLst/>
            <a:gdLst>
              <a:gd name="T0" fmla="*/ 2147483647 w 21600"/>
              <a:gd name="T1" fmla="*/ 0 h 21600"/>
              <a:gd name="T2" fmla="*/ 0 w 21600"/>
              <a:gd name="T3" fmla="*/ 2147483647 h 21600"/>
              <a:gd name="T4" fmla="*/ 2147483647 w 21600"/>
              <a:gd name="T5" fmla="*/ 2147483647 h 21600"/>
              <a:gd name="T6" fmla="*/ 2147483647 w 21600"/>
              <a:gd name="T7" fmla="*/ 2147483647 h 21600"/>
              <a:gd name="T8" fmla="*/ 17694720 60000 65536"/>
              <a:gd name="T9" fmla="*/ 11796480 60000 65536"/>
              <a:gd name="T10" fmla="*/ 5898240 60000 65536"/>
              <a:gd name="T11" fmla="*/ 0 60000 65536"/>
              <a:gd name="T12" fmla="*/ 3375 w 21600"/>
              <a:gd name="T13" fmla="*/ 5522 h 21600"/>
              <a:gd name="T14" fmla="*/ 20952 w 21600"/>
              <a:gd name="T15" fmla="*/ 16078 h 21600"/>
            </a:gdLst>
            <a:ahLst/>
            <a:cxnLst>
              <a:cxn ang="T8">
                <a:pos x="T0" y="T1"/>
              </a:cxn>
              <a:cxn ang="T9">
                <a:pos x="T2" y="T3"/>
              </a:cxn>
              <a:cxn ang="T10">
                <a:pos x="T4" y="T5"/>
              </a:cxn>
              <a:cxn ang="T11">
                <a:pos x="T6" y="T7"/>
              </a:cxn>
            </a:cxnLst>
            <a:rect l="T12" t="T13" r="T14" b="T15"/>
            <a:pathLst>
              <a:path w="21600" h="21600">
                <a:moveTo>
                  <a:pt x="20275" y="0"/>
                </a:moveTo>
                <a:lnTo>
                  <a:pt x="20275" y="5522"/>
                </a:lnTo>
                <a:lnTo>
                  <a:pt x="3375" y="5522"/>
                </a:lnTo>
                <a:lnTo>
                  <a:pt x="3375" y="16078"/>
                </a:lnTo>
                <a:lnTo>
                  <a:pt x="20275" y="16078"/>
                </a:lnTo>
                <a:lnTo>
                  <a:pt x="20275" y="21600"/>
                </a:lnTo>
                <a:lnTo>
                  <a:pt x="21600" y="10800"/>
                </a:lnTo>
                <a:close/>
              </a:path>
              <a:path w="21600" h="21600">
                <a:moveTo>
                  <a:pt x="1350" y="5522"/>
                </a:moveTo>
                <a:lnTo>
                  <a:pt x="1350" y="16078"/>
                </a:lnTo>
                <a:lnTo>
                  <a:pt x="2700" y="16078"/>
                </a:lnTo>
                <a:lnTo>
                  <a:pt x="2700" y="5522"/>
                </a:lnTo>
                <a:close/>
              </a:path>
              <a:path w="21600" h="21600">
                <a:moveTo>
                  <a:pt x="0" y="5522"/>
                </a:moveTo>
                <a:lnTo>
                  <a:pt x="0" y="16078"/>
                </a:lnTo>
                <a:lnTo>
                  <a:pt x="675" y="16078"/>
                </a:lnTo>
                <a:lnTo>
                  <a:pt x="675" y="5522"/>
                </a:lnTo>
                <a:close/>
              </a:path>
            </a:pathLst>
          </a:custGeom>
          <a:solidFill>
            <a:srgbClr val="6666FF"/>
          </a:solidFill>
          <a:ln w="38100">
            <a:solidFill>
              <a:schemeClr val="tx1"/>
            </a:solidFill>
            <a:miter lim="800000"/>
            <a:headEnd/>
            <a:tailEnd/>
          </a:ln>
        </p:spPr>
        <p:txBody>
          <a:bodyPr wrap="none" anchor="ctr"/>
          <a:lstStyle/>
          <a:p>
            <a:pPr algn="ctr"/>
            <a:r>
              <a:rPr lang="en-US" dirty="0">
                <a:solidFill>
                  <a:schemeClr val="bg1"/>
                </a:solidFill>
                <a:latin typeface="Arial" pitchFamily="34" charset="0"/>
              </a:rPr>
              <a:t>q.enq(x)</a:t>
            </a:r>
          </a:p>
        </p:txBody>
      </p:sp>
      <p:sp>
        <p:nvSpPr>
          <p:cNvPr id="67593" name="AutoShape 20"/>
          <p:cNvSpPr>
            <a:spLocks noChangeArrowheads="1"/>
          </p:cNvSpPr>
          <p:nvPr/>
        </p:nvSpPr>
        <p:spPr bwMode="auto">
          <a:xfrm>
            <a:off x="3200400" y="4343400"/>
            <a:ext cx="1981200" cy="990600"/>
          </a:xfrm>
          <a:prstGeom prst="leftRightArrow">
            <a:avLst>
              <a:gd name="adj1" fmla="val 50000"/>
              <a:gd name="adj2" fmla="val 40000"/>
            </a:avLst>
          </a:prstGeom>
          <a:solidFill>
            <a:srgbClr val="FF0000"/>
          </a:solidFill>
          <a:ln w="38100">
            <a:solidFill>
              <a:schemeClr val="tx1"/>
            </a:solidFill>
            <a:miter lim="800000"/>
            <a:headEnd/>
            <a:tailEnd/>
          </a:ln>
        </p:spPr>
        <p:txBody>
          <a:bodyPr wrap="none" anchor="ctr"/>
          <a:lstStyle/>
          <a:p>
            <a:pPr algn="ctr"/>
            <a:r>
              <a:rPr lang="en-US" dirty="0">
                <a:solidFill>
                  <a:schemeClr val="bg1"/>
                </a:solidFill>
                <a:latin typeface="Arial" pitchFamily="34" charset="0"/>
              </a:rPr>
              <a:t>q.deq(x)</a:t>
            </a:r>
          </a:p>
        </p:txBody>
      </p:sp>
      <p:grpSp>
        <p:nvGrpSpPr>
          <p:cNvPr id="67594" name="Group 21"/>
          <p:cNvGrpSpPr>
            <a:grpSpLocks/>
          </p:cNvGrpSpPr>
          <p:nvPr/>
        </p:nvGrpSpPr>
        <p:grpSpPr bwMode="auto">
          <a:xfrm>
            <a:off x="909638" y="3397250"/>
            <a:ext cx="8001000" cy="1960563"/>
            <a:chOff x="573" y="2140"/>
            <a:chExt cx="5040" cy="1235"/>
          </a:xfrm>
        </p:grpSpPr>
        <p:sp>
          <p:nvSpPr>
            <p:cNvPr id="67600" name="AutoShape 22"/>
            <p:cNvSpPr>
              <a:spLocks noChangeArrowheads="1"/>
            </p:cNvSpPr>
            <p:nvPr/>
          </p:nvSpPr>
          <p:spPr bwMode="auto">
            <a:xfrm flipH="1">
              <a:off x="573" y="2140"/>
              <a:ext cx="5040" cy="611"/>
            </a:xfrm>
            <a:custGeom>
              <a:avLst/>
              <a:gdLst>
                <a:gd name="T0" fmla="*/ 0 w 21600"/>
                <a:gd name="T1" fmla="*/ 0 h 21600"/>
                <a:gd name="T2" fmla="*/ 0 w 21600"/>
                <a:gd name="T3" fmla="*/ 0 h 21600"/>
                <a:gd name="T4" fmla="*/ 0 w 21600"/>
                <a:gd name="T5" fmla="*/ 0 h 21600"/>
                <a:gd name="T6" fmla="*/ 0 w 21600"/>
                <a:gd name="T7" fmla="*/ 0 h 21600"/>
                <a:gd name="T8" fmla="*/ 17694720 60000 65536"/>
                <a:gd name="T9" fmla="*/ 11796480 60000 65536"/>
                <a:gd name="T10" fmla="*/ 5898240 60000 65536"/>
                <a:gd name="T11" fmla="*/ 0 60000 65536"/>
                <a:gd name="T12" fmla="*/ 3373 w 21600"/>
                <a:gd name="T13" fmla="*/ 5515 h 21600"/>
                <a:gd name="T14" fmla="*/ 20953 w 21600"/>
                <a:gd name="T15" fmla="*/ 16085 h 21600"/>
              </a:gdLst>
              <a:ahLst/>
              <a:cxnLst>
                <a:cxn ang="T8">
                  <a:pos x="T0" y="T1"/>
                </a:cxn>
                <a:cxn ang="T9">
                  <a:pos x="T2" y="T3"/>
                </a:cxn>
                <a:cxn ang="T10">
                  <a:pos x="T4" y="T5"/>
                </a:cxn>
                <a:cxn ang="T11">
                  <a:pos x="T6" y="T7"/>
                </a:cxn>
              </a:cxnLst>
              <a:rect l="T12" t="T13" r="T14" b="T15"/>
              <a:pathLst>
                <a:path w="21600" h="21600">
                  <a:moveTo>
                    <a:pt x="20275" y="0"/>
                  </a:moveTo>
                  <a:lnTo>
                    <a:pt x="20275" y="5522"/>
                  </a:lnTo>
                  <a:lnTo>
                    <a:pt x="3375" y="5522"/>
                  </a:lnTo>
                  <a:lnTo>
                    <a:pt x="3375" y="16078"/>
                  </a:lnTo>
                  <a:lnTo>
                    <a:pt x="20275" y="16078"/>
                  </a:lnTo>
                  <a:lnTo>
                    <a:pt x="20275" y="21600"/>
                  </a:lnTo>
                  <a:lnTo>
                    <a:pt x="21600" y="10800"/>
                  </a:lnTo>
                  <a:close/>
                </a:path>
                <a:path w="21600" h="21600">
                  <a:moveTo>
                    <a:pt x="1350" y="5522"/>
                  </a:moveTo>
                  <a:lnTo>
                    <a:pt x="1350" y="16078"/>
                  </a:lnTo>
                  <a:lnTo>
                    <a:pt x="2700" y="16078"/>
                  </a:lnTo>
                  <a:lnTo>
                    <a:pt x="2700" y="5522"/>
                  </a:lnTo>
                  <a:close/>
                </a:path>
                <a:path w="21600" h="21600">
                  <a:moveTo>
                    <a:pt x="0" y="5522"/>
                  </a:moveTo>
                  <a:lnTo>
                    <a:pt x="0" y="16078"/>
                  </a:lnTo>
                  <a:lnTo>
                    <a:pt x="675" y="16078"/>
                  </a:lnTo>
                  <a:lnTo>
                    <a:pt x="675" y="5522"/>
                  </a:lnTo>
                  <a:close/>
                </a:path>
              </a:pathLst>
            </a:custGeom>
            <a:solidFill>
              <a:schemeClr val="folHlink"/>
            </a:solidFill>
            <a:ln w="38100">
              <a:solidFill>
                <a:schemeClr val="tx1"/>
              </a:solidFill>
              <a:miter lim="800000"/>
              <a:headEnd/>
              <a:tailEnd/>
            </a:ln>
          </p:spPr>
          <p:txBody>
            <a:bodyPr wrap="none" anchor="ctr"/>
            <a:lstStyle/>
            <a:p>
              <a:pPr algn="ctr"/>
              <a:r>
                <a:rPr lang="en-US" dirty="0">
                  <a:solidFill>
                    <a:schemeClr val="bg1"/>
                  </a:solidFill>
                  <a:latin typeface="Arial" pitchFamily="34" charset="0"/>
                </a:rPr>
                <a:t>q.enq(x)</a:t>
              </a:r>
            </a:p>
          </p:txBody>
        </p:sp>
        <p:sp>
          <p:nvSpPr>
            <p:cNvPr id="67601" name="AutoShape 23"/>
            <p:cNvSpPr>
              <a:spLocks noChangeArrowheads="1"/>
            </p:cNvSpPr>
            <p:nvPr/>
          </p:nvSpPr>
          <p:spPr bwMode="auto">
            <a:xfrm>
              <a:off x="2013" y="2751"/>
              <a:ext cx="1248" cy="624"/>
            </a:xfrm>
            <a:prstGeom prst="leftRightArrow">
              <a:avLst>
                <a:gd name="adj1" fmla="val 50000"/>
                <a:gd name="adj2" fmla="val 40000"/>
              </a:avLst>
            </a:prstGeom>
            <a:solidFill>
              <a:schemeClr val="folHlink"/>
            </a:solidFill>
            <a:ln w="38100">
              <a:solidFill>
                <a:schemeClr val="tx1"/>
              </a:solidFill>
              <a:miter lim="800000"/>
              <a:headEnd/>
              <a:tailEnd/>
            </a:ln>
          </p:spPr>
          <p:txBody>
            <a:bodyPr wrap="none" anchor="ctr"/>
            <a:lstStyle/>
            <a:p>
              <a:pPr algn="ctr"/>
              <a:r>
                <a:rPr lang="en-US" dirty="0">
                  <a:solidFill>
                    <a:schemeClr val="bg1"/>
                  </a:solidFill>
                  <a:latin typeface="Arial" pitchFamily="34" charset="0"/>
                </a:rPr>
                <a:t>q.deq(x)</a:t>
              </a:r>
            </a:p>
          </p:txBody>
        </p:sp>
        <p:sp>
          <p:nvSpPr>
            <p:cNvPr id="67602" name="Line 24"/>
            <p:cNvSpPr>
              <a:spLocks noChangeShapeType="1"/>
            </p:cNvSpPr>
            <p:nvPr/>
          </p:nvSpPr>
          <p:spPr bwMode="auto">
            <a:xfrm>
              <a:off x="1481" y="2277"/>
              <a:ext cx="0" cy="329"/>
            </a:xfrm>
            <a:prstGeom prst="line">
              <a:avLst/>
            </a:prstGeom>
            <a:noFill/>
            <a:ln w="76200">
              <a:solidFill>
                <a:srgbClr val="6666FF"/>
              </a:solidFill>
              <a:round/>
              <a:headEnd/>
              <a:tailEnd/>
            </a:ln>
          </p:spPr>
          <p:txBody>
            <a:bodyPr wrap="none" anchor="ctr"/>
            <a:lstStyle/>
            <a:p>
              <a:endParaRPr lang="en-US" dirty="0">
                <a:latin typeface="Courier New" pitchFamily="49" charset="0"/>
              </a:endParaRPr>
            </a:p>
          </p:txBody>
        </p:sp>
        <p:sp>
          <p:nvSpPr>
            <p:cNvPr id="67603" name="Line 25"/>
            <p:cNvSpPr>
              <a:spLocks noChangeShapeType="1"/>
            </p:cNvSpPr>
            <p:nvPr/>
          </p:nvSpPr>
          <p:spPr bwMode="auto">
            <a:xfrm>
              <a:off x="2642" y="2917"/>
              <a:ext cx="0" cy="283"/>
            </a:xfrm>
            <a:prstGeom prst="line">
              <a:avLst/>
            </a:prstGeom>
            <a:noFill/>
            <a:ln w="76200">
              <a:solidFill>
                <a:srgbClr val="FF0000"/>
              </a:solidFill>
              <a:round/>
              <a:headEnd/>
              <a:tailEnd/>
            </a:ln>
          </p:spPr>
          <p:txBody>
            <a:bodyPr wrap="none" anchor="ctr"/>
            <a:lstStyle/>
            <a:p>
              <a:endParaRPr lang="en-US" dirty="0">
                <a:latin typeface="Courier New" pitchFamily="49" charset="0"/>
              </a:endParaRPr>
            </a:p>
          </p:txBody>
        </p:sp>
      </p:grpSp>
      <p:grpSp>
        <p:nvGrpSpPr>
          <p:cNvPr id="67595" name="Group 27"/>
          <p:cNvGrpSpPr>
            <a:grpSpLocks/>
          </p:cNvGrpSpPr>
          <p:nvPr/>
        </p:nvGrpSpPr>
        <p:grpSpPr bwMode="auto">
          <a:xfrm>
            <a:off x="838200" y="5257800"/>
            <a:ext cx="7391400" cy="762000"/>
            <a:chOff x="528" y="3312"/>
            <a:chExt cx="4656" cy="480"/>
          </a:xfrm>
        </p:grpSpPr>
        <p:sp>
          <p:nvSpPr>
            <p:cNvPr id="67598" name="AutoShape 28"/>
            <p:cNvSpPr>
              <a:spLocks noChangeArrowheads="1"/>
            </p:cNvSpPr>
            <p:nvPr/>
          </p:nvSpPr>
          <p:spPr bwMode="auto">
            <a:xfrm>
              <a:off x="528" y="3312"/>
              <a:ext cx="4656" cy="480"/>
            </a:xfrm>
            <a:prstGeom prst="rightArrow">
              <a:avLst>
                <a:gd name="adj1" fmla="val 50000"/>
                <a:gd name="adj2" fmla="val 242500"/>
              </a:avLst>
            </a:prstGeom>
            <a:solidFill>
              <a:srgbClr val="0099FF"/>
            </a:solidFill>
            <a:ln w="38100">
              <a:solidFill>
                <a:srgbClr val="0099FF"/>
              </a:solidFill>
              <a:miter lim="800000"/>
              <a:headEnd/>
              <a:tailEnd/>
            </a:ln>
          </p:spPr>
          <p:txBody>
            <a:bodyPr wrap="none" anchor="ctr"/>
            <a:lstStyle/>
            <a:p>
              <a:endParaRPr lang="en-US" dirty="0">
                <a:latin typeface="Courier New" pitchFamily="49" charset="0"/>
              </a:endParaRPr>
            </a:p>
          </p:txBody>
        </p:sp>
        <p:sp>
          <p:nvSpPr>
            <p:cNvPr id="67599" name="Text Box 29"/>
            <p:cNvSpPr txBox="1">
              <a:spLocks noChangeArrowheads="1"/>
            </p:cNvSpPr>
            <p:nvPr/>
          </p:nvSpPr>
          <p:spPr bwMode="auto">
            <a:xfrm>
              <a:off x="2143" y="3408"/>
              <a:ext cx="483" cy="291"/>
            </a:xfrm>
            <a:prstGeom prst="rect">
              <a:avLst/>
            </a:prstGeom>
            <a:noFill/>
            <a:ln w="9525">
              <a:noFill/>
              <a:miter lim="800000"/>
              <a:headEnd/>
              <a:tailEnd/>
            </a:ln>
          </p:spPr>
          <p:txBody>
            <a:bodyPr wrap="none">
              <a:spAutoFit/>
            </a:bodyPr>
            <a:lstStyle/>
            <a:p>
              <a:pPr algn="r"/>
              <a:r>
                <a:rPr lang="en-US" b="0" dirty="0">
                  <a:solidFill>
                    <a:schemeClr val="bg1"/>
                  </a:solidFill>
                  <a:latin typeface="Arial" pitchFamily="34" charset="0"/>
                </a:rPr>
                <a:t>time</a:t>
              </a:r>
            </a:p>
          </p:txBody>
        </p:sp>
      </p:grpSp>
      <p:pic>
        <p:nvPicPr>
          <p:cNvPr id="67597" name="Picture 31" descr="MCj03970740000[1]"/>
          <p:cNvPicPr>
            <a:picLocks noChangeAspect="1" noChangeArrowheads="1"/>
          </p:cNvPicPr>
          <p:nvPr/>
        </p:nvPicPr>
        <p:blipFill>
          <a:blip r:embed="rId3" cstate="print"/>
          <a:srcRect/>
          <a:stretch>
            <a:fillRect/>
          </a:stretch>
        </p:blipFill>
        <p:spPr bwMode="auto">
          <a:xfrm>
            <a:off x="450850" y="534988"/>
            <a:ext cx="866775" cy="858837"/>
          </a:xfrm>
          <a:prstGeom prst="rect">
            <a:avLst/>
          </a:prstGeom>
          <a:noFill/>
          <a:ln w="9525">
            <a:noFill/>
            <a:miter lim="800000"/>
            <a:headEnd/>
            <a:tailEnd/>
          </a:ln>
        </p:spPr>
      </p:pic>
      <p:pic>
        <p:nvPicPr>
          <p:cNvPr id="33" name="Picture 7"/>
          <p:cNvPicPr>
            <a:picLocks noChangeAspect="1" noChangeArrowheads="1"/>
          </p:cNvPicPr>
          <p:nvPr/>
        </p:nvPicPr>
        <p:blipFill>
          <a:blip r:embed="rId4" cstate="print"/>
          <a:srcRect/>
          <a:stretch>
            <a:fillRect/>
          </a:stretch>
        </p:blipFill>
        <p:spPr bwMode="auto">
          <a:xfrm>
            <a:off x="655638" y="6157913"/>
            <a:ext cx="587375" cy="587375"/>
          </a:xfrm>
          <a:prstGeom prst="rect">
            <a:avLst/>
          </a:prstGeom>
          <a:noFill/>
          <a:ln w="9525">
            <a:noFill/>
            <a:miter lim="800000"/>
            <a:headEnd/>
            <a:tailEnd/>
          </a:ln>
        </p:spPr>
      </p:pic>
      <p:grpSp>
        <p:nvGrpSpPr>
          <p:cNvPr id="18" name="Group 17">
            <a:extLst>
              <a:ext uri="{FF2B5EF4-FFF2-40B4-BE49-F238E27FC236}">
                <a16:creationId xmlns:a16="http://schemas.microsoft.com/office/drawing/2014/main" id="{92FA256D-7EF8-37A7-D787-CA4A1E4E2D83}"/>
              </a:ext>
            </a:extLst>
          </p:cNvPr>
          <p:cNvGrpSpPr/>
          <p:nvPr/>
        </p:nvGrpSpPr>
        <p:grpSpPr>
          <a:xfrm>
            <a:off x="3286125" y="2565797"/>
            <a:ext cx="1828800" cy="466725"/>
            <a:chOff x="3286125" y="2565797"/>
            <a:chExt cx="1828800" cy="466725"/>
          </a:xfrm>
        </p:grpSpPr>
        <p:grpSp>
          <p:nvGrpSpPr>
            <p:cNvPr id="19" name="Group 18">
              <a:extLst>
                <a:ext uri="{FF2B5EF4-FFF2-40B4-BE49-F238E27FC236}">
                  <a16:creationId xmlns:a16="http://schemas.microsoft.com/office/drawing/2014/main" id="{34CEA494-28E8-391D-63F3-53E539E14426}"/>
                </a:ext>
              </a:extLst>
            </p:cNvPr>
            <p:cNvGrpSpPr>
              <a:grpSpLocks/>
            </p:cNvGrpSpPr>
            <p:nvPr/>
          </p:nvGrpSpPr>
          <p:grpSpPr bwMode="auto">
            <a:xfrm>
              <a:off x="4352925" y="2718197"/>
              <a:ext cx="219075" cy="174625"/>
              <a:chOff x="2640" y="1426"/>
              <a:chExt cx="138" cy="110"/>
            </a:xfrm>
            <a:solidFill>
              <a:srgbClr val="00CC00"/>
            </a:solidFill>
          </p:grpSpPr>
          <p:sp>
            <p:nvSpPr>
              <p:cNvPr id="35" name="Oval 19">
                <a:extLst>
                  <a:ext uri="{FF2B5EF4-FFF2-40B4-BE49-F238E27FC236}">
                    <a16:creationId xmlns:a16="http://schemas.microsoft.com/office/drawing/2014/main" id="{2510DAB8-756A-DE86-7B34-E62665EA0433}"/>
                  </a:ext>
                </a:extLst>
              </p:cNvPr>
              <p:cNvSpPr>
                <a:spLocks noChangeArrowheads="1"/>
              </p:cNvSpPr>
              <p:nvPr/>
            </p:nvSpPr>
            <p:spPr bwMode="auto">
              <a:xfrm>
                <a:off x="2640" y="1426"/>
                <a:ext cx="138" cy="110"/>
              </a:xfrm>
              <a:prstGeom prst="ellipse">
                <a:avLst/>
              </a:prstGeom>
              <a:grpFill/>
              <a:ln w="19050">
                <a:solidFill>
                  <a:schemeClr val="tx1"/>
                </a:solidFill>
                <a:round/>
                <a:headEnd/>
                <a:tailEnd/>
              </a:ln>
              <a:effectLst>
                <a:glow rad="139700">
                  <a:schemeClr val="accent3">
                    <a:satMod val="175000"/>
                    <a:alpha val="40000"/>
                  </a:schemeClr>
                </a:glow>
              </a:effectLst>
            </p:spPr>
            <p:txBody>
              <a:bodyPr wrap="none" anchor="ctr"/>
              <a:lstStyle/>
              <a:p>
                <a:pPr algn="r"/>
                <a:endParaRPr lang="en-US" sz="4400" b="0" u="sng" dirty="0">
                  <a:solidFill>
                    <a:srgbClr val="0000FF"/>
                  </a:solidFill>
                  <a:latin typeface="Arial" pitchFamily="34" charset="0"/>
                </a:endParaRPr>
              </a:p>
            </p:txBody>
          </p:sp>
          <p:sp>
            <p:nvSpPr>
              <p:cNvPr id="36" name="Oval 20">
                <a:extLst>
                  <a:ext uri="{FF2B5EF4-FFF2-40B4-BE49-F238E27FC236}">
                    <a16:creationId xmlns:a16="http://schemas.microsoft.com/office/drawing/2014/main" id="{5D2599DB-A4F9-1578-BD04-23073B3531AC}"/>
                  </a:ext>
                </a:extLst>
              </p:cNvPr>
              <p:cNvSpPr>
                <a:spLocks noChangeArrowheads="1"/>
              </p:cNvSpPr>
              <p:nvPr/>
            </p:nvSpPr>
            <p:spPr bwMode="auto">
              <a:xfrm>
                <a:off x="2718" y="1445"/>
                <a:ext cx="37" cy="31"/>
              </a:xfrm>
              <a:prstGeom prst="ellipse">
                <a:avLst/>
              </a:prstGeom>
              <a:grpFill/>
              <a:ln w="19050">
                <a:solidFill>
                  <a:schemeClr val="tx1"/>
                </a:solidFill>
                <a:round/>
                <a:headEnd/>
                <a:tailEnd/>
              </a:ln>
            </p:spPr>
            <p:txBody>
              <a:bodyPr wrap="none" anchor="ctr"/>
              <a:lstStyle/>
              <a:p>
                <a:endParaRPr lang="en-US" dirty="0">
                  <a:latin typeface="Courier New" pitchFamily="49" charset="0"/>
                </a:endParaRPr>
              </a:p>
            </p:txBody>
          </p:sp>
        </p:grpSp>
        <p:grpSp>
          <p:nvGrpSpPr>
            <p:cNvPr id="20" name="Group 5">
              <a:extLst>
                <a:ext uri="{FF2B5EF4-FFF2-40B4-BE49-F238E27FC236}">
                  <a16:creationId xmlns:a16="http://schemas.microsoft.com/office/drawing/2014/main" id="{94ED1855-3789-0375-FB8C-416B35352923}"/>
                </a:ext>
              </a:extLst>
            </p:cNvPr>
            <p:cNvGrpSpPr>
              <a:grpSpLocks/>
            </p:cNvGrpSpPr>
            <p:nvPr/>
          </p:nvGrpSpPr>
          <p:grpSpPr bwMode="auto">
            <a:xfrm>
              <a:off x="3286125" y="2565797"/>
              <a:ext cx="1828800" cy="466725"/>
              <a:chOff x="2160" y="1920"/>
              <a:chExt cx="1152" cy="294"/>
            </a:xfrm>
          </p:grpSpPr>
          <p:grpSp>
            <p:nvGrpSpPr>
              <p:cNvPr id="21" name="Group 6">
                <a:extLst>
                  <a:ext uri="{FF2B5EF4-FFF2-40B4-BE49-F238E27FC236}">
                    <a16:creationId xmlns:a16="http://schemas.microsoft.com/office/drawing/2014/main" id="{152290A3-25C4-B0B1-429E-D64F2AA71D49}"/>
                  </a:ext>
                </a:extLst>
              </p:cNvPr>
              <p:cNvGrpSpPr>
                <a:grpSpLocks/>
              </p:cNvGrpSpPr>
              <p:nvPr/>
            </p:nvGrpSpPr>
            <p:grpSpPr bwMode="auto">
              <a:xfrm>
                <a:off x="2234" y="2012"/>
                <a:ext cx="138" cy="110"/>
                <a:chOff x="2928" y="1465"/>
                <a:chExt cx="271" cy="215"/>
              </a:xfrm>
            </p:grpSpPr>
            <p:sp>
              <p:nvSpPr>
                <p:cNvPr id="30" name="Oval 7">
                  <a:extLst>
                    <a:ext uri="{FF2B5EF4-FFF2-40B4-BE49-F238E27FC236}">
                      <a16:creationId xmlns:a16="http://schemas.microsoft.com/office/drawing/2014/main" id="{7C73EC02-0EF3-0EF6-ED8F-2989EEADE63C}"/>
                    </a:ext>
                  </a:extLst>
                </p:cNvPr>
                <p:cNvSpPr>
                  <a:spLocks noChangeArrowheads="1"/>
                </p:cNvSpPr>
                <p:nvPr/>
              </p:nvSpPr>
              <p:spPr bwMode="auto">
                <a:xfrm>
                  <a:off x="2928" y="1465"/>
                  <a:ext cx="271" cy="215"/>
                </a:xfrm>
                <a:prstGeom prst="ellipse">
                  <a:avLst/>
                </a:prstGeom>
                <a:solidFill>
                  <a:srgbClr val="3399FF"/>
                </a:solidFill>
                <a:ln w="19050">
                  <a:solidFill>
                    <a:schemeClr val="tx1"/>
                  </a:solidFill>
                  <a:round/>
                  <a:headEnd/>
                  <a:tailEnd/>
                </a:ln>
                <a:effectLst>
                  <a:glow rad="139700">
                    <a:schemeClr val="accent3">
                      <a:satMod val="175000"/>
                      <a:alpha val="40000"/>
                    </a:schemeClr>
                  </a:glow>
                </a:effectLst>
              </p:spPr>
              <p:txBody>
                <a:bodyPr wrap="none" anchor="ctr"/>
                <a:lstStyle/>
                <a:p>
                  <a:pPr algn="r"/>
                  <a:endParaRPr lang="en-US" sz="4400" b="0" u="sng" dirty="0">
                    <a:solidFill>
                      <a:srgbClr val="0000FF"/>
                    </a:solidFill>
                    <a:latin typeface="Arial" pitchFamily="34" charset="0"/>
                  </a:endParaRPr>
                </a:p>
              </p:txBody>
            </p:sp>
            <p:sp>
              <p:nvSpPr>
                <p:cNvPr id="34" name="Oval 8">
                  <a:extLst>
                    <a:ext uri="{FF2B5EF4-FFF2-40B4-BE49-F238E27FC236}">
                      <a16:creationId xmlns:a16="http://schemas.microsoft.com/office/drawing/2014/main" id="{AE347D89-998B-A5E6-9461-A7960671289A}"/>
                    </a:ext>
                  </a:extLst>
                </p:cNvPr>
                <p:cNvSpPr>
                  <a:spLocks noChangeArrowheads="1"/>
                </p:cNvSpPr>
                <p:nvPr/>
              </p:nvSpPr>
              <p:spPr bwMode="auto">
                <a:xfrm>
                  <a:off x="3082" y="1503"/>
                  <a:ext cx="71" cy="60"/>
                </a:xfrm>
                <a:prstGeom prst="ellipse">
                  <a:avLst/>
                </a:prstGeom>
                <a:solidFill>
                  <a:srgbClr val="00FFFF"/>
                </a:solidFill>
                <a:ln w="19050">
                  <a:solidFill>
                    <a:schemeClr val="bg1"/>
                  </a:solidFill>
                  <a:round/>
                  <a:headEnd/>
                  <a:tailEnd/>
                </a:ln>
              </p:spPr>
              <p:txBody>
                <a:bodyPr wrap="none" anchor="ctr"/>
                <a:lstStyle/>
                <a:p>
                  <a:endParaRPr lang="en-US" dirty="0">
                    <a:latin typeface="Courier New" pitchFamily="49" charset="0"/>
                  </a:endParaRPr>
                </a:p>
              </p:txBody>
            </p:sp>
          </p:grpSp>
          <p:sp>
            <p:nvSpPr>
              <p:cNvPr id="22" name="Rectangle 9">
                <a:extLst>
                  <a:ext uri="{FF2B5EF4-FFF2-40B4-BE49-F238E27FC236}">
                    <a16:creationId xmlns:a16="http://schemas.microsoft.com/office/drawing/2014/main" id="{C84347EA-58C4-A21F-1F7C-865731538233}"/>
                  </a:ext>
                </a:extLst>
              </p:cNvPr>
              <p:cNvSpPr>
                <a:spLocks noChangeArrowheads="1"/>
              </p:cNvSpPr>
              <p:nvPr/>
            </p:nvSpPr>
            <p:spPr bwMode="auto">
              <a:xfrm>
                <a:off x="2160" y="1920"/>
                <a:ext cx="294" cy="294"/>
              </a:xfrm>
              <a:prstGeom prst="rect">
                <a:avLst/>
              </a:prstGeom>
              <a:noFill/>
              <a:ln w="38100">
                <a:solidFill>
                  <a:schemeClr val="bg1"/>
                </a:solidFill>
                <a:miter lim="800000"/>
                <a:headEnd/>
                <a:tailEnd/>
              </a:ln>
            </p:spPr>
            <p:txBody>
              <a:bodyPr wrap="none" anchor="ctr"/>
              <a:lstStyle/>
              <a:p>
                <a:endParaRPr lang="en-US" dirty="0">
                  <a:latin typeface="Courier New" pitchFamily="49" charset="0"/>
                </a:endParaRPr>
              </a:p>
            </p:txBody>
          </p:sp>
          <p:sp>
            <p:nvSpPr>
              <p:cNvPr id="23" name="Rectangle 10">
                <a:extLst>
                  <a:ext uri="{FF2B5EF4-FFF2-40B4-BE49-F238E27FC236}">
                    <a16:creationId xmlns:a16="http://schemas.microsoft.com/office/drawing/2014/main" id="{5E1F93CB-A8BF-D780-CC27-F1D04E49A4F8}"/>
                  </a:ext>
                </a:extLst>
              </p:cNvPr>
              <p:cNvSpPr>
                <a:spLocks noChangeArrowheads="1"/>
              </p:cNvSpPr>
              <p:nvPr/>
            </p:nvSpPr>
            <p:spPr bwMode="auto">
              <a:xfrm>
                <a:off x="2454" y="1920"/>
                <a:ext cx="294" cy="294"/>
              </a:xfrm>
              <a:prstGeom prst="rect">
                <a:avLst/>
              </a:prstGeom>
              <a:noFill/>
              <a:ln w="38100">
                <a:solidFill>
                  <a:schemeClr val="bg1"/>
                </a:solidFill>
                <a:miter lim="800000"/>
                <a:headEnd/>
                <a:tailEnd/>
              </a:ln>
            </p:spPr>
            <p:txBody>
              <a:bodyPr wrap="none" anchor="ctr"/>
              <a:lstStyle/>
              <a:p>
                <a:endParaRPr lang="en-US" dirty="0">
                  <a:latin typeface="Courier New" pitchFamily="49" charset="0"/>
                </a:endParaRPr>
              </a:p>
            </p:txBody>
          </p:sp>
          <p:sp>
            <p:nvSpPr>
              <p:cNvPr id="24" name="Rectangle 11">
                <a:extLst>
                  <a:ext uri="{FF2B5EF4-FFF2-40B4-BE49-F238E27FC236}">
                    <a16:creationId xmlns:a16="http://schemas.microsoft.com/office/drawing/2014/main" id="{E058DB6F-2142-CDDF-1E08-362A71413C7D}"/>
                  </a:ext>
                </a:extLst>
              </p:cNvPr>
              <p:cNvSpPr>
                <a:spLocks noChangeArrowheads="1"/>
              </p:cNvSpPr>
              <p:nvPr/>
            </p:nvSpPr>
            <p:spPr bwMode="auto">
              <a:xfrm>
                <a:off x="2748" y="1920"/>
                <a:ext cx="294" cy="294"/>
              </a:xfrm>
              <a:prstGeom prst="rect">
                <a:avLst/>
              </a:prstGeom>
              <a:noFill/>
              <a:ln w="38100">
                <a:solidFill>
                  <a:schemeClr val="bg1"/>
                </a:solidFill>
                <a:miter lim="800000"/>
                <a:headEnd/>
                <a:tailEnd/>
              </a:ln>
            </p:spPr>
            <p:txBody>
              <a:bodyPr wrap="none" anchor="ctr"/>
              <a:lstStyle/>
              <a:p>
                <a:endParaRPr lang="en-US" dirty="0">
                  <a:latin typeface="Courier New" pitchFamily="49" charset="0"/>
                </a:endParaRPr>
              </a:p>
            </p:txBody>
          </p:sp>
          <p:sp>
            <p:nvSpPr>
              <p:cNvPr id="25" name="Line 12">
                <a:extLst>
                  <a:ext uri="{FF2B5EF4-FFF2-40B4-BE49-F238E27FC236}">
                    <a16:creationId xmlns:a16="http://schemas.microsoft.com/office/drawing/2014/main" id="{598763EB-3CF2-D2A2-4D7E-59BD54314A27}"/>
                  </a:ext>
                </a:extLst>
              </p:cNvPr>
              <p:cNvSpPr>
                <a:spLocks noChangeShapeType="1"/>
              </p:cNvSpPr>
              <p:nvPr/>
            </p:nvSpPr>
            <p:spPr bwMode="auto">
              <a:xfrm>
                <a:off x="3018" y="1920"/>
                <a:ext cx="294" cy="0"/>
              </a:xfrm>
              <a:prstGeom prst="line">
                <a:avLst/>
              </a:prstGeom>
              <a:noFill/>
              <a:ln w="38100">
                <a:solidFill>
                  <a:schemeClr val="bg1"/>
                </a:solidFill>
                <a:round/>
                <a:headEnd/>
                <a:tailEnd/>
              </a:ln>
            </p:spPr>
            <p:txBody>
              <a:bodyPr wrap="none" anchor="ctr"/>
              <a:lstStyle/>
              <a:p>
                <a:endParaRPr lang="en-US" dirty="0">
                  <a:latin typeface="Courier New" pitchFamily="49" charset="0"/>
                </a:endParaRPr>
              </a:p>
            </p:txBody>
          </p:sp>
          <p:sp>
            <p:nvSpPr>
              <p:cNvPr id="26" name="Line 13">
                <a:extLst>
                  <a:ext uri="{FF2B5EF4-FFF2-40B4-BE49-F238E27FC236}">
                    <a16:creationId xmlns:a16="http://schemas.microsoft.com/office/drawing/2014/main" id="{ABED8DEC-5425-9AEA-C881-1169326F97D5}"/>
                  </a:ext>
                </a:extLst>
              </p:cNvPr>
              <p:cNvSpPr>
                <a:spLocks noChangeShapeType="1"/>
              </p:cNvSpPr>
              <p:nvPr/>
            </p:nvSpPr>
            <p:spPr bwMode="auto">
              <a:xfrm>
                <a:off x="3018" y="2214"/>
                <a:ext cx="294" cy="0"/>
              </a:xfrm>
              <a:prstGeom prst="line">
                <a:avLst/>
              </a:prstGeom>
              <a:noFill/>
              <a:ln w="38100">
                <a:solidFill>
                  <a:schemeClr val="bg1"/>
                </a:solidFill>
                <a:round/>
                <a:headEnd/>
                <a:tailEnd/>
              </a:ln>
            </p:spPr>
            <p:txBody>
              <a:bodyPr wrap="none" anchor="ctr"/>
              <a:lstStyle/>
              <a:p>
                <a:endParaRPr lang="en-US" dirty="0">
                  <a:latin typeface="Courier New" pitchFamily="49" charset="0"/>
                </a:endParaRPr>
              </a:p>
            </p:txBody>
          </p:sp>
          <p:grpSp>
            <p:nvGrpSpPr>
              <p:cNvPr id="27" name="Group 14">
                <a:extLst>
                  <a:ext uri="{FF2B5EF4-FFF2-40B4-BE49-F238E27FC236}">
                    <a16:creationId xmlns:a16="http://schemas.microsoft.com/office/drawing/2014/main" id="{3B94FA38-8395-6C5B-60C0-00E503FF79D9}"/>
                  </a:ext>
                </a:extLst>
              </p:cNvPr>
              <p:cNvGrpSpPr>
                <a:grpSpLocks/>
              </p:cNvGrpSpPr>
              <p:nvPr/>
            </p:nvGrpSpPr>
            <p:grpSpPr bwMode="auto">
              <a:xfrm>
                <a:off x="2528" y="2012"/>
                <a:ext cx="138" cy="110"/>
                <a:chOff x="3648" y="3312"/>
                <a:chExt cx="271" cy="215"/>
              </a:xfrm>
            </p:grpSpPr>
            <p:sp>
              <p:nvSpPr>
                <p:cNvPr id="28" name="Oval 15">
                  <a:extLst>
                    <a:ext uri="{FF2B5EF4-FFF2-40B4-BE49-F238E27FC236}">
                      <a16:creationId xmlns:a16="http://schemas.microsoft.com/office/drawing/2014/main" id="{843C3A77-F13E-2735-2F33-A69697135CB6}"/>
                    </a:ext>
                  </a:extLst>
                </p:cNvPr>
                <p:cNvSpPr>
                  <a:spLocks noChangeArrowheads="1"/>
                </p:cNvSpPr>
                <p:nvPr/>
              </p:nvSpPr>
              <p:spPr bwMode="auto">
                <a:xfrm>
                  <a:off x="3648" y="3312"/>
                  <a:ext cx="271" cy="215"/>
                </a:xfrm>
                <a:prstGeom prst="ellipse">
                  <a:avLst/>
                </a:prstGeom>
                <a:solidFill>
                  <a:srgbClr val="FF0000"/>
                </a:solidFill>
                <a:ln w="19050">
                  <a:solidFill>
                    <a:schemeClr val="tx1"/>
                  </a:solidFill>
                  <a:round/>
                  <a:headEnd/>
                  <a:tailEnd/>
                </a:ln>
                <a:effectLst>
                  <a:glow rad="139700">
                    <a:schemeClr val="accent3">
                      <a:satMod val="175000"/>
                      <a:alpha val="40000"/>
                    </a:schemeClr>
                  </a:glow>
                </a:effectLst>
              </p:spPr>
              <p:txBody>
                <a:bodyPr wrap="none" anchor="ctr"/>
                <a:lstStyle/>
                <a:p>
                  <a:pPr algn="r"/>
                  <a:endParaRPr lang="en-US" sz="4400" b="0" u="sng" dirty="0">
                    <a:solidFill>
                      <a:srgbClr val="0000FF"/>
                    </a:solidFill>
                    <a:latin typeface="Arial" pitchFamily="34" charset="0"/>
                  </a:endParaRPr>
                </a:p>
              </p:txBody>
            </p:sp>
            <p:sp>
              <p:nvSpPr>
                <p:cNvPr id="29" name="Oval 16">
                  <a:extLst>
                    <a:ext uri="{FF2B5EF4-FFF2-40B4-BE49-F238E27FC236}">
                      <a16:creationId xmlns:a16="http://schemas.microsoft.com/office/drawing/2014/main" id="{95EF4CA6-583F-01B2-7AC6-6252915F8316}"/>
                    </a:ext>
                  </a:extLst>
                </p:cNvPr>
                <p:cNvSpPr>
                  <a:spLocks noChangeArrowheads="1"/>
                </p:cNvSpPr>
                <p:nvPr/>
              </p:nvSpPr>
              <p:spPr bwMode="auto">
                <a:xfrm>
                  <a:off x="3802" y="3350"/>
                  <a:ext cx="71" cy="60"/>
                </a:xfrm>
                <a:prstGeom prst="ellipse">
                  <a:avLst/>
                </a:prstGeom>
                <a:solidFill>
                  <a:srgbClr val="FF7C80"/>
                </a:solidFill>
                <a:ln w="19050">
                  <a:solidFill>
                    <a:schemeClr val="bg1"/>
                  </a:solidFill>
                  <a:round/>
                  <a:headEnd/>
                  <a:tailEnd/>
                </a:ln>
              </p:spPr>
              <p:txBody>
                <a:bodyPr wrap="none" anchor="ctr"/>
                <a:lstStyle/>
                <a:p>
                  <a:endParaRPr lang="en-US" dirty="0">
                    <a:latin typeface="Courier New" pitchFamily="49" charset="0"/>
                  </a:endParaRPr>
                </a:p>
              </p:txBody>
            </p:sp>
          </p:grpSp>
        </p:grpSp>
      </p:gr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2" name="Footer Placeholder 2"/>
          <p:cNvSpPr>
            <a:spLocks noGrp="1"/>
          </p:cNvSpPr>
          <p:nvPr>
            <p:ph type="ftr" sz="quarter" idx="10"/>
          </p:nvPr>
        </p:nvSpPr>
        <p:spPr>
          <a:xfrm>
            <a:off x="3124200" y="6248400"/>
            <a:ext cx="2895600" cy="457200"/>
          </a:xfrm>
        </p:spPr>
        <p:txBody>
          <a:bodyPr/>
          <a:lstStyle/>
          <a:p>
            <a:pPr>
              <a:defRPr/>
            </a:pPr>
            <a:r>
              <a:rPr lang="en-US" b="0" dirty="0">
                <a:latin typeface="Arial" pitchFamily="34" charset="0"/>
                <a:cs typeface="+mn-cs"/>
              </a:rPr>
              <a:t>Art of Multiprocessor Programming</a:t>
            </a:r>
          </a:p>
        </p:txBody>
      </p:sp>
      <p:sp>
        <p:nvSpPr>
          <p:cNvPr id="33" name="Slide Number Placeholder 3"/>
          <p:cNvSpPr>
            <a:spLocks noGrp="1"/>
          </p:cNvSpPr>
          <p:nvPr>
            <p:ph type="sldNum" sz="quarter" idx="11"/>
          </p:nvPr>
        </p:nvSpPr>
        <p:spPr>
          <a:xfrm>
            <a:off x="6553200" y="6248400"/>
            <a:ext cx="1905000" cy="457200"/>
          </a:xfrm>
        </p:spPr>
        <p:txBody>
          <a:bodyPr/>
          <a:lstStyle/>
          <a:p>
            <a:pPr>
              <a:defRPr/>
            </a:pPr>
            <a:fld id="{73093BA9-826A-44B4-BA78-783BEA552A4B}" type="slidenum">
              <a:rPr lang="x-none" b="0">
                <a:latin typeface="Arial" pitchFamily="34" charset="0"/>
                <a:cs typeface="+mn-cs"/>
              </a:rPr>
              <a:pPr>
                <a:defRPr/>
              </a:pPr>
              <a:t>77</a:t>
            </a:fld>
            <a:endParaRPr lang="en-US" b="0" dirty="0">
              <a:latin typeface="Arial" pitchFamily="34" charset="0"/>
              <a:cs typeface="+mn-cs"/>
            </a:endParaRPr>
          </a:p>
        </p:txBody>
      </p:sp>
      <p:sp>
        <p:nvSpPr>
          <p:cNvPr id="68613" name="Rectangle 3"/>
          <p:cNvSpPr>
            <a:spLocks noGrp="1" noChangeArrowheads="1"/>
          </p:cNvSpPr>
          <p:nvPr>
            <p:ph type="title" idx="4294967295"/>
          </p:nvPr>
        </p:nvSpPr>
        <p:spPr/>
        <p:txBody>
          <a:bodyPr/>
          <a:lstStyle/>
          <a:p>
            <a:pPr eaLnBrk="1" hangingPunct="1"/>
            <a:r>
              <a:rPr lang="en-US"/>
              <a:t>Example</a:t>
            </a:r>
          </a:p>
        </p:txBody>
      </p:sp>
      <p:sp>
        <p:nvSpPr>
          <p:cNvPr id="68614" name="Text Box 4"/>
          <p:cNvSpPr txBox="1">
            <a:spLocks noChangeArrowheads="1"/>
          </p:cNvSpPr>
          <p:nvPr/>
        </p:nvSpPr>
        <p:spPr bwMode="auto">
          <a:xfrm>
            <a:off x="3402220" y="5410200"/>
            <a:ext cx="766555" cy="461665"/>
          </a:xfrm>
          <a:prstGeom prst="rect">
            <a:avLst/>
          </a:prstGeom>
          <a:noFill/>
          <a:ln w="9525">
            <a:noFill/>
            <a:miter lim="800000"/>
            <a:headEnd/>
            <a:tailEnd/>
          </a:ln>
        </p:spPr>
        <p:txBody>
          <a:bodyPr wrap="none">
            <a:spAutoFit/>
          </a:bodyPr>
          <a:lstStyle/>
          <a:p>
            <a:pPr algn="r"/>
            <a:r>
              <a:rPr lang="en-US" b="0" dirty="0">
                <a:solidFill>
                  <a:schemeClr val="bg1"/>
                </a:solidFill>
                <a:latin typeface="Arial" pitchFamily="34" charset="0"/>
              </a:rPr>
              <a:t>time</a:t>
            </a:r>
          </a:p>
        </p:txBody>
      </p:sp>
      <p:sp>
        <p:nvSpPr>
          <p:cNvPr id="68615" name="AutoShape 5"/>
          <p:cNvSpPr>
            <a:spLocks noChangeArrowheads="1"/>
          </p:cNvSpPr>
          <p:nvPr/>
        </p:nvSpPr>
        <p:spPr bwMode="auto">
          <a:xfrm flipH="1">
            <a:off x="914400" y="3373438"/>
            <a:ext cx="8001000" cy="969962"/>
          </a:xfrm>
          <a:custGeom>
            <a:avLst/>
            <a:gdLst>
              <a:gd name="T0" fmla="*/ 2147483647 w 21600"/>
              <a:gd name="T1" fmla="*/ 0 h 21600"/>
              <a:gd name="T2" fmla="*/ 0 w 21600"/>
              <a:gd name="T3" fmla="*/ 2147483647 h 21600"/>
              <a:gd name="T4" fmla="*/ 2147483647 w 21600"/>
              <a:gd name="T5" fmla="*/ 2147483647 h 21600"/>
              <a:gd name="T6" fmla="*/ 2147483647 w 21600"/>
              <a:gd name="T7" fmla="*/ 2147483647 h 21600"/>
              <a:gd name="T8" fmla="*/ 17694720 60000 65536"/>
              <a:gd name="T9" fmla="*/ 11796480 60000 65536"/>
              <a:gd name="T10" fmla="*/ 5898240 60000 65536"/>
              <a:gd name="T11" fmla="*/ 0 60000 65536"/>
              <a:gd name="T12" fmla="*/ 3375 w 21600"/>
              <a:gd name="T13" fmla="*/ 5522 h 21600"/>
              <a:gd name="T14" fmla="*/ 20952 w 21600"/>
              <a:gd name="T15" fmla="*/ 16078 h 21600"/>
            </a:gdLst>
            <a:ahLst/>
            <a:cxnLst>
              <a:cxn ang="T8">
                <a:pos x="T0" y="T1"/>
              </a:cxn>
              <a:cxn ang="T9">
                <a:pos x="T2" y="T3"/>
              </a:cxn>
              <a:cxn ang="T10">
                <a:pos x="T4" y="T5"/>
              </a:cxn>
              <a:cxn ang="T11">
                <a:pos x="T6" y="T7"/>
              </a:cxn>
            </a:cxnLst>
            <a:rect l="T12" t="T13" r="T14" b="T15"/>
            <a:pathLst>
              <a:path w="21600" h="21600">
                <a:moveTo>
                  <a:pt x="20275" y="0"/>
                </a:moveTo>
                <a:lnTo>
                  <a:pt x="20275" y="5522"/>
                </a:lnTo>
                <a:lnTo>
                  <a:pt x="3375" y="5522"/>
                </a:lnTo>
                <a:lnTo>
                  <a:pt x="3375" y="16078"/>
                </a:lnTo>
                <a:lnTo>
                  <a:pt x="20275" y="16078"/>
                </a:lnTo>
                <a:lnTo>
                  <a:pt x="20275" y="21600"/>
                </a:lnTo>
                <a:lnTo>
                  <a:pt x="21600" y="10800"/>
                </a:lnTo>
                <a:close/>
              </a:path>
              <a:path w="21600" h="21600">
                <a:moveTo>
                  <a:pt x="1350" y="5522"/>
                </a:moveTo>
                <a:lnTo>
                  <a:pt x="1350" y="16078"/>
                </a:lnTo>
                <a:lnTo>
                  <a:pt x="2700" y="16078"/>
                </a:lnTo>
                <a:lnTo>
                  <a:pt x="2700" y="5522"/>
                </a:lnTo>
                <a:close/>
              </a:path>
              <a:path w="21600" h="21600">
                <a:moveTo>
                  <a:pt x="0" y="5522"/>
                </a:moveTo>
                <a:lnTo>
                  <a:pt x="0" y="16078"/>
                </a:lnTo>
                <a:lnTo>
                  <a:pt x="675" y="16078"/>
                </a:lnTo>
                <a:lnTo>
                  <a:pt x="675" y="5522"/>
                </a:lnTo>
                <a:close/>
              </a:path>
            </a:pathLst>
          </a:custGeom>
          <a:solidFill>
            <a:srgbClr val="6666FF"/>
          </a:solidFill>
          <a:ln w="38100">
            <a:solidFill>
              <a:schemeClr val="tx1"/>
            </a:solidFill>
            <a:miter lim="800000"/>
            <a:headEnd/>
            <a:tailEnd/>
          </a:ln>
        </p:spPr>
        <p:txBody>
          <a:bodyPr wrap="none" anchor="ctr"/>
          <a:lstStyle/>
          <a:p>
            <a:pPr algn="ctr"/>
            <a:r>
              <a:rPr lang="en-US" dirty="0">
                <a:solidFill>
                  <a:schemeClr val="bg1"/>
                </a:solidFill>
                <a:latin typeface="Arial" pitchFamily="34" charset="0"/>
              </a:rPr>
              <a:t>q.enq(x)</a:t>
            </a:r>
          </a:p>
        </p:txBody>
      </p:sp>
      <p:sp>
        <p:nvSpPr>
          <p:cNvPr id="68617" name="AutoShape 20"/>
          <p:cNvSpPr>
            <a:spLocks noChangeArrowheads="1"/>
          </p:cNvSpPr>
          <p:nvPr/>
        </p:nvSpPr>
        <p:spPr bwMode="auto">
          <a:xfrm>
            <a:off x="3200400" y="4343400"/>
            <a:ext cx="1981200" cy="990600"/>
          </a:xfrm>
          <a:prstGeom prst="leftRightArrow">
            <a:avLst>
              <a:gd name="adj1" fmla="val 50000"/>
              <a:gd name="adj2" fmla="val 40000"/>
            </a:avLst>
          </a:prstGeom>
          <a:solidFill>
            <a:srgbClr val="FF0000"/>
          </a:solidFill>
          <a:ln w="38100">
            <a:solidFill>
              <a:schemeClr val="tx1"/>
            </a:solidFill>
            <a:miter lim="800000"/>
            <a:headEnd/>
            <a:tailEnd/>
          </a:ln>
        </p:spPr>
        <p:txBody>
          <a:bodyPr wrap="none" anchor="ctr"/>
          <a:lstStyle/>
          <a:p>
            <a:pPr algn="ctr"/>
            <a:r>
              <a:rPr lang="en-US" dirty="0">
                <a:solidFill>
                  <a:schemeClr val="bg1"/>
                </a:solidFill>
                <a:latin typeface="Arial" pitchFamily="34" charset="0"/>
              </a:rPr>
              <a:t>q.deq(x)</a:t>
            </a:r>
          </a:p>
        </p:txBody>
      </p:sp>
      <p:grpSp>
        <p:nvGrpSpPr>
          <p:cNvPr id="68618" name="Group 21"/>
          <p:cNvGrpSpPr>
            <a:grpSpLocks/>
          </p:cNvGrpSpPr>
          <p:nvPr/>
        </p:nvGrpSpPr>
        <p:grpSpPr bwMode="auto">
          <a:xfrm>
            <a:off x="909638" y="3397250"/>
            <a:ext cx="8001000" cy="1960563"/>
            <a:chOff x="573" y="2140"/>
            <a:chExt cx="5040" cy="1235"/>
          </a:xfrm>
        </p:grpSpPr>
        <p:sp>
          <p:nvSpPr>
            <p:cNvPr id="68625" name="AutoShape 22"/>
            <p:cNvSpPr>
              <a:spLocks noChangeArrowheads="1"/>
            </p:cNvSpPr>
            <p:nvPr/>
          </p:nvSpPr>
          <p:spPr bwMode="auto">
            <a:xfrm flipH="1">
              <a:off x="573" y="2140"/>
              <a:ext cx="5040" cy="611"/>
            </a:xfrm>
            <a:custGeom>
              <a:avLst/>
              <a:gdLst>
                <a:gd name="T0" fmla="*/ 0 w 21600"/>
                <a:gd name="T1" fmla="*/ 0 h 21600"/>
                <a:gd name="T2" fmla="*/ 0 w 21600"/>
                <a:gd name="T3" fmla="*/ 0 h 21600"/>
                <a:gd name="T4" fmla="*/ 0 w 21600"/>
                <a:gd name="T5" fmla="*/ 0 h 21600"/>
                <a:gd name="T6" fmla="*/ 0 w 21600"/>
                <a:gd name="T7" fmla="*/ 0 h 21600"/>
                <a:gd name="T8" fmla="*/ 17694720 60000 65536"/>
                <a:gd name="T9" fmla="*/ 11796480 60000 65536"/>
                <a:gd name="T10" fmla="*/ 5898240 60000 65536"/>
                <a:gd name="T11" fmla="*/ 0 60000 65536"/>
                <a:gd name="T12" fmla="*/ 3373 w 21600"/>
                <a:gd name="T13" fmla="*/ 5515 h 21600"/>
                <a:gd name="T14" fmla="*/ 20953 w 21600"/>
                <a:gd name="T15" fmla="*/ 16085 h 21600"/>
              </a:gdLst>
              <a:ahLst/>
              <a:cxnLst>
                <a:cxn ang="T8">
                  <a:pos x="T0" y="T1"/>
                </a:cxn>
                <a:cxn ang="T9">
                  <a:pos x="T2" y="T3"/>
                </a:cxn>
                <a:cxn ang="T10">
                  <a:pos x="T4" y="T5"/>
                </a:cxn>
                <a:cxn ang="T11">
                  <a:pos x="T6" y="T7"/>
                </a:cxn>
              </a:cxnLst>
              <a:rect l="T12" t="T13" r="T14" b="T15"/>
              <a:pathLst>
                <a:path w="21600" h="21600">
                  <a:moveTo>
                    <a:pt x="20275" y="0"/>
                  </a:moveTo>
                  <a:lnTo>
                    <a:pt x="20275" y="5522"/>
                  </a:lnTo>
                  <a:lnTo>
                    <a:pt x="3375" y="5522"/>
                  </a:lnTo>
                  <a:lnTo>
                    <a:pt x="3375" y="16078"/>
                  </a:lnTo>
                  <a:lnTo>
                    <a:pt x="20275" y="16078"/>
                  </a:lnTo>
                  <a:lnTo>
                    <a:pt x="20275" y="21600"/>
                  </a:lnTo>
                  <a:lnTo>
                    <a:pt x="21600" y="10800"/>
                  </a:lnTo>
                  <a:close/>
                </a:path>
                <a:path w="21600" h="21600">
                  <a:moveTo>
                    <a:pt x="1350" y="5522"/>
                  </a:moveTo>
                  <a:lnTo>
                    <a:pt x="1350" y="16078"/>
                  </a:lnTo>
                  <a:lnTo>
                    <a:pt x="2700" y="16078"/>
                  </a:lnTo>
                  <a:lnTo>
                    <a:pt x="2700" y="5522"/>
                  </a:lnTo>
                  <a:close/>
                </a:path>
                <a:path w="21600" h="21600">
                  <a:moveTo>
                    <a:pt x="0" y="5522"/>
                  </a:moveTo>
                  <a:lnTo>
                    <a:pt x="0" y="16078"/>
                  </a:lnTo>
                  <a:lnTo>
                    <a:pt x="675" y="16078"/>
                  </a:lnTo>
                  <a:lnTo>
                    <a:pt x="675" y="5522"/>
                  </a:lnTo>
                  <a:close/>
                </a:path>
              </a:pathLst>
            </a:custGeom>
            <a:solidFill>
              <a:schemeClr val="folHlink"/>
            </a:solidFill>
            <a:ln w="38100">
              <a:solidFill>
                <a:schemeClr val="tx1"/>
              </a:solidFill>
              <a:miter lim="800000"/>
              <a:headEnd/>
              <a:tailEnd/>
            </a:ln>
          </p:spPr>
          <p:txBody>
            <a:bodyPr wrap="none" anchor="ctr"/>
            <a:lstStyle/>
            <a:p>
              <a:pPr algn="ctr"/>
              <a:r>
                <a:rPr lang="en-US" dirty="0">
                  <a:solidFill>
                    <a:schemeClr val="bg1"/>
                  </a:solidFill>
                  <a:latin typeface="Arial" pitchFamily="34" charset="0"/>
                </a:rPr>
                <a:t>q.enq(x)</a:t>
              </a:r>
            </a:p>
          </p:txBody>
        </p:sp>
        <p:sp>
          <p:nvSpPr>
            <p:cNvPr id="68626" name="AutoShape 23"/>
            <p:cNvSpPr>
              <a:spLocks noChangeArrowheads="1"/>
            </p:cNvSpPr>
            <p:nvPr/>
          </p:nvSpPr>
          <p:spPr bwMode="auto">
            <a:xfrm>
              <a:off x="2013" y="2751"/>
              <a:ext cx="1248" cy="624"/>
            </a:xfrm>
            <a:prstGeom prst="leftRightArrow">
              <a:avLst>
                <a:gd name="adj1" fmla="val 50000"/>
                <a:gd name="adj2" fmla="val 40000"/>
              </a:avLst>
            </a:prstGeom>
            <a:solidFill>
              <a:schemeClr val="folHlink"/>
            </a:solidFill>
            <a:ln w="38100">
              <a:solidFill>
                <a:schemeClr val="tx1"/>
              </a:solidFill>
              <a:miter lim="800000"/>
              <a:headEnd/>
              <a:tailEnd/>
            </a:ln>
          </p:spPr>
          <p:txBody>
            <a:bodyPr wrap="none" anchor="ctr"/>
            <a:lstStyle/>
            <a:p>
              <a:pPr algn="ctr"/>
              <a:r>
                <a:rPr lang="en-US" dirty="0">
                  <a:solidFill>
                    <a:schemeClr val="bg1"/>
                  </a:solidFill>
                  <a:latin typeface="Arial" pitchFamily="34" charset="0"/>
                </a:rPr>
                <a:t>q.deq(x)</a:t>
              </a:r>
            </a:p>
          </p:txBody>
        </p:sp>
        <p:sp>
          <p:nvSpPr>
            <p:cNvPr id="68627" name="Line 24"/>
            <p:cNvSpPr>
              <a:spLocks noChangeShapeType="1"/>
            </p:cNvSpPr>
            <p:nvPr/>
          </p:nvSpPr>
          <p:spPr bwMode="auto">
            <a:xfrm>
              <a:off x="1481" y="2277"/>
              <a:ext cx="0" cy="329"/>
            </a:xfrm>
            <a:prstGeom prst="line">
              <a:avLst/>
            </a:prstGeom>
            <a:noFill/>
            <a:ln w="76200">
              <a:solidFill>
                <a:srgbClr val="6666FF"/>
              </a:solidFill>
              <a:round/>
              <a:headEnd/>
              <a:tailEnd/>
            </a:ln>
          </p:spPr>
          <p:txBody>
            <a:bodyPr wrap="none" anchor="ctr"/>
            <a:lstStyle/>
            <a:p>
              <a:endParaRPr lang="en-US" dirty="0">
                <a:latin typeface="Courier New" pitchFamily="49" charset="0"/>
              </a:endParaRPr>
            </a:p>
          </p:txBody>
        </p:sp>
        <p:sp>
          <p:nvSpPr>
            <p:cNvPr id="68628" name="Line 25"/>
            <p:cNvSpPr>
              <a:spLocks noChangeShapeType="1"/>
            </p:cNvSpPr>
            <p:nvPr/>
          </p:nvSpPr>
          <p:spPr bwMode="auto">
            <a:xfrm>
              <a:off x="2642" y="2917"/>
              <a:ext cx="0" cy="283"/>
            </a:xfrm>
            <a:prstGeom prst="line">
              <a:avLst/>
            </a:prstGeom>
            <a:noFill/>
            <a:ln w="76200">
              <a:solidFill>
                <a:srgbClr val="FF0000"/>
              </a:solidFill>
              <a:round/>
              <a:headEnd/>
              <a:tailEnd/>
            </a:ln>
          </p:spPr>
          <p:txBody>
            <a:bodyPr wrap="none" anchor="ctr"/>
            <a:lstStyle/>
            <a:p>
              <a:endParaRPr lang="en-US" dirty="0">
                <a:latin typeface="Courier New" pitchFamily="49" charset="0"/>
              </a:endParaRPr>
            </a:p>
          </p:txBody>
        </p:sp>
      </p:grpSp>
      <p:sp>
        <p:nvSpPr>
          <p:cNvPr id="68619" name="Text Box 26"/>
          <p:cNvSpPr txBox="1">
            <a:spLocks noChangeArrowheads="1"/>
          </p:cNvSpPr>
          <p:nvPr/>
        </p:nvSpPr>
        <p:spPr bwMode="auto">
          <a:xfrm rot="2237948">
            <a:off x="5646738" y="2881313"/>
            <a:ext cx="3281362" cy="800100"/>
          </a:xfrm>
          <a:prstGeom prst="rect">
            <a:avLst/>
          </a:prstGeom>
          <a:solidFill>
            <a:schemeClr val="tx1"/>
          </a:solidFill>
          <a:ln w="38100">
            <a:solidFill>
              <a:srgbClr val="FF0000"/>
            </a:solidFill>
            <a:miter lim="800000"/>
            <a:headEnd/>
            <a:tailEnd/>
          </a:ln>
        </p:spPr>
        <p:txBody>
          <a:bodyPr wrap="none">
            <a:spAutoFit/>
          </a:bodyPr>
          <a:lstStyle/>
          <a:p>
            <a:pPr algn="r"/>
            <a:r>
              <a:rPr lang="en-US" sz="4400" dirty="0" err="1">
                <a:solidFill>
                  <a:srgbClr val="FFFF00"/>
                </a:solidFill>
                <a:latin typeface="Arial" pitchFamily="34" charset="0"/>
              </a:rPr>
              <a:t>linearizable</a:t>
            </a:r>
            <a:endParaRPr lang="en-US" sz="4400" dirty="0">
              <a:solidFill>
                <a:srgbClr val="FFFF00"/>
              </a:solidFill>
              <a:latin typeface="Arial" pitchFamily="34" charset="0"/>
            </a:endParaRPr>
          </a:p>
        </p:txBody>
      </p:sp>
      <p:grpSp>
        <p:nvGrpSpPr>
          <p:cNvPr id="68620" name="Group 27"/>
          <p:cNvGrpSpPr>
            <a:grpSpLocks/>
          </p:cNvGrpSpPr>
          <p:nvPr/>
        </p:nvGrpSpPr>
        <p:grpSpPr bwMode="auto">
          <a:xfrm>
            <a:off x="838200" y="5257800"/>
            <a:ext cx="7391400" cy="762000"/>
            <a:chOff x="528" y="3312"/>
            <a:chExt cx="4656" cy="480"/>
          </a:xfrm>
        </p:grpSpPr>
        <p:sp>
          <p:nvSpPr>
            <p:cNvPr id="68623" name="AutoShape 28"/>
            <p:cNvSpPr>
              <a:spLocks noChangeArrowheads="1"/>
            </p:cNvSpPr>
            <p:nvPr/>
          </p:nvSpPr>
          <p:spPr bwMode="auto">
            <a:xfrm>
              <a:off x="528" y="3312"/>
              <a:ext cx="4656" cy="480"/>
            </a:xfrm>
            <a:prstGeom prst="rightArrow">
              <a:avLst>
                <a:gd name="adj1" fmla="val 50000"/>
                <a:gd name="adj2" fmla="val 242500"/>
              </a:avLst>
            </a:prstGeom>
            <a:solidFill>
              <a:srgbClr val="0099FF"/>
            </a:solidFill>
            <a:ln w="38100">
              <a:solidFill>
                <a:srgbClr val="0099FF"/>
              </a:solidFill>
              <a:miter lim="800000"/>
              <a:headEnd/>
              <a:tailEnd/>
            </a:ln>
          </p:spPr>
          <p:txBody>
            <a:bodyPr wrap="none" anchor="ctr"/>
            <a:lstStyle/>
            <a:p>
              <a:endParaRPr lang="en-US" dirty="0">
                <a:latin typeface="Courier New" pitchFamily="49" charset="0"/>
              </a:endParaRPr>
            </a:p>
          </p:txBody>
        </p:sp>
        <p:sp>
          <p:nvSpPr>
            <p:cNvPr id="68624" name="Text Box 29"/>
            <p:cNvSpPr txBox="1">
              <a:spLocks noChangeArrowheads="1"/>
            </p:cNvSpPr>
            <p:nvPr/>
          </p:nvSpPr>
          <p:spPr bwMode="auto">
            <a:xfrm>
              <a:off x="2143" y="3408"/>
              <a:ext cx="483" cy="291"/>
            </a:xfrm>
            <a:prstGeom prst="rect">
              <a:avLst/>
            </a:prstGeom>
            <a:noFill/>
            <a:ln w="9525">
              <a:noFill/>
              <a:miter lim="800000"/>
              <a:headEnd/>
              <a:tailEnd/>
            </a:ln>
          </p:spPr>
          <p:txBody>
            <a:bodyPr wrap="none">
              <a:spAutoFit/>
            </a:bodyPr>
            <a:lstStyle/>
            <a:p>
              <a:pPr algn="r"/>
              <a:r>
                <a:rPr lang="en-US" b="0" dirty="0">
                  <a:solidFill>
                    <a:schemeClr val="bg1"/>
                  </a:solidFill>
                  <a:latin typeface="Arial" pitchFamily="34" charset="0"/>
                </a:rPr>
                <a:t>time</a:t>
              </a:r>
            </a:p>
          </p:txBody>
        </p:sp>
      </p:grpSp>
      <p:pic>
        <p:nvPicPr>
          <p:cNvPr id="68622" name="Picture 31" descr="MCj03970740000[1]"/>
          <p:cNvPicPr>
            <a:picLocks noChangeAspect="1" noChangeArrowheads="1"/>
          </p:cNvPicPr>
          <p:nvPr/>
        </p:nvPicPr>
        <p:blipFill>
          <a:blip r:embed="rId3" cstate="print"/>
          <a:srcRect/>
          <a:stretch>
            <a:fillRect/>
          </a:stretch>
        </p:blipFill>
        <p:spPr bwMode="auto">
          <a:xfrm>
            <a:off x="450850" y="534988"/>
            <a:ext cx="866775" cy="858837"/>
          </a:xfrm>
          <a:prstGeom prst="rect">
            <a:avLst/>
          </a:prstGeom>
          <a:noFill/>
          <a:ln w="9525">
            <a:noFill/>
            <a:miter lim="800000"/>
            <a:headEnd/>
            <a:tailEnd/>
          </a:ln>
        </p:spPr>
      </p:pic>
      <p:pic>
        <p:nvPicPr>
          <p:cNvPr id="34" name="Picture 7"/>
          <p:cNvPicPr>
            <a:picLocks noChangeAspect="1" noChangeArrowheads="1"/>
          </p:cNvPicPr>
          <p:nvPr/>
        </p:nvPicPr>
        <p:blipFill>
          <a:blip r:embed="rId4" cstate="print"/>
          <a:srcRect/>
          <a:stretch>
            <a:fillRect/>
          </a:stretch>
        </p:blipFill>
        <p:spPr bwMode="auto">
          <a:xfrm>
            <a:off x="655638" y="6157913"/>
            <a:ext cx="587375" cy="587375"/>
          </a:xfrm>
          <a:prstGeom prst="rect">
            <a:avLst/>
          </a:prstGeom>
          <a:noFill/>
          <a:ln w="9525">
            <a:noFill/>
            <a:miter lim="800000"/>
            <a:headEnd/>
            <a:tailEnd/>
          </a:ln>
        </p:spPr>
      </p:pic>
      <p:grpSp>
        <p:nvGrpSpPr>
          <p:cNvPr id="18" name="Group 17">
            <a:extLst>
              <a:ext uri="{FF2B5EF4-FFF2-40B4-BE49-F238E27FC236}">
                <a16:creationId xmlns:a16="http://schemas.microsoft.com/office/drawing/2014/main" id="{E4F93C59-465B-FB00-8D91-A14B7EF0BB68}"/>
              </a:ext>
            </a:extLst>
          </p:cNvPr>
          <p:cNvGrpSpPr/>
          <p:nvPr/>
        </p:nvGrpSpPr>
        <p:grpSpPr>
          <a:xfrm>
            <a:off x="3286125" y="2565797"/>
            <a:ext cx="1828800" cy="466725"/>
            <a:chOff x="3286125" y="2565797"/>
            <a:chExt cx="1828800" cy="466725"/>
          </a:xfrm>
        </p:grpSpPr>
        <p:grpSp>
          <p:nvGrpSpPr>
            <p:cNvPr id="19" name="Group 18">
              <a:extLst>
                <a:ext uri="{FF2B5EF4-FFF2-40B4-BE49-F238E27FC236}">
                  <a16:creationId xmlns:a16="http://schemas.microsoft.com/office/drawing/2014/main" id="{815E4699-3124-0DE4-E7DC-B0756B567309}"/>
                </a:ext>
              </a:extLst>
            </p:cNvPr>
            <p:cNvGrpSpPr>
              <a:grpSpLocks/>
            </p:cNvGrpSpPr>
            <p:nvPr/>
          </p:nvGrpSpPr>
          <p:grpSpPr bwMode="auto">
            <a:xfrm>
              <a:off x="4352925" y="2718197"/>
              <a:ext cx="219075" cy="174625"/>
              <a:chOff x="2640" y="1426"/>
              <a:chExt cx="138" cy="110"/>
            </a:xfrm>
            <a:solidFill>
              <a:srgbClr val="00CC00"/>
            </a:solidFill>
          </p:grpSpPr>
          <p:sp>
            <p:nvSpPr>
              <p:cNvPr id="35" name="Oval 19">
                <a:extLst>
                  <a:ext uri="{FF2B5EF4-FFF2-40B4-BE49-F238E27FC236}">
                    <a16:creationId xmlns:a16="http://schemas.microsoft.com/office/drawing/2014/main" id="{F3C37C22-BE7C-DFAE-6E3D-121A38656500}"/>
                  </a:ext>
                </a:extLst>
              </p:cNvPr>
              <p:cNvSpPr>
                <a:spLocks noChangeArrowheads="1"/>
              </p:cNvSpPr>
              <p:nvPr/>
            </p:nvSpPr>
            <p:spPr bwMode="auto">
              <a:xfrm>
                <a:off x="2640" y="1426"/>
                <a:ext cx="138" cy="110"/>
              </a:xfrm>
              <a:prstGeom prst="ellipse">
                <a:avLst/>
              </a:prstGeom>
              <a:grpFill/>
              <a:ln w="19050">
                <a:solidFill>
                  <a:schemeClr val="tx1"/>
                </a:solidFill>
                <a:round/>
                <a:headEnd/>
                <a:tailEnd/>
              </a:ln>
              <a:effectLst>
                <a:glow rad="139700">
                  <a:schemeClr val="accent3">
                    <a:satMod val="175000"/>
                    <a:alpha val="40000"/>
                  </a:schemeClr>
                </a:glow>
              </a:effectLst>
            </p:spPr>
            <p:txBody>
              <a:bodyPr wrap="none" anchor="ctr"/>
              <a:lstStyle/>
              <a:p>
                <a:pPr algn="r"/>
                <a:endParaRPr lang="en-US" sz="4400" b="0" u="sng" dirty="0">
                  <a:solidFill>
                    <a:srgbClr val="0000FF"/>
                  </a:solidFill>
                  <a:latin typeface="Arial" pitchFamily="34" charset="0"/>
                </a:endParaRPr>
              </a:p>
            </p:txBody>
          </p:sp>
          <p:sp>
            <p:nvSpPr>
              <p:cNvPr id="36" name="Oval 20">
                <a:extLst>
                  <a:ext uri="{FF2B5EF4-FFF2-40B4-BE49-F238E27FC236}">
                    <a16:creationId xmlns:a16="http://schemas.microsoft.com/office/drawing/2014/main" id="{5380B181-DFFF-89D1-7982-76D2B543A575}"/>
                  </a:ext>
                </a:extLst>
              </p:cNvPr>
              <p:cNvSpPr>
                <a:spLocks noChangeArrowheads="1"/>
              </p:cNvSpPr>
              <p:nvPr/>
            </p:nvSpPr>
            <p:spPr bwMode="auto">
              <a:xfrm>
                <a:off x="2718" y="1445"/>
                <a:ext cx="37" cy="31"/>
              </a:xfrm>
              <a:prstGeom prst="ellipse">
                <a:avLst/>
              </a:prstGeom>
              <a:grpFill/>
              <a:ln w="19050">
                <a:solidFill>
                  <a:schemeClr val="tx1"/>
                </a:solidFill>
                <a:round/>
                <a:headEnd/>
                <a:tailEnd/>
              </a:ln>
            </p:spPr>
            <p:txBody>
              <a:bodyPr wrap="none" anchor="ctr"/>
              <a:lstStyle/>
              <a:p>
                <a:endParaRPr lang="en-US" dirty="0">
                  <a:latin typeface="Courier New" pitchFamily="49" charset="0"/>
                </a:endParaRPr>
              </a:p>
            </p:txBody>
          </p:sp>
        </p:grpSp>
        <p:grpSp>
          <p:nvGrpSpPr>
            <p:cNvPr id="20" name="Group 5">
              <a:extLst>
                <a:ext uri="{FF2B5EF4-FFF2-40B4-BE49-F238E27FC236}">
                  <a16:creationId xmlns:a16="http://schemas.microsoft.com/office/drawing/2014/main" id="{F2BA6FFA-C30B-3FD9-A852-F53BC9562808}"/>
                </a:ext>
              </a:extLst>
            </p:cNvPr>
            <p:cNvGrpSpPr>
              <a:grpSpLocks/>
            </p:cNvGrpSpPr>
            <p:nvPr/>
          </p:nvGrpSpPr>
          <p:grpSpPr bwMode="auto">
            <a:xfrm>
              <a:off x="3286125" y="2565797"/>
              <a:ext cx="1828800" cy="466725"/>
              <a:chOff x="2160" y="1920"/>
              <a:chExt cx="1152" cy="294"/>
            </a:xfrm>
          </p:grpSpPr>
          <p:grpSp>
            <p:nvGrpSpPr>
              <p:cNvPr id="21" name="Group 6">
                <a:extLst>
                  <a:ext uri="{FF2B5EF4-FFF2-40B4-BE49-F238E27FC236}">
                    <a16:creationId xmlns:a16="http://schemas.microsoft.com/office/drawing/2014/main" id="{B6C42048-E79F-1C63-E7EB-8610B5431CAE}"/>
                  </a:ext>
                </a:extLst>
              </p:cNvPr>
              <p:cNvGrpSpPr>
                <a:grpSpLocks/>
              </p:cNvGrpSpPr>
              <p:nvPr/>
            </p:nvGrpSpPr>
            <p:grpSpPr bwMode="auto">
              <a:xfrm>
                <a:off x="2234" y="2012"/>
                <a:ext cx="138" cy="110"/>
                <a:chOff x="2928" y="1465"/>
                <a:chExt cx="271" cy="215"/>
              </a:xfrm>
            </p:grpSpPr>
            <p:sp>
              <p:nvSpPr>
                <p:cNvPr id="30" name="Oval 7">
                  <a:extLst>
                    <a:ext uri="{FF2B5EF4-FFF2-40B4-BE49-F238E27FC236}">
                      <a16:creationId xmlns:a16="http://schemas.microsoft.com/office/drawing/2014/main" id="{76AF4D82-B658-F4F1-6266-1CB1D897BBB4}"/>
                    </a:ext>
                  </a:extLst>
                </p:cNvPr>
                <p:cNvSpPr>
                  <a:spLocks noChangeArrowheads="1"/>
                </p:cNvSpPr>
                <p:nvPr/>
              </p:nvSpPr>
              <p:spPr bwMode="auto">
                <a:xfrm>
                  <a:off x="2928" y="1465"/>
                  <a:ext cx="271" cy="215"/>
                </a:xfrm>
                <a:prstGeom prst="ellipse">
                  <a:avLst/>
                </a:prstGeom>
                <a:solidFill>
                  <a:srgbClr val="3399FF"/>
                </a:solidFill>
                <a:ln w="19050">
                  <a:solidFill>
                    <a:schemeClr val="tx1"/>
                  </a:solidFill>
                  <a:round/>
                  <a:headEnd/>
                  <a:tailEnd/>
                </a:ln>
                <a:effectLst>
                  <a:glow rad="139700">
                    <a:schemeClr val="accent3">
                      <a:satMod val="175000"/>
                      <a:alpha val="40000"/>
                    </a:schemeClr>
                  </a:glow>
                </a:effectLst>
              </p:spPr>
              <p:txBody>
                <a:bodyPr wrap="none" anchor="ctr"/>
                <a:lstStyle/>
                <a:p>
                  <a:pPr algn="r"/>
                  <a:endParaRPr lang="en-US" sz="4400" b="0" u="sng" dirty="0">
                    <a:solidFill>
                      <a:srgbClr val="0000FF"/>
                    </a:solidFill>
                    <a:latin typeface="Arial" pitchFamily="34" charset="0"/>
                  </a:endParaRPr>
                </a:p>
              </p:txBody>
            </p:sp>
            <p:sp>
              <p:nvSpPr>
                <p:cNvPr id="31" name="Oval 8">
                  <a:extLst>
                    <a:ext uri="{FF2B5EF4-FFF2-40B4-BE49-F238E27FC236}">
                      <a16:creationId xmlns:a16="http://schemas.microsoft.com/office/drawing/2014/main" id="{035E6D5C-F3E7-5BA5-257B-4871B009CA7A}"/>
                    </a:ext>
                  </a:extLst>
                </p:cNvPr>
                <p:cNvSpPr>
                  <a:spLocks noChangeArrowheads="1"/>
                </p:cNvSpPr>
                <p:nvPr/>
              </p:nvSpPr>
              <p:spPr bwMode="auto">
                <a:xfrm>
                  <a:off x="3082" y="1503"/>
                  <a:ext cx="71" cy="60"/>
                </a:xfrm>
                <a:prstGeom prst="ellipse">
                  <a:avLst/>
                </a:prstGeom>
                <a:solidFill>
                  <a:srgbClr val="00FFFF"/>
                </a:solidFill>
                <a:ln w="19050">
                  <a:solidFill>
                    <a:schemeClr val="bg1"/>
                  </a:solidFill>
                  <a:round/>
                  <a:headEnd/>
                  <a:tailEnd/>
                </a:ln>
              </p:spPr>
              <p:txBody>
                <a:bodyPr wrap="none" anchor="ctr"/>
                <a:lstStyle/>
                <a:p>
                  <a:endParaRPr lang="en-US" dirty="0">
                    <a:latin typeface="Courier New" pitchFamily="49" charset="0"/>
                  </a:endParaRPr>
                </a:p>
              </p:txBody>
            </p:sp>
          </p:grpSp>
          <p:sp>
            <p:nvSpPr>
              <p:cNvPr id="22" name="Rectangle 9">
                <a:extLst>
                  <a:ext uri="{FF2B5EF4-FFF2-40B4-BE49-F238E27FC236}">
                    <a16:creationId xmlns:a16="http://schemas.microsoft.com/office/drawing/2014/main" id="{6DE12B66-702E-8F31-5781-5F84B350CDF8}"/>
                  </a:ext>
                </a:extLst>
              </p:cNvPr>
              <p:cNvSpPr>
                <a:spLocks noChangeArrowheads="1"/>
              </p:cNvSpPr>
              <p:nvPr/>
            </p:nvSpPr>
            <p:spPr bwMode="auto">
              <a:xfrm>
                <a:off x="2160" y="1920"/>
                <a:ext cx="294" cy="294"/>
              </a:xfrm>
              <a:prstGeom prst="rect">
                <a:avLst/>
              </a:prstGeom>
              <a:noFill/>
              <a:ln w="38100">
                <a:solidFill>
                  <a:schemeClr val="bg1"/>
                </a:solidFill>
                <a:miter lim="800000"/>
                <a:headEnd/>
                <a:tailEnd/>
              </a:ln>
            </p:spPr>
            <p:txBody>
              <a:bodyPr wrap="none" anchor="ctr"/>
              <a:lstStyle/>
              <a:p>
                <a:endParaRPr lang="en-US" dirty="0">
                  <a:latin typeface="Courier New" pitchFamily="49" charset="0"/>
                </a:endParaRPr>
              </a:p>
            </p:txBody>
          </p:sp>
          <p:sp>
            <p:nvSpPr>
              <p:cNvPr id="23" name="Rectangle 10">
                <a:extLst>
                  <a:ext uri="{FF2B5EF4-FFF2-40B4-BE49-F238E27FC236}">
                    <a16:creationId xmlns:a16="http://schemas.microsoft.com/office/drawing/2014/main" id="{63D27E0B-14FA-0872-D573-69E93B99A0AA}"/>
                  </a:ext>
                </a:extLst>
              </p:cNvPr>
              <p:cNvSpPr>
                <a:spLocks noChangeArrowheads="1"/>
              </p:cNvSpPr>
              <p:nvPr/>
            </p:nvSpPr>
            <p:spPr bwMode="auto">
              <a:xfrm>
                <a:off x="2454" y="1920"/>
                <a:ext cx="294" cy="294"/>
              </a:xfrm>
              <a:prstGeom prst="rect">
                <a:avLst/>
              </a:prstGeom>
              <a:noFill/>
              <a:ln w="38100">
                <a:solidFill>
                  <a:schemeClr val="bg1"/>
                </a:solidFill>
                <a:miter lim="800000"/>
                <a:headEnd/>
                <a:tailEnd/>
              </a:ln>
            </p:spPr>
            <p:txBody>
              <a:bodyPr wrap="none" anchor="ctr"/>
              <a:lstStyle/>
              <a:p>
                <a:endParaRPr lang="en-US" dirty="0">
                  <a:latin typeface="Courier New" pitchFamily="49" charset="0"/>
                </a:endParaRPr>
              </a:p>
            </p:txBody>
          </p:sp>
          <p:sp>
            <p:nvSpPr>
              <p:cNvPr id="24" name="Rectangle 11">
                <a:extLst>
                  <a:ext uri="{FF2B5EF4-FFF2-40B4-BE49-F238E27FC236}">
                    <a16:creationId xmlns:a16="http://schemas.microsoft.com/office/drawing/2014/main" id="{CDA0B0A0-24DB-71EE-9F3B-316B1C80F6B6}"/>
                  </a:ext>
                </a:extLst>
              </p:cNvPr>
              <p:cNvSpPr>
                <a:spLocks noChangeArrowheads="1"/>
              </p:cNvSpPr>
              <p:nvPr/>
            </p:nvSpPr>
            <p:spPr bwMode="auto">
              <a:xfrm>
                <a:off x="2748" y="1920"/>
                <a:ext cx="294" cy="294"/>
              </a:xfrm>
              <a:prstGeom prst="rect">
                <a:avLst/>
              </a:prstGeom>
              <a:noFill/>
              <a:ln w="38100">
                <a:solidFill>
                  <a:schemeClr val="bg1"/>
                </a:solidFill>
                <a:miter lim="800000"/>
                <a:headEnd/>
                <a:tailEnd/>
              </a:ln>
            </p:spPr>
            <p:txBody>
              <a:bodyPr wrap="none" anchor="ctr"/>
              <a:lstStyle/>
              <a:p>
                <a:endParaRPr lang="en-US" dirty="0">
                  <a:latin typeface="Courier New" pitchFamily="49" charset="0"/>
                </a:endParaRPr>
              </a:p>
            </p:txBody>
          </p:sp>
          <p:sp>
            <p:nvSpPr>
              <p:cNvPr id="25" name="Line 12">
                <a:extLst>
                  <a:ext uri="{FF2B5EF4-FFF2-40B4-BE49-F238E27FC236}">
                    <a16:creationId xmlns:a16="http://schemas.microsoft.com/office/drawing/2014/main" id="{830B7F53-1DDD-DE4E-EB2F-C8930417A973}"/>
                  </a:ext>
                </a:extLst>
              </p:cNvPr>
              <p:cNvSpPr>
                <a:spLocks noChangeShapeType="1"/>
              </p:cNvSpPr>
              <p:nvPr/>
            </p:nvSpPr>
            <p:spPr bwMode="auto">
              <a:xfrm>
                <a:off x="3018" y="1920"/>
                <a:ext cx="294" cy="0"/>
              </a:xfrm>
              <a:prstGeom prst="line">
                <a:avLst/>
              </a:prstGeom>
              <a:noFill/>
              <a:ln w="38100">
                <a:solidFill>
                  <a:schemeClr val="bg1"/>
                </a:solidFill>
                <a:round/>
                <a:headEnd/>
                <a:tailEnd/>
              </a:ln>
            </p:spPr>
            <p:txBody>
              <a:bodyPr wrap="none" anchor="ctr"/>
              <a:lstStyle/>
              <a:p>
                <a:endParaRPr lang="en-US" dirty="0">
                  <a:latin typeface="Courier New" pitchFamily="49" charset="0"/>
                </a:endParaRPr>
              </a:p>
            </p:txBody>
          </p:sp>
          <p:sp>
            <p:nvSpPr>
              <p:cNvPr id="26" name="Line 13">
                <a:extLst>
                  <a:ext uri="{FF2B5EF4-FFF2-40B4-BE49-F238E27FC236}">
                    <a16:creationId xmlns:a16="http://schemas.microsoft.com/office/drawing/2014/main" id="{8A1E750E-F2DE-50DC-BD20-3369F6514DD7}"/>
                  </a:ext>
                </a:extLst>
              </p:cNvPr>
              <p:cNvSpPr>
                <a:spLocks noChangeShapeType="1"/>
              </p:cNvSpPr>
              <p:nvPr/>
            </p:nvSpPr>
            <p:spPr bwMode="auto">
              <a:xfrm>
                <a:off x="3018" y="2214"/>
                <a:ext cx="294" cy="0"/>
              </a:xfrm>
              <a:prstGeom prst="line">
                <a:avLst/>
              </a:prstGeom>
              <a:noFill/>
              <a:ln w="38100">
                <a:solidFill>
                  <a:schemeClr val="bg1"/>
                </a:solidFill>
                <a:round/>
                <a:headEnd/>
                <a:tailEnd/>
              </a:ln>
            </p:spPr>
            <p:txBody>
              <a:bodyPr wrap="none" anchor="ctr"/>
              <a:lstStyle/>
              <a:p>
                <a:endParaRPr lang="en-US" dirty="0">
                  <a:latin typeface="Courier New" pitchFamily="49" charset="0"/>
                </a:endParaRPr>
              </a:p>
            </p:txBody>
          </p:sp>
          <p:grpSp>
            <p:nvGrpSpPr>
              <p:cNvPr id="27" name="Group 14">
                <a:extLst>
                  <a:ext uri="{FF2B5EF4-FFF2-40B4-BE49-F238E27FC236}">
                    <a16:creationId xmlns:a16="http://schemas.microsoft.com/office/drawing/2014/main" id="{74135591-FCF8-8CC5-D0B3-B63B2205B4AF}"/>
                  </a:ext>
                </a:extLst>
              </p:cNvPr>
              <p:cNvGrpSpPr>
                <a:grpSpLocks/>
              </p:cNvGrpSpPr>
              <p:nvPr/>
            </p:nvGrpSpPr>
            <p:grpSpPr bwMode="auto">
              <a:xfrm>
                <a:off x="2528" y="2012"/>
                <a:ext cx="138" cy="110"/>
                <a:chOff x="3648" y="3312"/>
                <a:chExt cx="271" cy="215"/>
              </a:xfrm>
            </p:grpSpPr>
            <p:sp>
              <p:nvSpPr>
                <p:cNvPr id="28" name="Oval 15">
                  <a:extLst>
                    <a:ext uri="{FF2B5EF4-FFF2-40B4-BE49-F238E27FC236}">
                      <a16:creationId xmlns:a16="http://schemas.microsoft.com/office/drawing/2014/main" id="{4FBCE72D-D1E0-0748-994C-A9E5CACF3718}"/>
                    </a:ext>
                  </a:extLst>
                </p:cNvPr>
                <p:cNvSpPr>
                  <a:spLocks noChangeArrowheads="1"/>
                </p:cNvSpPr>
                <p:nvPr/>
              </p:nvSpPr>
              <p:spPr bwMode="auto">
                <a:xfrm>
                  <a:off x="3648" y="3312"/>
                  <a:ext cx="271" cy="215"/>
                </a:xfrm>
                <a:prstGeom prst="ellipse">
                  <a:avLst/>
                </a:prstGeom>
                <a:solidFill>
                  <a:srgbClr val="FF0000"/>
                </a:solidFill>
                <a:ln w="19050">
                  <a:solidFill>
                    <a:schemeClr val="tx1"/>
                  </a:solidFill>
                  <a:round/>
                  <a:headEnd/>
                  <a:tailEnd/>
                </a:ln>
                <a:effectLst>
                  <a:glow rad="139700">
                    <a:schemeClr val="accent3">
                      <a:satMod val="175000"/>
                      <a:alpha val="40000"/>
                    </a:schemeClr>
                  </a:glow>
                </a:effectLst>
              </p:spPr>
              <p:txBody>
                <a:bodyPr wrap="none" anchor="ctr"/>
                <a:lstStyle/>
                <a:p>
                  <a:pPr algn="r"/>
                  <a:endParaRPr lang="en-US" sz="4400" b="0" u="sng" dirty="0">
                    <a:solidFill>
                      <a:srgbClr val="0000FF"/>
                    </a:solidFill>
                    <a:latin typeface="Arial" pitchFamily="34" charset="0"/>
                  </a:endParaRPr>
                </a:p>
              </p:txBody>
            </p:sp>
            <p:sp>
              <p:nvSpPr>
                <p:cNvPr id="29" name="Oval 16">
                  <a:extLst>
                    <a:ext uri="{FF2B5EF4-FFF2-40B4-BE49-F238E27FC236}">
                      <a16:creationId xmlns:a16="http://schemas.microsoft.com/office/drawing/2014/main" id="{7406E821-68F9-10AD-740C-8A1AA125893C}"/>
                    </a:ext>
                  </a:extLst>
                </p:cNvPr>
                <p:cNvSpPr>
                  <a:spLocks noChangeArrowheads="1"/>
                </p:cNvSpPr>
                <p:nvPr/>
              </p:nvSpPr>
              <p:spPr bwMode="auto">
                <a:xfrm>
                  <a:off x="3802" y="3350"/>
                  <a:ext cx="71" cy="60"/>
                </a:xfrm>
                <a:prstGeom prst="ellipse">
                  <a:avLst/>
                </a:prstGeom>
                <a:solidFill>
                  <a:srgbClr val="FF7C80"/>
                </a:solidFill>
                <a:ln w="19050">
                  <a:solidFill>
                    <a:schemeClr val="bg1"/>
                  </a:solidFill>
                  <a:round/>
                  <a:headEnd/>
                  <a:tailEnd/>
                </a:ln>
              </p:spPr>
              <p:txBody>
                <a:bodyPr wrap="none" anchor="ctr"/>
                <a:lstStyle/>
                <a:p>
                  <a:endParaRPr lang="en-US" dirty="0">
                    <a:latin typeface="Courier New" pitchFamily="49" charset="0"/>
                  </a:endParaRPr>
                </a:p>
              </p:txBody>
            </p:sp>
          </p:grpSp>
        </p:grpSp>
      </p:gr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4" name="Footer Placeholder 2"/>
          <p:cNvSpPr>
            <a:spLocks noGrp="1"/>
          </p:cNvSpPr>
          <p:nvPr>
            <p:ph type="ftr" sz="quarter" idx="10"/>
          </p:nvPr>
        </p:nvSpPr>
        <p:spPr>
          <a:xfrm>
            <a:off x="3124200" y="6248400"/>
            <a:ext cx="2895600" cy="457200"/>
          </a:xfrm>
        </p:spPr>
        <p:txBody>
          <a:bodyPr/>
          <a:lstStyle/>
          <a:p>
            <a:pPr>
              <a:defRPr/>
            </a:pPr>
            <a:r>
              <a:rPr lang="en-US" b="0" dirty="0">
                <a:latin typeface="Arial" pitchFamily="34" charset="0"/>
                <a:cs typeface="+mn-cs"/>
              </a:rPr>
              <a:t>Art of Multiprocessor Programming</a:t>
            </a:r>
          </a:p>
        </p:txBody>
      </p:sp>
      <p:sp>
        <p:nvSpPr>
          <p:cNvPr id="25" name="Slide Number Placeholder 3"/>
          <p:cNvSpPr>
            <a:spLocks noGrp="1"/>
          </p:cNvSpPr>
          <p:nvPr>
            <p:ph type="sldNum" sz="quarter" idx="11"/>
          </p:nvPr>
        </p:nvSpPr>
        <p:spPr>
          <a:xfrm>
            <a:off x="6553200" y="6248400"/>
            <a:ext cx="1905000" cy="457200"/>
          </a:xfrm>
        </p:spPr>
        <p:txBody>
          <a:bodyPr/>
          <a:lstStyle/>
          <a:p>
            <a:pPr>
              <a:defRPr/>
            </a:pPr>
            <a:fld id="{A2325B3A-6BF9-4B8E-BAEC-03B6A4DE83C2}" type="slidenum">
              <a:rPr lang="x-none" b="0">
                <a:latin typeface="Arial" pitchFamily="34" charset="0"/>
                <a:cs typeface="+mn-cs"/>
              </a:rPr>
              <a:pPr>
                <a:defRPr/>
              </a:pPr>
              <a:t>78</a:t>
            </a:fld>
            <a:endParaRPr lang="en-US" b="0" dirty="0">
              <a:latin typeface="Arial" pitchFamily="34" charset="0"/>
              <a:cs typeface="+mn-cs"/>
            </a:endParaRPr>
          </a:p>
        </p:txBody>
      </p:sp>
      <p:sp>
        <p:nvSpPr>
          <p:cNvPr id="69637" name="Rectangle 3"/>
          <p:cNvSpPr>
            <a:spLocks noGrp="1" noChangeArrowheads="1"/>
          </p:cNvSpPr>
          <p:nvPr>
            <p:ph type="title" idx="4294967295"/>
          </p:nvPr>
        </p:nvSpPr>
        <p:spPr/>
        <p:txBody>
          <a:bodyPr/>
          <a:lstStyle/>
          <a:p>
            <a:pPr eaLnBrk="1" hangingPunct="1"/>
            <a:r>
              <a:rPr lang="en-US"/>
              <a:t>Example</a:t>
            </a:r>
          </a:p>
        </p:txBody>
      </p:sp>
      <p:sp>
        <p:nvSpPr>
          <p:cNvPr id="69638" name="Text Box 4"/>
          <p:cNvSpPr txBox="1">
            <a:spLocks noChangeArrowheads="1"/>
          </p:cNvSpPr>
          <p:nvPr/>
        </p:nvSpPr>
        <p:spPr bwMode="auto">
          <a:xfrm>
            <a:off x="3402220" y="5410200"/>
            <a:ext cx="766555" cy="461665"/>
          </a:xfrm>
          <a:prstGeom prst="rect">
            <a:avLst/>
          </a:prstGeom>
          <a:noFill/>
          <a:ln w="9525">
            <a:noFill/>
            <a:miter lim="800000"/>
            <a:headEnd/>
            <a:tailEnd/>
          </a:ln>
        </p:spPr>
        <p:txBody>
          <a:bodyPr wrap="none">
            <a:spAutoFit/>
          </a:bodyPr>
          <a:lstStyle/>
          <a:p>
            <a:pPr algn="r"/>
            <a:r>
              <a:rPr lang="en-US" b="0" dirty="0">
                <a:solidFill>
                  <a:schemeClr val="bg1"/>
                </a:solidFill>
                <a:latin typeface="Arial" pitchFamily="34" charset="0"/>
              </a:rPr>
              <a:t>time</a:t>
            </a:r>
          </a:p>
        </p:txBody>
      </p:sp>
      <p:sp>
        <p:nvSpPr>
          <p:cNvPr id="69639" name="AutoShape 5"/>
          <p:cNvSpPr>
            <a:spLocks noChangeArrowheads="1"/>
          </p:cNvSpPr>
          <p:nvPr/>
        </p:nvSpPr>
        <p:spPr bwMode="auto">
          <a:xfrm>
            <a:off x="914400" y="3352800"/>
            <a:ext cx="1828800" cy="990600"/>
          </a:xfrm>
          <a:prstGeom prst="leftRightArrow">
            <a:avLst>
              <a:gd name="adj1" fmla="val 50000"/>
              <a:gd name="adj2" fmla="val 36923"/>
            </a:avLst>
          </a:prstGeom>
          <a:solidFill>
            <a:srgbClr val="6666FF"/>
          </a:solidFill>
          <a:ln w="38100">
            <a:solidFill>
              <a:schemeClr val="tx1"/>
            </a:solidFill>
            <a:miter lim="800000"/>
            <a:headEnd/>
            <a:tailEnd/>
          </a:ln>
        </p:spPr>
        <p:txBody>
          <a:bodyPr wrap="none" anchor="ctr"/>
          <a:lstStyle/>
          <a:p>
            <a:pPr algn="ctr"/>
            <a:r>
              <a:rPr lang="en-US" dirty="0">
                <a:solidFill>
                  <a:schemeClr val="bg1"/>
                </a:solidFill>
                <a:latin typeface="Arial" pitchFamily="34" charset="0"/>
              </a:rPr>
              <a:t>q.enq(x)</a:t>
            </a:r>
          </a:p>
        </p:txBody>
      </p:sp>
      <p:grpSp>
        <p:nvGrpSpPr>
          <p:cNvPr id="69641" name="Group 23"/>
          <p:cNvGrpSpPr>
            <a:grpSpLocks/>
          </p:cNvGrpSpPr>
          <p:nvPr/>
        </p:nvGrpSpPr>
        <p:grpSpPr bwMode="auto">
          <a:xfrm>
            <a:off x="838200" y="5257800"/>
            <a:ext cx="7391400" cy="762000"/>
            <a:chOff x="528" y="3312"/>
            <a:chExt cx="4656" cy="480"/>
          </a:xfrm>
        </p:grpSpPr>
        <p:sp>
          <p:nvSpPr>
            <p:cNvPr id="69643" name="AutoShape 24"/>
            <p:cNvSpPr>
              <a:spLocks noChangeArrowheads="1"/>
            </p:cNvSpPr>
            <p:nvPr/>
          </p:nvSpPr>
          <p:spPr bwMode="auto">
            <a:xfrm>
              <a:off x="528" y="3312"/>
              <a:ext cx="4656" cy="480"/>
            </a:xfrm>
            <a:prstGeom prst="rightArrow">
              <a:avLst>
                <a:gd name="adj1" fmla="val 50000"/>
                <a:gd name="adj2" fmla="val 242500"/>
              </a:avLst>
            </a:prstGeom>
            <a:solidFill>
              <a:srgbClr val="0099FF"/>
            </a:solidFill>
            <a:ln w="38100">
              <a:solidFill>
                <a:srgbClr val="0099FF"/>
              </a:solidFill>
              <a:miter lim="800000"/>
              <a:headEnd/>
              <a:tailEnd/>
            </a:ln>
          </p:spPr>
          <p:txBody>
            <a:bodyPr wrap="none" anchor="ctr"/>
            <a:lstStyle/>
            <a:p>
              <a:endParaRPr lang="en-US" dirty="0">
                <a:latin typeface="Courier New" pitchFamily="49" charset="0"/>
              </a:endParaRPr>
            </a:p>
          </p:txBody>
        </p:sp>
        <p:sp>
          <p:nvSpPr>
            <p:cNvPr id="69644" name="Text Box 25"/>
            <p:cNvSpPr txBox="1">
              <a:spLocks noChangeArrowheads="1"/>
            </p:cNvSpPr>
            <p:nvPr/>
          </p:nvSpPr>
          <p:spPr bwMode="auto">
            <a:xfrm>
              <a:off x="2143" y="3408"/>
              <a:ext cx="483" cy="291"/>
            </a:xfrm>
            <a:prstGeom prst="rect">
              <a:avLst/>
            </a:prstGeom>
            <a:noFill/>
            <a:ln w="9525">
              <a:noFill/>
              <a:miter lim="800000"/>
              <a:headEnd/>
              <a:tailEnd/>
            </a:ln>
          </p:spPr>
          <p:txBody>
            <a:bodyPr wrap="none">
              <a:spAutoFit/>
            </a:bodyPr>
            <a:lstStyle/>
            <a:p>
              <a:pPr algn="r"/>
              <a:r>
                <a:rPr lang="en-US" b="0" dirty="0">
                  <a:solidFill>
                    <a:schemeClr val="bg1"/>
                  </a:solidFill>
                  <a:latin typeface="Arial" pitchFamily="34" charset="0"/>
                </a:rPr>
                <a:t>time</a:t>
              </a:r>
            </a:p>
          </p:txBody>
        </p:sp>
      </p:grpSp>
      <p:pic>
        <p:nvPicPr>
          <p:cNvPr id="26" name="Picture 7"/>
          <p:cNvPicPr>
            <a:picLocks noChangeAspect="1" noChangeArrowheads="1"/>
          </p:cNvPicPr>
          <p:nvPr/>
        </p:nvPicPr>
        <p:blipFill>
          <a:blip r:embed="rId3" cstate="print"/>
          <a:srcRect/>
          <a:stretch>
            <a:fillRect/>
          </a:stretch>
        </p:blipFill>
        <p:spPr bwMode="auto">
          <a:xfrm>
            <a:off x="655638" y="6157913"/>
            <a:ext cx="587375" cy="587375"/>
          </a:xfrm>
          <a:prstGeom prst="rect">
            <a:avLst/>
          </a:prstGeom>
          <a:noFill/>
          <a:ln w="9525">
            <a:noFill/>
            <a:miter lim="800000"/>
            <a:headEnd/>
            <a:tailEnd/>
          </a:ln>
        </p:spPr>
      </p:pic>
      <p:grpSp>
        <p:nvGrpSpPr>
          <p:cNvPr id="18" name="Group 17">
            <a:extLst>
              <a:ext uri="{FF2B5EF4-FFF2-40B4-BE49-F238E27FC236}">
                <a16:creationId xmlns:a16="http://schemas.microsoft.com/office/drawing/2014/main" id="{2D65CB80-1C0D-7987-D59E-4ED9A616E4F9}"/>
              </a:ext>
            </a:extLst>
          </p:cNvPr>
          <p:cNvGrpSpPr/>
          <p:nvPr/>
        </p:nvGrpSpPr>
        <p:grpSpPr>
          <a:xfrm>
            <a:off x="3286125" y="2565797"/>
            <a:ext cx="1828800" cy="466725"/>
            <a:chOff x="3286125" y="2565797"/>
            <a:chExt cx="1828800" cy="466725"/>
          </a:xfrm>
        </p:grpSpPr>
        <p:grpSp>
          <p:nvGrpSpPr>
            <p:cNvPr id="19" name="Group 18">
              <a:extLst>
                <a:ext uri="{FF2B5EF4-FFF2-40B4-BE49-F238E27FC236}">
                  <a16:creationId xmlns:a16="http://schemas.microsoft.com/office/drawing/2014/main" id="{9B2D813B-6E8B-A684-77C4-48F4F473B148}"/>
                </a:ext>
              </a:extLst>
            </p:cNvPr>
            <p:cNvGrpSpPr>
              <a:grpSpLocks/>
            </p:cNvGrpSpPr>
            <p:nvPr/>
          </p:nvGrpSpPr>
          <p:grpSpPr bwMode="auto">
            <a:xfrm>
              <a:off x="4352925" y="2718197"/>
              <a:ext cx="219075" cy="174625"/>
              <a:chOff x="2640" y="1426"/>
              <a:chExt cx="138" cy="110"/>
            </a:xfrm>
            <a:solidFill>
              <a:srgbClr val="00CC00"/>
            </a:solidFill>
          </p:grpSpPr>
          <p:sp>
            <p:nvSpPr>
              <p:cNvPr id="35" name="Oval 19">
                <a:extLst>
                  <a:ext uri="{FF2B5EF4-FFF2-40B4-BE49-F238E27FC236}">
                    <a16:creationId xmlns:a16="http://schemas.microsoft.com/office/drawing/2014/main" id="{C70EFCFD-72D1-0D03-92AE-88785A813954}"/>
                  </a:ext>
                </a:extLst>
              </p:cNvPr>
              <p:cNvSpPr>
                <a:spLocks noChangeArrowheads="1"/>
              </p:cNvSpPr>
              <p:nvPr/>
            </p:nvSpPr>
            <p:spPr bwMode="auto">
              <a:xfrm>
                <a:off x="2640" y="1426"/>
                <a:ext cx="138" cy="110"/>
              </a:xfrm>
              <a:prstGeom prst="ellipse">
                <a:avLst/>
              </a:prstGeom>
              <a:grpFill/>
              <a:ln w="19050">
                <a:solidFill>
                  <a:schemeClr val="tx1"/>
                </a:solidFill>
                <a:round/>
                <a:headEnd/>
                <a:tailEnd/>
              </a:ln>
              <a:effectLst>
                <a:glow rad="139700">
                  <a:schemeClr val="accent3">
                    <a:satMod val="175000"/>
                    <a:alpha val="40000"/>
                  </a:schemeClr>
                </a:glow>
              </a:effectLst>
            </p:spPr>
            <p:txBody>
              <a:bodyPr wrap="none" anchor="ctr"/>
              <a:lstStyle/>
              <a:p>
                <a:pPr algn="r"/>
                <a:endParaRPr lang="en-US" sz="4400" b="0" u="sng" dirty="0">
                  <a:solidFill>
                    <a:srgbClr val="0000FF"/>
                  </a:solidFill>
                  <a:latin typeface="Arial" pitchFamily="34" charset="0"/>
                </a:endParaRPr>
              </a:p>
            </p:txBody>
          </p:sp>
          <p:sp>
            <p:nvSpPr>
              <p:cNvPr id="36" name="Oval 20">
                <a:extLst>
                  <a:ext uri="{FF2B5EF4-FFF2-40B4-BE49-F238E27FC236}">
                    <a16:creationId xmlns:a16="http://schemas.microsoft.com/office/drawing/2014/main" id="{82D86FE2-083C-962D-497F-A3A787F03C4C}"/>
                  </a:ext>
                </a:extLst>
              </p:cNvPr>
              <p:cNvSpPr>
                <a:spLocks noChangeArrowheads="1"/>
              </p:cNvSpPr>
              <p:nvPr/>
            </p:nvSpPr>
            <p:spPr bwMode="auto">
              <a:xfrm>
                <a:off x="2718" y="1445"/>
                <a:ext cx="37" cy="31"/>
              </a:xfrm>
              <a:prstGeom prst="ellipse">
                <a:avLst/>
              </a:prstGeom>
              <a:grpFill/>
              <a:ln w="19050">
                <a:solidFill>
                  <a:schemeClr val="tx1"/>
                </a:solidFill>
                <a:round/>
                <a:headEnd/>
                <a:tailEnd/>
              </a:ln>
            </p:spPr>
            <p:txBody>
              <a:bodyPr wrap="none" anchor="ctr"/>
              <a:lstStyle/>
              <a:p>
                <a:endParaRPr lang="en-US" dirty="0">
                  <a:latin typeface="Courier New" pitchFamily="49" charset="0"/>
                </a:endParaRPr>
              </a:p>
            </p:txBody>
          </p:sp>
        </p:grpSp>
        <p:grpSp>
          <p:nvGrpSpPr>
            <p:cNvPr id="20" name="Group 5">
              <a:extLst>
                <a:ext uri="{FF2B5EF4-FFF2-40B4-BE49-F238E27FC236}">
                  <a16:creationId xmlns:a16="http://schemas.microsoft.com/office/drawing/2014/main" id="{A092F898-8231-FE93-B533-EEBE9DD5016D}"/>
                </a:ext>
              </a:extLst>
            </p:cNvPr>
            <p:cNvGrpSpPr>
              <a:grpSpLocks/>
            </p:cNvGrpSpPr>
            <p:nvPr/>
          </p:nvGrpSpPr>
          <p:grpSpPr bwMode="auto">
            <a:xfrm>
              <a:off x="3286125" y="2565797"/>
              <a:ext cx="1828800" cy="466725"/>
              <a:chOff x="2160" y="1920"/>
              <a:chExt cx="1152" cy="294"/>
            </a:xfrm>
          </p:grpSpPr>
          <p:grpSp>
            <p:nvGrpSpPr>
              <p:cNvPr id="21" name="Group 6">
                <a:extLst>
                  <a:ext uri="{FF2B5EF4-FFF2-40B4-BE49-F238E27FC236}">
                    <a16:creationId xmlns:a16="http://schemas.microsoft.com/office/drawing/2014/main" id="{232CEB16-9E49-E4CF-C963-5A48293C85E3}"/>
                  </a:ext>
                </a:extLst>
              </p:cNvPr>
              <p:cNvGrpSpPr>
                <a:grpSpLocks/>
              </p:cNvGrpSpPr>
              <p:nvPr/>
            </p:nvGrpSpPr>
            <p:grpSpPr bwMode="auto">
              <a:xfrm>
                <a:off x="2234" y="2012"/>
                <a:ext cx="138" cy="110"/>
                <a:chOff x="2928" y="1465"/>
                <a:chExt cx="271" cy="215"/>
              </a:xfrm>
            </p:grpSpPr>
            <p:sp>
              <p:nvSpPr>
                <p:cNvPr id="33" name="Oval 7">
                  <a:extLst>
                    <a:ext uri="{FF2B5EF4-FFF2-40B4-BE49-F238E27FC236}">
                      <a16:creationId xmlns:a16="http://schemas.microsoft.com/office/drawing/2014/main" id="{6F58669C-077B-29F0-63DF-C149D841B889}"/>
                    </a:ext>
                  </a:extLst>
                </p:cNvPr>
                <p:cNvSpPr>
                  <a:spLocks noChangeArrowheads="1"/>
                </p:cNvSpPr>
                <p:nvPr/>
              </p:nvSpPr>
              <p:spPr bwMode="auto">
                <a:xfrm>
                  <a:off x="2928" y="1465"/>
                  <a:ext cx="271" cy="215"/>
                </a:xfrm>
                <a:prstGeom prst="ellipse">
                  <a:avLst/>
                </a:prstGeom>
                <a:solidFill>
                  <a:srgbClr val="3399FF"/>
                </a:solidFill>
                <a:ln w="19050">
                  <a:solidFill>
                    <a:schemeClr val="tx1"/>
                  </a:solidFill>
                  <a:round/>
                  <a:headEnd/>
                  <a:tailEnd/>
                </a:ln>
                <a:effectLst>
                  <a:glow rad="139700">
                    <a:schemeClr val="accent3">
                      <a:satMod val="175000"/>
                      <a:alpha val="40000"/>
                    </a:schemeClr>
                  </a:glow>
                </a:effectLst>
              </p:spPr>
              <p:txBody>
                <a:bodyPr wrap="none" anchor="ctr"/>
                <a:lstStyle/>
                <a:p>
                  <a:pPr algn="r"/>
                  <a:endParaRPr lang="en-US" sz="4400" b="0" u="sng" dirty="0">
                    <a:solidFill>
                      <a:srgbClr val="0000FF"/>
                    </a:solidFill>
                    <a:latin typeface="Arial" pitchFamily="34" charset="0"/>
                  </a:endParaRPr>
                </a:p>
              </p:txBody>
            </p:sp>
            <p:sp>
              <p:nvSpPr>
                <p:cNvPr id="34" name="Oval 8">
                  <a:extLst>
                    <a:ext uri="{FF2B5EF4-FFF2-40B4-BE49-F238E27FC236}">
                      <a16:creationId xmlns:a16="http://schemas.microsoft.com/office/drawing/2014/main" id="{D01705CA-1BD9-1E7C-B33E-E908DF8C6725}"/>
                    </a:ext>
                  </a:extLst>
                </p:cNvPr>
                <p:cNvSpPr>
                  <a:spLocks noChangeArrowheads="1"/>
                </p:cNvSpPr>
                <p:nvPr/>
              </p:nvSpPr>
              <p:spPr bwMode="auto">
                <a:xfrm>
                  <a:off x="3082" y="1503"/>
                  <a:ext cx="71" cy="60"/>
                </a:xfrm>
                <a:prstGeom prst="ellipse">
                  <a:avLst/>
                </a:prstGeom>
                <a:solidFill>
                  <a:srgbClr val="00FFFF"/>
                </a:solidFill>
                <a:ln w="19050">
                  <a:solidFill>
                    <a:schemeClr val="bg1"/>
                  </a:solidFill>
                  <a:round/>
                  <a:headEnd/>
                  <a:tailEnd/>
                </a:ln>
              </p:spPr>
              <p:txBody>
                <a:bodyPr wrap="none" anchor="ctr"/>
                <a:lstStyle/>
                <a:p>
                  <a:endParaRPr lang="en-US" dirty="0">
                    <a:latin typeface="Courier New" pitchFamily="49" charset="0"/>
                  </a:endParaRPr>
                </a:p>
              </p:txBody>
            </p:sp>
          </p:grpSp>
          <p:sp>
            <p:nvSpPr>
              <p:cNvPr id="22" name="Rectangle 9">
                <a:extLst>
                  <a:ext uri="{FF2B5EF4-FFF2-40B4-BE49-F238E27FC236}">
                    <a16:creationId xmlns:a16="http://schemas.microsoft.com/office/drawing/2014/main" id="{050AF1D5-BE4B-6DFA-C314-5F278DAA748F}"/>
                  </a:ext>
                </a:extLst>
              </p:cNvPr>
              <p:cNvSpPr>
                <a:spLocks noChangeArrowheads="1"/>
              </p:cNvSpPr>
              <p:nvPr/>
            </p:nvSpPr>
            <p:spPr bwMode="auto">
              <a:xfrm>
                <a:off x="2160" y="1920"/>
                <a:ext cx="294" cy="294"/>
              </a:xfrm>
              <a:prstGeom prst="rect">
                <a:avLst/>
              </a:prstGeom>
              <a:noFill/>
              <a:ln w="38100">
                <a:solidFill>
                  <a:schemeClr val="bg1"/>
                </a:solidFill>
                <a:miter lim="800000"/>
                <a:headEnd/>
                <a:tailEnd/>
              </a:ln>
            </p:spPr>
            <p:txBody>
              <a:bodyPr wrap="none" anchor="ctr"/>
              <a:lstStyle/>
              <a:p>
                <a:endParaRPr lang="en-US" dirty="0">
                  <a:latin typeface="Courier New" pitchFamily="49" charset="0"/>
                </a:endParaRPr>
              </a:p>
            </p:txBody>
          </p:sp>
          <p:sp>
            <p:nvSpPr>
              <p:cNvPr id="23" name="Rectangle 10">
                <a:extLst>
                  <a:ext uri="{FF2B5EF4-FFF2-40B4-BE49-F238E27FC236}">
                    <a16:creationId xmlns:a16="http://schemas.microsoft.com/office/drawing/2014/main" id="{60530547-3274-4228-5F7D-069AFCD15993}"/>
                  </a:ext>
                </a:extLst>
              </p:cNvPr>
              <p:cNvSpPr>
                <a:spLocks noChangeArrowheads="1"/>
              </p:cNvSpPr>
              <p:nvPr/>
            </p:nvSpPr>
            <p:spPr bwMode="auto">
              <a:xfrm>
                <a:off x="2454" y="1920"/>
                <a:ext cx="294" cy="294"/>
              </a:xfrm>
              <a:prstGeom prst="rect">
                <a:avLst/>
              </a:prstGeom>
              <a:noFill/>
              <a:ln w="38100">
                <a:solidFill>
                  <a:schemeClr val="bg1"/>
                </a:solidFill>
                <a:miter lim="800000"/>
                <a:headEnd/>
                <a:tailEnd/>
              </a:ln>
            </p:spPr>
            <p:txBody>
              <a:bodyPr wrap="none" anchor="ctr"/>
              <a:lstStyle/>
              <a:p>
                <a:endParaRPr lang="en-US" dirty="0">
                  <a:latin typeface="Courier New" pitchFamily="49" charset="0"/>
                </a:endParaRPr>
              </a:p>
            </p:txBody>
          </p:sp>
          <p:sp>
            <p:nvSpPr>
              <p:cNvPr id="27" name="Rectangle 11">
                <a:extLst>
                  <a:ext uri="{FF2B5EF4-FFF2-40B4-BE49-F238E27FC236}">
                    <a16:creationId xmlns:a16="http://schemas.microsoft.com/office/drawing/2014/main" id="{F20945E6-D423-25B1-CAAA-BEB410558FE3}"/>
                  </a:ext>
                </a:extLst>
              </p:cNvPr>
              <p:cNvSpPr>
                <a:spLocks noChangeArrowheads="1"/>
              </p:cNvSpPr>
              <p:nvPr/>
            </p:nvSpPr>
            <p:spPr bwMode="auto">
              <a:xfrm>
                <a:off x="2748" y="1920"/>
                <a:ext cx="294" cy="294"/>
              </a:xfrm>
              <a:prstGeom prst="rect">
                <a:avLst/>
              </a:prstGeom>
              <a:noFill/>
              <a:ln w="38100">
                <a:solidFill>
                  <a:schemeClr val="bg1"/>
                </a:solidFill>
                <a:miter lim="800000"/>
                <a:headEnd/>
                <a:tailEnd/>
              </a:ln>
            </p:spPr>
            <p:txBody>
              <a:bodyPr wrap="none" anchor="ctr"/>
              <a:lstStyle/>
              <a:p>
                <a:endParaRPr lang="en-US" dirty="0">
                  <a:latin typeface="Courier New" pitchFamily="49" charset="0"/>
                </a:endParaRPr>
              </a:p>
            </p:txBody>
          </p:sp>
          <p:sp>
            <p:nvSpPr>
              <p:cNvPr id="28" name="Line 12">
                <a:extLst>
                  <a:ext uri="{FF2B5EF4-FFF2-40B4-BE49-F238E27FC236}">
                    <a16:creationId xmlns:a16="http://schemas.microsoft.com/office/drawing/2014/main" id="{5881AFE7-E936-7B3C-ED27-DB65D77A034B}"/>
                  </a:ext>
                </a:extLst>
              </p:cNvPr>
              <p:cNvSpPr>
                <a:spLocks noChangeShapeType="1"/>
              </p:cNvSpPr>
              <p:nvPr/>
            </p:nvSpPr>
            <p:spPr bwMode="auto">
              <a:xfrm>
                <a:off x="3018" y="1920"/>
                <a:ext cx="294" cy="0"/>
              </a:xfrm>
              <a:prstGeom prst="line">
                <a:avLst/>
              </a:prstGeom>
              <a:noFill/>
              <a:ln w="38100">
                <a:solidFill>
                  <a:schemeClr val="bg1"/>
                </a:solidFill>
                <a:round/>
                <a:headEnd/>
                <a:tailEnd/>
              </a:ln>
            </p:spPr>
            <p:txBody>
              <a:bodyPr wrap="none" anchor="ctr"/>
              <a:lstStyle/>
              <a:p>
                <a:endParaRPr lang="en-US" dirty="0">
                  <a:latin typeface="Courier New" pitchFamily="49" charset="0"/>
                </a:endParaRPr>
              </a:p>
            </p:txBody>
          </p:sp>
          <p:sp>
            <p:nvSpPr>
              <p:cNvPr id="29" name="Line 13">
                <a:extLst>
                  <a:ext uri="{FF2B5EF4-FFF2-40B4-BE49-F238E27FC236}">
                    <a16:creationId xmlns:a16="http://schemas.microsoft.com/office/drawing/2014/main" id="{3B494C81-BAE5-3367-623D-8E8B15F08AAC}"/>
                  </a:ext>
                </a:extLst>
              </p:cNvPr>
              <p:cNvSpPr>
                <a:spLocks noChangeShapeType="1"/>
              </p:cNvSpPr>
              <p:nvPr/>
            </p:nvSpPr>
            <p:spPr bwMode="auto">
              <a:xfrm>
                <a:off x="3018" y="2214"/>
                <a:ext cx="294" cy="0"/>
              </a:xfrm>
              <a:prstGeom prst="line">
                <a:avLst/>
              </a:prstGeom>
              <a:noFill/>
              <a:ln w="38100">
                <a:solidFill>
                  <a:schemeClr val="bg1"/>
                </a:solidFill>
                <a:round/>
                <a:headEnd/>
                <a:tailEnd/>
              </a:ln>
            </p:spPr>
            <p:txBody>
              <a:bodyPr wrap="none" anchor="ctr"/>
              <a:lstStyle/>
              <a:p>
                <a:endParaRPr lang="en-US" dirty="0">
                  <a:latin typeface="Courier New" pitchFamily="49" charset="0"/>
                </a:endParaRPr>
              </a:p>
            </p:txBody>
          </p:sp>
          <p:grpSp>
            <p:nvGrpSpPr>
              <p:cNvPr id="30" name="Group 14">
                <a:extLst>
                  <a:ext uri="{FF2B5EF4-FFF2-40B4-BE49-F238E27FC236}">
                    <a16:creationId xmlns:a16="http://schemas.microsoft.com/office/drawing/2014/main" id="{4BA02BD2-117F-1826-010C-18A85224A680}"/>
                  </a:ext>
                </a:extLst>
              </p:cNvPr>
              <p:cNvGrpSpPr>
                <a:grpSpLocks/>
              </p:cNvGrpSpPr>
              <p:nvPr/>
            </p:nvGrpSpPr>
            <p:grpSpPr bwMode="auto">
              <a:xfrm>
                <a:off x="2528" y="2012"/>
                <a:ext cx="138" cy="110"/>
                <a:chOff x="3648" y="3312"/>
                <a:chExt cx="271" cy="215"/>
              </a:xfrm>
            </p:grpSpPr>
            <p:sp>
              <p:nvSpPr>
                <p:cNvPr id="31" name="Oval 15">
                  <a:extLst>
                    <a:ext uri="{FF2B5EF4-FFF2-40B4-BE49-F238E27FC236}">
                      <a16:creationId xmlns:a16="http://schemas.microsoft.com/office/drawing/2014/main" id="{C072C8AD-1DA5-25D5-7CF3-2C90CBA51E1E}"/>
                    </a:ext>
                  </a:extLst>
                </p:cNvPr>
                <p:cNvSpPr>
                  <a:spLocks noChangeArrowheads="1"/>
                </p:cNvSpPr>
                <p:nvPr/>
              </p:nvSpPr>
              <p:spPr bwMode="auto">
                <a:xfrm>
                  <a:off x="3648" y="3312"/>
                  <a:ext cx="271" cy="215"/>
                </a:xfrm>
                <a:prstGeom prst="ellipse">
                  <a:avLst/>
                </a:prstGeom>
                <a:solidFill>
                  <a:srgbClr val="FF0000"/>
                </a:solidFill>
                <a:ln w="19050">
                  <a:solidFill>
                    <a:schemeClr val="tx1"/>
                  </a:solidFill>
                  <a:round/>
                  <a:headEnd/>
                  <a:tailEnd/>
                </a:ln>
                <a:effectLst>
                  <a:glow rad="139700">
                    <a:schemeClr val="accent3">
                      <a:satMod val="175000"/>
                      <a:alpha val="40000"/>
                    </a:schemeClr>
                  </a:glow>
                </a:effectLst>
              </p:spPr>
              <p:txBody>
                <a:bodyPr wrap="none" anchor="ctr"/>
                <a:lstStyle/>
                <a:p>
                  <a:pPr algn="r"/>
                  <a:endParaRPr lang="en-US" sz="4400" b="0" u="sng" dirty="0">
                    <a:solidFill>
                      <a:srgbClr val="0000FF"/>
                    </a:solidFill>
                    <a:latin typeface="Arial" pitchFamily="34" charset="0"/>
                  </a:endParaRPr>
                </a:p>
              </p:txBody>
            </p:sp>
            <p:sp>
              <p:nvSpPr>
                <p:cNvPr id="32" name="Oval 16">
                  <a:extLst>
                    <a:ext uri="{FF2B5EF4-FFF2-40B4-BE49-F238E27FC236}">
                      <a16:creationId xmlns:a16="http://schemas.microsoft.com/office/drawing/2014/main" id="{7ADC1CD0-1341-58F1-103E-03B999BB3228}"/>
                    </a:ext>
                  </a:extLst>
                </p:cNvPr>
                <p:cNvSpPr>
                  <a:spLocks noChangeArrowheads="1"/>
                </p:cNvSpPr>
                <p:nvPr/>
              </p:nvSpPr>
              <p:spPr bwMode="auto">
                <a:xfrm>
                  <a:off x="3802" y="3350"/>
                  <a:ext cx="71" cy="60"/>
                </a:xfrm>
                <a:prstGeom prst="ellipse">
                  <a:avLst/>
                </a:prstGeom>
                <a:solidFill>
                  <a:srgbClr val="FF7C80"/>
                </a:solidFill>
                <a:ln w="19050">
                  <a:solidFill>
                    <a:schemeClr val="bg1"/>
                  </a:solidFill>
                  <a:round/>
                  <a:headEnd/>
                  <a:tailEnd/>
                </a:ln>
              </p:spPr>
              <p:txBody>
                <a:bodyPr wrap="none" anchor="ctr"/>
                <a:lstStyle/>
                <a:p>
                  <a:endParaRPr lang="en-US" dirty="0">
                    <a:latin typeface="Courier New" pitchFamily="49" charset="0"/>
                  </a:endParaRPr>
                </a:p>
              </p:txBody>
            </p:sp>
          </p:grpSp>
        </p:grpSp>
      </p:gr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5" name="Footer Placeholder 2"/>
          <p:cNvSpPr>
            <a:spLocks noGrp="1"/>
          </p:cNvSpPr>
          <p:nvPr>
            <p:ph type="ftr" sz="quarter" idx="10"/>
          </p:nvPr>
        </p:nvSpPr>
        <p:spPr>
          <a:xfrm>
            <a:off x="3124200" y="6248400"/>
            <a:ext cx="2895600" cy="457200"/>
          </a:xfrm>
        </p:spPr>
        <p:txBody>
          <a:bodyPr/>
          <a:lstStyle/>
          <a:p>
            <a:pPr>
              <a:defRPr/>
            </a:pPr>
            <a:r>
              <a:rPr lang="en-US" b="0" dirty="0">
                <a:latin typeface="Arial" pitchFamily="34" charset="0"/>
                <a:cs typeface="+mn-cs"/>
              </a:rPr>
              <a:t>Art of Multiprocessor Programming</a:t>
            </a:r>
          </a:p>
        </p:txBody>
      </p:sp>
      <p:sp>
        <p:nvSpPr>
          <p:cNvPr id="26" name="Slide Number Placeholder 3"/>
          <p:cNvSpPr>
            <a:spLocks noGrp="1"/>
          </p:cNvSpPr>
          <p:nvPr>
            <p:ph type="sldNum" sz="quarter" idx="11"/>
          </p:nvPr>
        </p:nvSpPr>
        <p:spPr>
          <a:xfrm>
            <a:off x="6553200" y="6248400"/>
            <a:ext cx="1905000" cy="457200"/>
          </a:xfrm>
        </p:spPr>
        <p:txBody>
          <a:bodyPr/>
          <a:lstStyle/>
          <a:p>
            <a:pPr>
              <a:defRPr/>
            </a:pPr>
            <a:fld id="{C19B8C4D-897B-4260-BA28-C580EF14FFF8}" type="slidenum">
              <a:rPr lang="x-none" b="0">
                <a:latin typeface="Arial" pitchFamily="34" charset="0"/>
                <a:cs typeface="+mn-cs"/>
              </a:rPr>
              <a:pPr>
                <a:defRPr/>
              </a:pPr>
              <a:t>79</a:t>
            </a:fld>
            <a:endParaRPr lang="en-US" b="0" dirty="0">
              <a:latin typeface="Arial" pitchFamily="34" charset="0"/>
              <a:cs typeface="+mn-cs"/>
            </a:endParaRPr>
          </a:p>
        </p:txBody>
      </p:sp>
      <p:sp>
        <p:nvSpPr>
          <p:cNvPr id="70661" name="Rectangle 3"/>
          <p:cNvSpPr>
            <a:spLocks noGrp="1" noChangeArrowheads="1"/>
          </p:cNvSpPr>
          <p:nvPr>
            <p:ph type="title" idx="4294967295"/>
          </p:nvPr>
        </p:nvSpPr>
        <p:spPr/>
        <p:txBody>
          <a:bodyPr/>
          <a:lstStyle/>
          <a:p>
            <a:pPr eaLnBrk="1" hangingPunct="1"/>
            <a:r>
              <a:rPr lang="en-US"/>
              <a:t>Example</a:t>
            </a:r>
          </a:p>
        </p:txBody>
      </p:sp>
      <p:sp>
        <p:nvSpPr>
          <p:cNvPr id="70662" name="Text Box 4"/>
          <p:cNvSpPr txBox="1">
            <a:spLocks noChangeArrowheads="1"/>
          </p:cNvSpPr>
          <p:nvPr/>
        </p:nvSpPr>
        <p:spPr bwMode="auto">
          <a:xfrm>
            <a:off x="3402220" y="5410200"/>
            <a:ext cx="766555" cy="461665"/>
          </a:xfrm>
          <a:prstGeom prst="rect">
            <a:avLst/>
          </a:prstGeom>
          <a:noFill/>
          <a:ln w="9525">
            <a:noFill/>
            <a:miter lim="800000"/>
            <a:headEnd/>
            <a:tailEnd/>
          </a:ln>
        </p:spPr>
        <p:txBody>
          <a:bodyPr wrap="none">
            <a:spAutoFit/>
          </a:bodyPr>
          <a:lstStyle/>
          <a:p>
            <a:pPr algn="r"/>
            <a:r>
              <a:rPr lang="en-US" b="0" dirty="0">
                <a:solidFill>
                  <a:schemeClr val="bg1"/>
                </a:solidFill>
                <a:latin typeface="Arial" pitchFamily="34" charset="0"/>
              </a:rPr>
              <a:t>time</a:t>
            </a:r>
          </a:p>
        </p:txBody>
      </p:sp>
      <p:sp>
        <p:nvSpPr>
          <p:cNvPr id="70663" name="AutoShape 5"/>
          <p:cNvSpPr>
            <a:spLocks noChangeArrowheads="1"/>
          </p:cNvSpPr>
          <p:nvPr/>
        </p:nvSpPr>
        <p:spPr bwMode="auto">
          <a:xfrm>
            <a:off x="914400" y="3352800"/>
            <a:ext cx="1828800" cy="990600"/>
          </a:xfrm>
          <a:prstGeom prst="leftRightArrow">
            <a:avLst>
              <a:gd name="adj1" fmla="val 50000"/>
              <a:gd name="adj2" fmla="val 36923"/>
            </a:avLst>
          </a:prstGeom>
          <a:solidFill>
            <a:srgbClr val="6666FF"/>
          </a:solidFill>
          <a:ln w="38100">
            <a:solidFill>
              <a:schemeClr val="tx1"/>
            </a:solidFill>
            <a:miter lim="800000"/>
            <a:headEnd/>
            <a:tailEnd/>
          </a:ln>
        </p:spPr>
        <p:txBody>
          <a:bodyPr wrap="none" anchor="ctr"/>
          <a:lstStyle/>
          <a:p>
            <a:pPr algn="ctr"/>
            <a:r>
              <a:rPr lang="en-US" dirty="0">
                <a:solidFill>
                  <a:schemeClr val="bg1"/>
                </a:solidFill>
                <a:latin typeface="Arial" pitchFamily="34" charset="0"/>
              </a:rPr>
              <a:t>q.enq(x)</a:t>
            </a:r>
          </a:p>
        </p:txBody>
      </p:sp>
      <p:sp>
        <p:nvSpPr>
          <p:cNvPr id="70665" name="AutoShape 20"/>
          <p:cNvSpPr>
            <a:spLocks noChangeArrowheads="1"/>
          </p:cNvSpPr>
          <p:nvPr/>
        </p:nvSpPr>
        <p:spPr bwMode="auto">
          <a:xfrm>
            <a:off x="1295400" y="4267200"/>
            <a:ext cx="1981200" cy="990600"/>
          </a:xfrm>
          <a:prstGeom prst="leftRightArrow">
            <a:avLst>
              <a:gd name="adj1" fmla="val 50000"/>
              <a:gd name="adj2" fmla="val 40000"/>
            </a:avLst>
          </a:prstGeom>
          <a:solidFill>
            <a:srgbClr val="FF0000"/>
          </a:solidFill>
          <a:ln w="38100">
            <a:solidFill>
              <a:schemeClr val="tx1"/>
            </a:solidFill>
            <a:miter lim="800000"/>
            <a:headEnd/>
            <a:tailEnd/>
          </a:ln>
        </p:spPr>
        <p:txBody>
          <a:bodyPr wrap="none" anchor="ctr"/>
          <a:lstStyle/>
          <a:p>
            <a:pPr algn="ctr"/>
            <a:r>
              <a:rPr lang="en-US" dirty="0">
                <a:solidFill>
                  <a:schemeClr val="bg1"/>
                </a:solidFill>
                <a:latin typeface="Arial" pitchFamily="34" charset="0"/>
              </a:rPr>
              <a:t>q.enq(y)</a:t>
            </a:r>
          </a:p>
        </p:txBody>
      </p:sp>
      <p:grpSp>
        <p:nvGrpSpPr>
          <p:cNvPr id="70666" name="Group 23"/>
          <p:cNvGrpSpPr>
            <a:grpSpLocks/>
          </p:cNvGrpSpPr>
          <p:nvPr/>
        </p:nvGrpSpPr>
        <p:grpSpPr bwMode="auto">
          <a:xfrm>
            <a:off x="838200" y="5257800"/>
            <a:ext cx="7391400" cy="762000"/>
            <a:chOff x="528" y="3312"/>
            <a:chExt cx="4656" cy="480"/>
          </a:xfrm>
        </p:grpSpPr>
        <p:sp>
          <p:nvSpPr>
            <p:cNvPr id="70668" name="AutoShape 24"/>
            <p:cNvSpPr>
              <a:spLocks noChangeArrowheads="1"/>
            </p:cNvSpPr>
            <p:nvPr/>
          </p:nvSpPr>
          <p:spPr bwMode="auto">
            <a:xfrm>
              <a:off x="528" y="3312"/>
              <a:ext cx="4656" cy="480"/>
            </a:xfrm>
            <a:prstGeom prst="rightArrow">
              <a:avLst>
                <a:gd name="adj1" fmla="val 50000"/>
                <a:gd name="adj2" fmla="val 242500"/>
              </a:avLst>
            </a:prstGeom>
            <a:solidFill>
              <a:srgbClr val="0099FF"/>
            </a:solidFill>
            <a:ln w="38100">
              <a:solidFill>
                <a:srgbClr val="0099FF"/>
              </a:solidFill>
              <a:miter lim="800000"/>
              <a:headEnd/>
              <a:tailEnd/>
            </a:ln>
          </p:spPr>
          <p:txBody>
            <a:bodyPr wrap="none" anchor="ctr"/>
            <a:lstStyle/>
            <a:p>
              <a:endParaRPr lang="en-US" dirty="0">
                <a:latin typeface="Courier New" pitchFamily="49" charset="0"/>
              </a:endParaRPr>
            </a:p>
          </p:txBody>
        </p:sp>
        <p:sp>
          <p:nvSpPr>
            <p:cNvPr id="70669" name="Text Box 25"/>
            <p:cNvSpPr txBox="1">
              <a:spLocks noChangeArrowheads="1"/>
            </p:cNvSpPr>
            <p:nvPr/>
          </p:nvSpPr>
          <p:spPr bwMode="auto">
            <a:xfrm>
              <a:off x="2143" y="3408"/>
              <a:ext cx="483" cy="291"/>
            </a:xfrm>
            <a:prstGeom prst="rect">
              <a:avLst/>
            </a:prstGeom>
            <a:noFill/>
            <a:ln w="9525">
              <a:noFill/>
              <a:miter lim="800000"/>
              <a:headEnd/>
              <a:tailEnd/>
            </a:ln>
          </p:spPr>
          <p:txBody>
            <a:bodyPr wrap="none">
              <a:spAutoFit/>
            </a:bodyPr>
            <a:lstStyle/>
            <a:p>
              <a:pPr algn="r"/>
              <a:r>
                <a:rPr lang="en-US" b="0" dirty="0">
                  <a:solidFill>
                    <a:schemeClr val="bg1"/>
                  </a:solidFill>
                  <a:latin typeface="Arial" pitchFamily="34" charset="0"/>
                </a:rPr>
                <a:t>time</a:t>
              </a:r>
            </a:p>
          </p:txBody>
        </p:sp>
      </p:grpSp>
      <p:pic>
        <p:nvPicPr>
          <p:cNvPr id="27" name="Picture 7"/>
          <p:cNvPicPr>
            <a:picLocks noChangeAspect="1" noChangeArrowheads="1"/>
          </p:cNvPicPr>
          <p:nvPr/>
        </p:nvPicPr>
        <p:blipFill>
          <a:blip r:embed="rId3" cstate="print"/>
          <a:srcRect/>
          <a:stretch>
            <a:fillRect/>
          </a:stretch>
        </p:blipFill>
        <p:spPr bwMode="auto">
          <a:xfrm>
            <a:off x="655638" y="6157913"/>
            <a:ext cx="587375" cy="587375"/>
          </a:xfrm>
          <a:prstGeom prst="rect">
            <a:avLst/>
          </a:prstGeom>
          <a:noFill/>
          <a:ln w="9525">
            <a:noFill/>
            <a:miter lim="800000"/>
            <a:headEnd/>
            <a:tailEnd/>
          </a:ln>
        </p:spPr>
      </p:pic>
      <p:grpSp>
        <p:nvGrpSpPr>
          <p:cNvPr id="18" name="Group 17">
            <a:extLst>
              <a:ext uri="{FF2B5EF4-FFF2-40B4-BE49-F238E27FC236}">
                <a16:creationId xmlns:a16="http://schemas.microsoft.com/office/drawing/2014/main" id="{C83C6388-543E-843C-EEE5-F5A267872167}"/>
              </a:ext>
            </a:extLst>
          </p:cNvPr>
          <p:cNvGrpSpPr/>
          <p:nvPr/>
        </p:nvGrpSpPr>
        <p:grpSpPr>
          <a:xfrm>
            <a:off x="3286125" y="2565797"/>
            <a:ext cx="1828800" cy="466725"/>
            <a:chOff x="3286125" y="2565797"/>
            <a:chExt cx="1828800" cy="466725"/>
          </a:xfrm>
        </p:grpSpPr>
        <p:grpSp>
          <p:nvGrpSpPr>
            <p:cNvPr id="19" name="Group 18">
              <a:extLst>
                <a:ext uri="{FF2B5EF4-FFF2-40B4-BE49-F238E27FC236}">
                  <a16:creationId xmlns:a16="http://schemas.microsoft.com/office/drawing/2014/main" id="{CA898917-19C1-9928-E0FF-7806AAEEECCC}"/>
                </a:ext>
              </a:extLst>
            </p:cNvPr>
            <p:cNvGrpSpPr>
              <a:grpSpLocks/>
            </p:cNvGrpSpPr>
            <p:nvPr/>
          </p:nvGrpSpPr>
          <p:grpSpPr bwMode="auto">
            <a:xfrm>
              <a:off x="4352925" y="2718197"/>
              <a:ext cx="219075" cy="174625"/>
              <a:chOff x="2640" y="1426"/>
              <a:chExt cx="138" cy="110"/>
            </a:xfrm>
            <a:solidFill>
              <a:srgbClr val="00CC00"/>
            </a:solidFill>
          </p:grpSpPr>
          <p:sp>
            <p:nvSpPr>
              <p:cNvPr id="35" name="Oval 19">
                <a:extLst>
                  <a:ext uri="{FF2B5EF4-FFF2-40B4-BE49-F238E27FC236}">
                    <a16:creationId xmlns:a16="http://schemas.microsoft.com/office/drawing/2014/main" id="{668B3C4F-2288-CC49-6188-B19D9B8289C5}"/>
                  </a:ext>
                </a:extLst>
              </p:cNvPr>
              <p:cNvSpPr>
                <a:spLocks noChangeArrowheads="1"/>
              </p:cNvSpPr>
              <p:nvPr/>
            </p:nvSpPr>
            <p:spPr bwMode="auto">
              <a:xfrm>
                <a:off x="2640" y="1426"/>
                <a:ext cx="138" cy="110"/>
              </a:xfrm>
              <a:prstGeom prst="ellipse">
                <a:avLst/>
              </a:prstGeom>
              <a:grpFill/>
              <a:ln w="19050">
                <a:solidFill>
                  <a:schemeClr val="tx1"/>
                </a:solidFill>
                <a:round/>
                <a:headEnd/>
                <a:tailEnd/>
              </a:ln>
              <a:effectLst>
                <a:glow rad="139700">
                  <a:schemeClr val="accent3">
                    <a:satMod val="175000"/>
                    <a:alpha val="40000"/>
                  </a:schemeClr>
                </a:glow>
              </a:effectLst>
            </p:spPr>
            <p:txBody>
              <a:bodyPr wrap="none" anchor="ctr"/>
              <a:lstStyle/>
              <a:p>
                <a:pPr algn="r"/>
                <a:endParaRPr lang="en-US" sz="4400" b="0" u="sng" dirty="0">
                  <a:solidFill>
                    <a:srgbClr val="0000FF"/>
                  </a:solidFill>
                  <a:latin typeface="Arial" pitchFamily="34" charset="0"/>
                </a:endParaRPr>
              </a:p>
            </p:txBody>
          </p:sp>
          <p:sp>
            <p:nvSpPr>
              <p:cNvPr id="36" name="Oval 20">
                <a:extLst>
                  <a:ext uri="{FF2B5EF4-FFF2-40B4-BE49-F238E27FC236}">
                    <a16:creationId xmlns:a16="http://schemas.microsoft.com/office/drawing/2014/main" id="{FEA16212-3CD4-23A0-6051-E747ABFAA71F}"/>
                  </a:ext>
                </a:extLst>
              </p:cNvPr>
              <p:cNvSpPr>
                <a:spLocks noChangeArrowheads="1"/>
              </p:cNvSpPr>
              <p:nvPr/>
            </p:nvSpPr>
            <p:spPr bwMode="auto">
              <a:xfrm>
                <a:off x="2718" y="1445"/>
                <a:ext cx="37" cy="31"/>
              </a:xfrm>
              <a:prstGeom prst="ellipse">
                <a:avLst/>
              </a:prstGeom>
              <a:grpFill/>
              <a:ln w="19050">
                <a:solidFill>
                  <a:schemeClr val="tx1"/>
                </a:solidFill>
                <a:round/>
                <a:headEnd/>
                <a:tailEnd/>
              </a:ln>
            </p:spPr>
            <p:txBody>
              <a:bodyPr wrap="none" anchor="ctr"/>
              <a:lstStyle/>
              <a:p>
                <a:endParaRPr lang="en-US" dirty="0">
                  <a:latin typeface="Courier New" pitchFamily="49" charset="0"/>
                </a:endParaRPr>
              </a:p>
            </p:txBody>
          </p:sp>
        </p:grpSp>
        <p:grpSp>
          <p:nvGrpSpPr>
            <p:cNvPr id="20" name="Group 5">
              <a:extLst>
                <a:ext uri="{FF2B5EF4-FFF2-40B4-BE49-F238E27FC236}">
                  <a16:creationId xmlns:a16="http://schemas.microsoft.com/office/drawing/2014/main" id="{98B57DF3-CE2F-145F-3A32-DF23E4C0FBFC}"/>
                </a:ext>
              </a:extLst>
            </p:cNvPr>
            <p:cNvGrpSpPr>
              <a:grpSpLocks/>
            </p:cNvGrpSpPr>
            <p:nvPr/>
          </p:nvGrpSpPr>
          <p:grpSpPr bwMode="auto">
            <a:xfrm>
              <a:off x="3286125" y="2565797"/>
              <a:ext cx="1828800" cy="466725"/>
              <a:chOff x="2160" y="1920"/>
              <a:chExt cx="1152" cy="294"/>
            </a:xfrm>
          </p:grpSpPr>
          <p:grpSp>
            <p:nvGrpSpPr>
              <p:cNvPr id="21" name="Group 6">
                <a:extLst>
                  <a:ext uri="{FF2B5EF4-FFF2-40B4-BE49-F238E27FC236}">
                    <a16:creationId xmlns:a16="http://schemas.microsoft.com/office/drawing/2014/main" id="{DB9BCD97-C799-C7B6-2628-3BE108CE0B97}"/>
                  </a:ext>
                </a:extLst>
              </p:cNvPr>
              <p:cNvGrpSpPr>
                <a:grpSpLocks/>
              </p:cNvGrpSpPr>
              <p:nvPr/>
            </p:nvGrpSpPr>
            <p:grpSpPr bwMode="auto">
              <a:xfrm>
                <a:off x="2234" y="2012"/>
                <a:ext cx="138" cy="110"/>
                <a:chOff x="2928" y="1465"/>
                <a:chExt cx="271" cy="215"/>
              </a:xfrm>
            </p:grpSpPr>
            <p:sp>
              <p:nvSpPr>
                <p:cNvPr id="33" name="Oval 7">
                  <a:extLst>
                    <a:ext uri="{FF2B5EF4-FFF2-40B4-BE49-F238E27FC236}">
                      <a16:creationId xmlns:a16="http://schemas.microsoft.com/office/drawing/2014/main" id="{099C0771-A0B1-A008-83E4-6F6325C2840E}"/>
                    </a:ext>
                  </a:extLst>
                </p:cNvPr>
                <p:cNvSpPr>
                  <a:spLocks noChangeArrowheads="1"/>
                </p:cNvSpPr>
                <p:nvPr/>
              </p:nvSpPr>
              <p:spPr bwMode="auto">
                <a:xfrm>
                  <a:off x="2928" y="1465"/>
                  <a:ext cx="271" cy="215"/>
                </a:xfrm>
                <a:prstGeom prst="ellipse">
                  <a:avLst/>
                </a:prstGeom>
                <a:solidFill>
                  <a:srgbClr val="3399FF"/>
                </a:solidFill>
                <a:ln w="19050">
                  <a:solidFill>
                    <a:schemeClr val="tx1"/>
                  </a:solidFill>
                  <a:round/>
                  <a:headEnd/>
                  <a:tailEnd/>
                </a:ln>
                <a:effectLst>
                  <a:glow rad="139700">
                    <a:schemeClr val="accent3">
                      <a:satMod val="175000"/>
                      <a:alpha val="40000"/>
                    </a:schemeClr>
                  </a:glow>
                </a:effectLst>
              </p:spPr>
              <p:txBody>
                <a:bodyPr wrap="none" anchor="ctr"/>
                <a:lstStyle/>
                <a:p>
                  <a:pPr algn="r"/>
                  <a:endParaRPr lang="en-US" sz="4400" b="0" u="sng" dirty="0">
                    <a:solidFill>
                      <a:srgbClr val="0000FF"/>
                    </a:solidFill>
                    <a:latin typeface="Arial" pitchFamily="34" charset="0"/>
                  </a:endParaRPr>
                </a:p>
              </p:txBody>
            </p:sp>
            <p:sp>
              <p:nvSpPr>
                <p:cNvPr id="34" name="Oval 8">
                  <a:extLst>
                    <a:ext uri="{FF2B5EF4-FFF2-40B4-BE49-F238E27FC236}">
                      <a16:creationId xmlns:a16="http://schemas.microsoft.com/office/drawing/2014/main" id="{D156BDFB-C93C-E8A0-6522-B604B0E1B74B}"/>
                    </a:ext>
                  </a:extLst>
                </p:cNvPr>
                <p:cNvSpPr>
                  <a:spLocks noChangeArrowheads="1"/>
                </p:cNvSpPr>
                <p:nvPr/>
              </p:nvSpPr>
              <p:spPr bwMode="auto">
                <a:xfrm>
                  <a:off x="3082" y="1503"/>
                  <a:ext cx="71" cy="60"/>
                </a:xfrm>
                <a:prstGeom prst="ellipse">
                  <a:avLst/>
                </a:prstGeom>
                <a:solidFill>
                  <a:srgbClr val="00FFFF"/>
                </a:solidFill>
                <a:ln w="19050">
                  <a:solidFill>
                    <a:schemeClr val="bg1"/>
                  </a:solidFill>
                  <a:round/>
                  <a:headEnd/>
                  <a:tailEnd/>
                </a:ln>
              </p:spPr>
              <p:txBody>
                <a:bodyPr wrap="none" anchor="ctr"/>
                <a:lstStyle/>
                <a:p>
                  <a:endParaRPr lang="en-US" dirty="0">
                    <a:latin typeface="Courier New" pitchFamily="49" charset="0"/>
                  </a:endParaRPr>
                </a:p>
              </p:txBody>
            </p:sp>
          </p:grpSp>
          <p:sp>
            <p:nvSpPr>
              <p:cNvPr id="22" name="Rectangle 9">
                <a:extLst>
                  <a:ext uri="{FF2B5EF4-FFF2-40B4-BE49-F238E27FC236}">
                    <a16:creationId xmlns:a16="http://schemas.microsoft.com/office/drawing/2014/main" id="{58DE8B14-EE6C-236F-1886-E9384EA3B461}"/>
                  </a:ext>
                </a:extLst>
              </p:cNvPr>
              <p:cNvSpPr>
                <a:spLocks noChangeArrowheads="1"/>
              </p:cNvSpPr>
              <p:nvPr/>
            </p:nvSpPr>
            <p:spPr bwMode="auto">
              <a:xfrm>
                <a:off x="2160" y="1920"/>
                <a:ext cx="294" cy="294"/>
              </a:xfrm>
              <a:prstGeom prst="rect">
                <a:avLst/>
              </a:prstGeom>
              <a:noFill/>
              <a:ln w="38100">
                <a:solidFill>
                  <a:schemeClr val="bg1"/>
                </a:solidFill>
                <a:miter lim="800000"/>
                <a:headEnd/>
                <a:tailEnd/>
              </a:ln>
            </p:spPr>
            <p:txBody>
              <a:bodyPr wrap="none" anchor="ctr"/>
              <a:lstStyle/>
              <a:p>
                <a:endParaRPr lang="en-US" dirty="0">
                  <a:latin typeface="Courier New" pitchFamily="49" charset="0"/>
                </a:endParaRPr>
              </a:p>
            </p:txBody>
          </p:sp>
          <p:sp>
            <p:nvSpPr>
              <p:cNvPr id="23" name="Rectangle 10">
                <a:extLst>
                  <a:ext uri="{FF2B5EF4-FFF2-40B4-BE49-F238E27FC236}">
                    <a16:creationId xmlns:a16="http://schemas.microsoft.com/office/drawing/2014/main" id="{4ED2D05B-EAA0-D45E-A4FB-B80ACFAF04C0}"/>
                  </a:ext>
                </a:extLst>
              </p:cNvPr>
              <p:cNvSpPr>
                <a:spLocks noChangeArrowheads="1"/>
              </p:cNvSpPr>
              <p:nvPr/>
            </p:nvSpPr>
            <p:spPr bwMode="auto">
              <a:xfrm>
                <a:off x="2454" y="1920"/>
                <a:ext cx="294" cy="294"/>
              </a:xfrm>
              <a:prstGeom prst="rect">
                <a:avLst/>
              </a:prstGeom>
              <a:noFill/>
              <a:ln w="38100">
                <a:solidFill>
                  <a:schemeClr val="bg1"/>
                </a:solidFill>
                <a:miter lim="800000"/>
                <a:headEnd/>
                <a:tailEnd/>
              </a:ln>
            </p:spPr>
            <p:txBody>
              <a:bodyPr wrap="none" anchor="ctr"/>
              <a:lstStyle/>
              <a:p>
                <a:endParaRPr lang="en-US" dirty="0">
                  <a:latin typeface="Courier New" pitchFamily="49" charset="0"/>
                </a:endParaRPr>
              </a:p>
            </p:txBody>
          </p:sp>
          <p:sp>
            <p:nvSpPr>
              <p:cNvPr id="24" name="Rectangle 11">
                <a:extLst>
                  <a:ext uri="{FF2B5EF4-FFF2-40B4-BE49-F238E27FC236}">
                    <a16:creationId xmlns:a16="http://schemas.microsoft.com/office/drawing/2014/main" id="{07071DB2-60E8-F34F-4E32-4EAEBBC5EB38}"/>
                  </a:ext>
                </a:extLst>
              </p:cNvPr>
              <p:cNvSpPr>
                <a:spLocks noChangeArrowheads="1"/>
              </p:cNvSpPr>
              <p:nvPr/>
            </p:nvSpPr>
            <p:spPr bwMode="auto">
              <a:xfrm>
                <a:off x="2748" y="1920"/>
                <a:ext cx="294" cy="294"/>
              </a:xfrm>
              <a:prstGeom prst="rect">
                <a:avLst/>
              </a:prstGeom>
              <a:noFill/>
              <a:ln w="38100">
                <a:solidFill>
                  <a:schemeClr val="bg1"/>
                </a:solidFill>
                <a:miter lim="800000"/>
                <a:headEnd/>
                <a:tailEnd/>
              </a:ln>
            </p:spPr>
            <p:txBody>
              <a:bodyPr wrap="none" anchor="ctr"/>
              <a:lstStyle/>
              <a:p>
                <a:endParaRPr lang="en-US" dirty="0">
                  <a:latin typeface="Courier New" pitchFamily="49" charset="0"/>
                </a:endParaRPr>
              </a:p>
            </p:txBody>
          </p:sp>
          <p:sp>
            <p:nvSpPr>
              <p:cNvPr id="28" name="Line 12">
                <a:extLst>
                  <a:ext uri="{FF2B5EF4-FFF2-40B4-BE49-F238E27FC236}">
                    <a16:creationId xmlns:a16="http://schemas.microsoft.com/office/drawing/2014/main" id="{5979A23C-D920-9FBB-772D-113A8D1B7630}"/>
                  </a:ext>
                </a:extLst>
              </p:cNvPr>
              <p:cNvSpPr>
                <a:spLocks noChangeShapeType="1"/>
              </p:cNvSpPr>
              <p:nvPr/>
            </p:nvSpPr>
            <p:spPr bwMode="auto">
              <a:xfrm>
                <a:off x="3018" y="1920"/>
                <a:ext cx="294" cy="0"/>
              </a:xfrm>
              <a:prstGeom prst="line">
                <a:avLst/>
              </a:prstGeom>
              <a:noFill/>
              <a:ln w="38100">
                <a:solidFill>
                  <a:schemeClr val="bg1"/>
                </a:solidFill>
                <a:round/>
                <a:headEnd/>
                <a:tailEnd/>
              </a:ln>
            </p:spPr>
            <p:txBody>
              <a:bodyPr wrap="none" anchor="ctr"/>
              <a:lstStyle/>
              <a:p>
                <a:endParaRPr lang="en-US" dirty="0">
                  <a:latin typeface="Courier New" pitchFamily="49" charset="0"/>
                </a:endParaRPr>
              </a:p>
            </p:txBody>
          </p:sp>
          <p:sp>
            <p:nvSpPr>
              <p:cNvPr id="29" name="Line 13">
                <a:extLst>
                  <a:ext uri="{FF2B5EF4-FFF2-40B4-BE49-F238E27FC236}">
                    <a16:creationId xmlns:a16="http://schemas.microsoft.com/office/drawing/2014/main" id="{2275B109-12E2-841E-7EF6-52931E07212C}"/>
                  </a:ext>
                </a:extLst>
              </p:cNvPr>
              <p:cNvSpPr>
                <a:spLocks noChangeShapeType="1"/>
              </p:cNvSpPr>
              <p:nvPr/>
            </p:nvSpPr>
            <p:spPr bwMode="auto">
              <a:xfrm>
                <a:off x="3018" y="2214"/>
                <a:ext cx="294" cy="0"/>
              </a:xfrm>
              <a:prstGeom prst="line">
                <a:avLst/>
              </a:prstGeom>
              <a:noFill/>
              <a:ln w="38100">
                <a:solidFill>
                  <a:schemeClr val="bg1"/>
                </a:solidFill>
                <a:round/>
                <a:headEnd/>
                <a:tailEnd/>
              </a:ln>
            </p:spPr>
            <p:txBody>
              <a:bodyPr wrap="none" anchor="ctr"/>
              <a:lstStyle/>
              <a:p>
                <a:endParaRPr lang="en-US" dirty="0">
                  <a:latin typeface="Courier New" pitchFamily="49" charset="0"/>
                </a:endParaRPr>
              </a:p>
            </p:txBody>
          </p:sp>
          <p:grpSp>
            <p:nvGrpSpPr>
              <p:cNvPr id="30" name="Group 14">
                <a:extLst>
                  <a:ext uri="{FF2B5EF4-FFF2-40B4-BE49-F238E27FC236}">
                    <a16:creationId xmlns:a16="http://schemas.microsoft.com/office/drawing/2014/main" id="{0262BD61-26E9-3595-95B6-0C8AAD2F1AC5}"/>
                  </a:ext>
                </a:extLst>
              </p:cNvPr>
              <p:cNvGrpSpPr>
                <a:grpSpLocks/>
              </p:cNvGrpSpPr>
              <p:nvPr/>
            </p:nvGrpSpPr>
            <p:grpSpPr bwMode="auto">
              <a:xfrm>
                <a:off x="2528" y="2012"/>
                <a:ext cx="138" cy="110"/>
                <a:chOff x="3648" y="3312"/>
                <a:chExt cx="271" cy="215"/>
              </a:xfrm>
            </p:grpSpPr>
            <p:sp>
              <p:nvSpPr>
                <p:cNvPr id="31" name="Oval 15">
                  <a:extLst>
                    <a:ext uri="{FF2B5EF4-FFF2-40B4-BE49-F238E27FC236}">
                      <a16:creationId xmlns:a16="http://schemas.microsoft.com/office/drawing/2014/main" id="{D4E7A538-C009-0CFC-0D00-12229A046F86}"/>
                    </a:ext>
                  </a:extLst>
                </p:cNvPr>
                <p:cNvSpPr>
                  <a:spLocks noChangeArrowheads="1"/>
                </p:cNvSpPr>
                <p:nvPr/>
              </p:nvSpPr>
              <p:spPr bwMode="auto">
                <a:xfrm>
                  <a:off x="3648" y="3312"/>
                  <a:ext cx="271" cy="215"/>
                </a:xfrm>
                <a:prstGeom prst="ellipse">
                  <a:avLst/>
                </a:prstGeom>
                <a:solidFill>
                  <a:srgbClr val="FF0000"/>
                </a:solidFill>
                <a:ln w="19050">
                  <a:solidFill>
                    <a:schemeClr val="tx1"/>
                  </a:solidFill>
                  <a:round/>
                  <a:headEnd/>
                  <a:tailEnd/>
                </a:ln>
                <a:effectLst>
                  <a:glow rad="139700">
                    <a:schemeClr val="accent3">
                      <a:satMod val="175000"/>
                      <a:alpha val="40000"/>
                    </a:schemeClr>
                  </a:glow>
                </a:effectLst>
              </p:spPr>
              <p:txBody>
                <a:bodyPr wrap="none" anchor="ctr"/>
                <a:lstStyle/>
                <a:p>
                  <a:pPr algn="r"/>
                  <a:endParaRPr lang="en-US" sz="4400" b="0" u="sng" dirty="0">
                    <a:solidFill>
                      <a:srgbClr val="0000FF"/>
                    </a:solidFill>
                    <a:latin typeface="Arial" pitchFamily="34" charset="0"/>
                  </a:endParaRPr>
                </a:p>
              </p:txBody>
            </p:sp>
            <p:sp>
              <p:nvSpPr>
                <p:cNvPr id="32" name="Oval 16">
                  <a:extLst>
                    <a:ext uri="{FF2B5EF4-FFF2-40B4-BE49-F238E27FC236}">
                      <a16:creationId xmlns:a16="http://schemas.microsoft.com/office/drawing/2014/main" id="{E8C7500A-AB9B-54A9-ABF0-307D6A5A00AA}"/>
                    </a:ext>
                  </a:extLst>
                </p:cNvPr>
                <p:cNvSpPr>
                  <a:spLocks noChangeArrowheads="1"/>
                </p:cNvSpPr>
                <p:nvPr/>
              </p:nvSpPr>
              <p:spPr bwMode="auto">
                <a:xfrm>
                  <a:off x="3802" y="3350"/>
                  <a:ext cx="71" cy="60"/>
                </a:xfrm>
                <a:prstGeom prst="ellipse">
                  <a:avLst/>
                </a:prstGeom>
                <a:solidFill>
                  <a:srgbClr val="FF7C80"/>
                </a:solidFill>
                <a:ln w="19050">
                  <a:solidFill>
                    <a:schemeClr val="bg1"/>
                  </a:solidFill>
                  <a:round/>
                  <a:headEnd/>
                  <a:tailEnd/>
                </a:ln>
              </p:spPr>
              <p:txBody>
                <a:bodyPr wrap="none" anchor="ctr"/>
                <a:lstStyle/>
                <a:p>
                  <a:endParaRPr lang="en-US" dirty="0">
                    <a:latin typeface="Courier New" pitchFamily="49" charset="0"/>
                  </a:endParaRPr>
                </a:p>
              </p:txBody>
            </p:sp>
          </p:grpSp>
        </p:grpSp>
      </p:gr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6" name="Footer Placeholder 2"/>
          <p:cNvSpPr>
            <a:spLocks noGrp="1"/>
          </p:cNvSpPr>
          <p:nvPr>
            <p:ph type="ftr" sz="quarter" idx="10"/>
          </p:nvPr>
        </p:nvSpPr>
        <p:spPr>
          <a:xfrm>
            <a:off x="3124200" y="6248400"/>
            <a:ext cx="2895600" cy="457200"/>
          </a:xfrm>
        </p:spPr>
        <p:txBody>
          <a:bodyPr/>
          <a:lstStyle/>
          <a:p>
            <a:pPr>
              <a:defRPr/>
            </a:pPr>
            <a:r>
              <a:rPr lang="en-US" b="0" dirty="0">
                <a:latin typeface="Arial" pitchFamily="34" charset="0"/>
                <a:cs typeface="+mn-cs"/>
              </a:rPr>
              <a:t>Art of Multiprocessor Programming</a:t>
            </a:r>
          </a:p>
        </p:txBody>
      </p:sp>
      <p:sp>
        <p:nvSpPr>
          <p:cNvPr id="27" name="Slide Number Placeholder 3"/>
          <p:cNvSpPr>
            <a:spLocks noGrp="1"/>
          </p:cNvSpPr>
          <p:nvPr>
            <p:ph type="sldNum" sz="quarter" idx="11"/>
          </p:nvPr>
        </p:nvSpPr>
        <p:spPr>
          <a:xfrm>
            <a:off x="6553200" y="6248400"/>
            <a:ext cx="1905000" cy="457200"/>
          </a:xfrm>
        </p:spPr>
        <p:txBody>
          <a:bodyPr/>
          <a:lstStyle/>
          <a:p>
            <a:pPr>
              <a:defRPr/>
            </a:pPr>
            <a:fld id="{C3704449-6822-4126-8136-2B458F2989FE}" type="slidenum">
              <a:rPr lang="x-none" b="0">
                <a:latin typeface="Arial" pitchFamily="34" charset="0"/>
                <a:cs typeface="+mn-cs"/>
              </a:rPr>
              <a:pPr>
                <a:defRPr/>
              </a:pPr>
              <a:t>80</a:t>
            </a:fld>
            <a:endParaRPr lang="en-US" b="0" dirty="0">
              <a:latin typeface="Arial" pitchFamily="34" charset="0"/>
              <a:cs typeface="+mn-cs"/>
            </a:endParaRPr>
          </a:p>
        </p:txBody>
      </p:sp>
      <p:sp>
        <p:nvSpPr>
          <p:cNvPr id="71685" name="Rectangle 3"/>
          <p:cNvSpPr>
            <a:spLocks noGrp="1" noChangeArrowheads="1"/>
          </p:cNvSpPr>
          <p:nvPr>
            <p:ph type="title" idx="4294967295"/>
          </p:nvPr>
        </p:nvSpPr>
        <p:spPr/>
        <p:txBody>
          <a:bodyPr/>
          <a:lstStyle/>
          <a:p>
            <a:pPr eaLnBrk="1" hangingPunct="1"/>
            <a:r>
              <a:rPr lang="en-US"/>
              <a:t>Example</a:t>
            </a:r>
          </a:p>
        </p:txBody>
      </p:sp>
      <p:sp>
        <p:nvSpPr>
          <p:cNvPr id="71686" name="Text Box 4"/>
          <p:cNvSpPr txBox="1">
            <a:spLocks noChangeArrowheads="1"/>
          </p:cNvSpPr>
          <p:nvPr/>
        </p:nvSpPr>
        <p:spPr bwMode="auto">
          <a:xfrm>
            <a:off x="3402220" y="5410200"/>
            <a:ext cx="766555" cy="461665"/>
          </a:xfrm>
          <a:prstGeom prst="rect">
            <a:avLst/>
          </a:prstGeom>
          <a:noFill/>
          <a:ln w="9525">
            <a:noFill/>
            <a:miter lim="800000"/>
            <a:headEnd/>
            <a:tailEnd/>
          </a:ln>
        </p:spPr>
        <p:txBody>
          <a:bodyPr wrap="none">
            <a:spAutoFit/>
          </a:bodyPr>
          <a:lstStyle/>
          <a:p>
            <a:pPr algn="r"/>
            <a:r>
              <a:rPr lang="en-US" b="0" dirty="0">
                <a:solidFill>
                  <a:schemeClr val="bg1"/>
                </a:solidFill>
                <a:latin typeface="Arial" pitchFamily="34" charset="0"/>
              </a:rPr>
              <a:t>time</a:t>
            </a:r>
          </a:p>
        </p:txBody>
      </p:sp>
      <p:sp>
        <p:nvSpPr>
          <p:cNvPr id="71687" name="AutoShape 5"/>
          <p:cNvSpPr>
            <a:spLocks noChangeArrowheads="1"/>
          </p:cNvSpPr>
          <p:nvPr/>
        </p:nvSpPr>
        <p:spPr bwMode="auto">
          <a:xfrm>
            <a:off x="914400" y="3352800"/>
            <a:ext cx="1828800" cy="990600"/>
          </a:xfrm>
          <a:prstGeom prst="leftRightArrow">
            <a:avLst>
              <a:gd name="adj1" fmla="val 50000"/>
              <a:gd name="adj2" fmla="val 36923"/>
            </a:avLst>
          </a:prstGeom>
          <a:solidFill>
            <a:srgbClr val="6666FF"/>
          </a:solidFill>
          <a:ln w="38100">
            <a:solidFill>
              <a:schemeClr val="tx1"/>
            </a:solidFill>
            <a:miter lim="800000"/>
            <a:headEnd/>
            <a:tailEnd/>
          </a:ln>
        </p:spPr>
        <p:txBody>
          <a:bodyPr wrap="none" anchor="ctr"/>
          <a:lstStyle/>
          <a:p>
            <a:pPr algn="ctr"/>
            <a:r>
              <a:rPr lang="en-US" dirty="0">
                <a:solidFill>
                  <a:schemeClr val="bg1"/>
                </a:solidFill>
                <a:latin typeface="Arial" pitchFamily="34" charset="0"/>
              </a:rPr>
              <a:t>q.enq(x)</a:t>
            </a:r>
          </a:p>
        </p:txBody>
      </p:sp>
      <p:sp>
        <p:nvSpPr>
          <p:cNvPr id="71689" name="AutoShape 20"/>
          <p:cNvSpPr>
            <a:spLocks noChangeArrowheads="1"/>
          </p:cNvSpPr>
          <p:nvPr/>
        </p:nvSpPr>
        <p:spPr bwMode="auto">
          <a:xfrm>
            <a:off x="1295400" y="4267200"/>
            <a:ext cx="1981200" cy="990600"/>
          </a:xfrm>
          <a:prstGeom prst="leftRightArrow">
            <a:avLst>
              <a:gd name="adj1" fmla="val 50000"/>
              <a:gd name="adj2" fmla="val 40000"/>
            </a:avLst>
          </a:prstGeom>
          <a:solidFill>
            <a:srgbClr val="FF0000"/>
          </a:solidFill>
          <a:ln w="38100">
            <a:solidFill>
              <a:schemeClr val="tx1"/>
            </a:solidFill>
            <a:miter lim="800000"/>
            <a:headEnd/>
            <a:tailEnd/>
          </a:ln>
        </p:spPr>
        <p:txBody>
          <a:bodyPr wrap="none" anchor="ctr"/>
          <a:lstStyle/>
          <a:p>
            <a:pPr algn="ctr"/>
            <a:r>
              <a:rPr lang="en-US" dirty="0">
                <a:solidFill>
                  <a:schemeClr val="bg1"/>
                </a:solidFill>
                <a:latin typeface="Arial" pitchFamily="34" charset="0"/>
              </a:rPr>
              <a:t>q.enq(y)</a:t>
            </a:r>
          </a:p>
        </p:txBody>
      </p:sp>
      <p:sp>
        <p:nvSpPr>
          <p:cNvPr id="71690" name="AutoShape 21"/>
          <p:cNvSpPr>
            <a:spLocks noChangeArrowheads="1"/>
          </p:cNvSpPr>
          <p:nvPr/>
        </p:nvSpPr>
        <p:spPr bwMode="auto">
          <a:xfrm>
            <a:off x="3657600" y="3352800"/>
            <a:ext cx="1828800" cy="990600"/>
          </a:xfrm>
          <a:prstGeom prst="leftRightArrow">
            <a:avLst>
              <a:gd name="adj1" fmla="val 50000"/>
              <a:gd name="adj2" fmla="val 36923"/>
            </a:avLst>
          </a:prstGeom>
          <a:solidFill>
            <a:srgbClr val="6666FF"/>
          </a:solidFill>
          <a:ln w="38100">
            <a:solidFill>
              <a:schemeClr val="tx1"/>
            </a:solidFill>
            <a:miter lim="800000"/>
            <a:headEnd/>
            <a:tailEnd/>
          </a:ln>
        </p:spPr>
        <p:txBody>
          <a:bodyPr wrap="none" anchor="ctr"/>
          <a:lstStyle/>
          <a:p>
            <a:pPr algn="ctr"/>
            <a:r>
              <a:rPr lang="en-US" dirty="0">
                <a:solidFill>
                  <a:schemeClr val="bg1"/>
                </a:solidFill>
                <a:latin typeface="Arial" pitchFamily="34" charset="0"/>
              </a:rPr>
              <a:t>q.deq(y)</a:t>
            </a:r>
          </a:p>
        </p:txBody>
      </p:sp>
      <p:grpSp>
        <p:nvGrpSpPr>
          <p:cNvPr id="71691" name="Group 23"/>
          <p:cNvGrpSpPr>
            <a:grpSpLocks/>
          </p:cNvGrpSpPr>
          <p:nvPr/>
        </p:nvGrpSpPr>
        <p:grpSpPr bwMode="auto">
          <a:xfrm>
            <a:off x="838200" y="5257800"/>
            <a:ext cx="7391400" cy="762000"/>
            <a:chOff x="528" y="3312"/>
            <a:chExt cx="4656" cy="480"/>
          </a:xfrm>
        </p:grpSpPr>
        <p:sp>
          <p:nvSpPr>
            <p:cNvPr id="71693" name="AutoShape 24"/>
            <p:cNvSpPr>
              <a:spLocks noChangeArrowheads="1"/>
            </p:cNvSpPr>
            <p:nvPr/>
          </p:nvSpPr>
          <p:spPr bwMode="auto">
            <a:xfrm>
              <a:off x="528" y="3312"/>
              <a:ext cx="4656" cy="480"/>
            </a:xfrm>
            <a:prstGeom prst="rightArrow">
              <a:avLst>
                <a:gd name="adj1" fmla="val 50000"/>
                <a:gd name="adj2" fmla="val 242500"/>
              </a:avLst>
            </a:prstGeom>
            <a:solidFill>
              <a:srgbClr val="0099FF"/>
            </a:solidFill>
            <a:ln w="38100">
              <a:solidFill>
                <a:srgbClr val="0099FF"/>
              </a:solidFill>
              <a:miter lim="800000"/>
              <a:headEnd/>
              <a:tailEnd/>
            </a:ln>
          </p:spPr>
          <p:txBody>
            <a:bodyPr wrap="none" anchor="ctr"/>
            <a:lstStyle/>
            <a:p>
              <a:endParaRPr lang="en-US" dirty="0">
                <a:latin typeface="Courier New" pitchFamily="49" charset="0"/>
              </a:endParaRPr>
            </a:p>
          </p:txBody>
        </p:sp>
        <p:sp>
          <p:nvSpPr>
            <p:cNvPr id="71694" name="Text Box 25"/>
            <p:cNvSpPr txBox="1">
              <a:spLocks noChangeArrowheads="1"/>
            </p:cNvSpPr>
            <p:nvPr/>
          </p:nvSpPr>
          <p:spPr bwMode="auto">
            <a:xfrm>
              <a:off x="2143" y="3408"/>
              <a:ext cx="483" cy="291"/>
            </a:xfrm>
            <a:prstGeom prst="rect">
              <a:avLst/>
            </a:prstGeom>
            <a:noFill/>
            <a:ln w="9525">
              <a:noFill/>
              <a:miter lim="800000"/>
              <a:headEnd/>
              <a:tailEnd/>
            </a:ln>
          </p:spPr>
          <p:txBody>
            <a:bodyPr wrap="none">
              <a:spAutoFit/>
            </a:bodyPr>
            <a:lstStyle/>
            <a:p>
              <a:pPr algn="r"/>
              <a:r>
                <a:rPr lang="en-US" b="0" dirty="0">
                  <a:solidFill>
                    <a:schemeClr val="bg1"/>
                  </a:solidFill>
                  <a:latin typeface="Arial" pitchFamily="34" charset="0"/>
                </a:rPr>
                <a:t>time</a:t>
              </a:r>
            </a:p>
          </p:txBody>
        </p:sp>
      </p:grpSp>
      <p:pic>
        <p:nvPicPr>
          <p:cNvPr id="28" name="Picture 7"/>
          <p:cNvPicPr>
            <a:picLocks noChangeAspect="1" noChangeArrowheads="1"/>
          </p:cNvPicPr>
          <p:nvPr/>
        </p:nvPicPr>
        <p:blipFill>
          <a:blip r:embed="rId3" cstate="print"/>
          <a:srcRect/>
          <a:stretch>
            <a:fillRect/>
          </a:stretch>
        </p:blipFill>
        <p:spPr bwMode="auto">
          <a:xfrm>
            <a:off x="655638" y="6157913"/>
            <a:ext cx="587375" cy="587375"/>
          </a:xfrm>
          <a:prstGeom prst="rect">
            <a:avLst/>
          </a:prstGeom>
          <a:noFill/>
          <a:ln w="9525">
            <a:noFill/>
            <a:miter lim="800000"/>
            <a:headEnd/>
            <a:tailEnd/>
          </a:ln>
        </p:spPr>
      </p:pic>
      <p:grpSp>
        <p:nvGrpSpPr>
          <p:cNvPr id="18" name="Group 17">
            <a:extLst>
              <a:ext uri="{FF2B5EF4-FFF2-40B4-BE49-F238E27FC236}">
                <a16:creationId xmlns:a16="http://schemas.microsoft.com/office/drawing/2014/main" id="{494CF750-32D8-FE79-9D21-79A9E912634E}"/>
              </a:ext>
            </a:extLst>
          </p:cNvPr>
          <p:cNvGrpSpPr/>
          <p:nvPr/>
        </p:nvGrpSpPr>
        <p:grpSpPr>
          <a:xfrm>
            <a:off x="3286125" y="2565797"/>
            <a:ext cx="1828800" cy="466725"/>
            <a:chOff x="3286125" y="2565797"/>
            <a:chExt cx="1828800" cy="466725"/>
          </a:xfrm>
        </p:grpSpPr>
        <p:grpSp>
          <p:nvGrpSpPr>
            <p:cNvPr id="19" name="Group 18">
              <a:extLst>
                <a:ext uri="{FF2B5EF4-FFF2-40B4-BE49-F238E27FC236}">
                  <a16:creationId xmlns:a16="http://schemas.microsoft.com/office/drawing/2014/main" id="{FA4F0B0F-EE07-BD8D-0832-79CBFEA4D9CC}"/>
                </a:ext>
              </a:extLst>
            </p:cNvPr>
            <p:cNvGrpSpPr>
              <a:grpSpLocks/>
            </p:cNvGrpSpPr>
            <p:nvPr/>
          </p:nvGrpSpPr>
          <p:grpSpPr bwMode="auto">
            <a:xfrm>
              <a:off x="4352925" y="2718197"/>
              <a:ext cx="219075" cy="174625"/>
              <a:chOff x="2640" y="1426"/>
              <a:chExt cx="138" cy="110"/>
            </a:xfrm>
            <a:solidFill>
              <a:srgbClr val="00CC00"/>
            </a:solidFill>
          </p:grpSpPr>
          <p:sp>
            <p:nvSpPr>
              <p:cNvPr id="35" name="Oval 19">
                <a:extLst>
                  <a:ext uri="{FF2B5EF4-FFF2-40B4-BE49-F238E27FC236}">
                    <a16:creationId xmlns:a16="http://schemas.microsoft.com/office/drawing/2014/main" id="{14C4EAD0-D3D3-FFD9-A199-A57554248FCF}"/>
                  </a:ext>
                </a:extLst>
              </p:cNvPr>
              <p:cNvSpPr>
                <a:spLocks noChangeArrowheads="1"/>
              </p:cNvSpPr>
              <p:nvPr/>
            </p:nvSpPr>
            <p:spPr bwMode="auto">
              <a:xfrm>
                <a:off x="2640" y="1426"/>
                <a:ext cx="138" cy="110"/>
              </a:xfrm>
              <a:prstGeom prst="ellipse">
                <a:avLst/>
              </a:prstGeom>
              <a:grpFill/>
              <a:ln w="19050">
                <a:solidFill>
                  <a:schemeClr val="tx1"/>
                </a:solidFill>
                <a:round/>
                <a:headEnd/>
                <a:tailEnd/>
              </a:ln>
              <a:effectLst>
                <a:glow rad="139700">
                  <a:schemeClr val="accent3">
                    <a:satMod val="175000"/>
                    <a:alpha val="40000"/>
                  </a:schemeClr>
                </a:glow>
              </a:effectLst>
            </p:spPr>
            <p:txBody>
              <a:bodyPr wrap="none" anchor="ctr"/>
              <a:lstStyle/>
              <a:p>
                <a:pPr algn="r"/>
                <a:endParaRPr lang="en-US" sz="4400" b="0" u="sng" dirty="0">
                  <a:solidFill>
                    <a:srgbClr val="0000FF"/>
                  </a:solidFill>
                  <a:latin typeface="Arial" pitchFamily="34" charset="0"/>
                </a:endParaRPr>
              </a:p>
            </p:txBody>
          </p:sp>
          <p:sp>
            <p:nvSpPr>
              <p:cNvPr id="36" name="Oval 20">
                <a:extLst>
                  <a:ext uri="{FF2B5EF4-FFF2-40B4-BE49-F238E27FC236}">
                    <a16:creationId xmlns:a16="http://schemas.microsoft.com/office/drawing/2014/main" id="{343A6F84-CA17-D80B-2830-0A997A3EC01C}"/>
                  </a:ext>
                </a:extLst>
              </p:cNvPr>
              <p:cNvSpPr>
                <a:spLocks noChangeArrowheads="1"/>
              </p:cNvSpPr>
              <p:nvPr/>
            </p:nvSpPr>
            <p:spPr bwMode="auto">
              <a:xfrm>
                <a:off x="2718" y="1445"/>
                <a:ext cx="37" cy="31"/>
              </a:xfrm>
              <a:prstGeom prst="ellipse">
                <a:avLst/>
              </a:prstGeom>
              <a:grpFill/>
              <a:ln w="19050">
                <a:solidFill>
                  <a:schemeClr val="tx1"/>
                </a:solidFill>
                <a:round/>
                <a:headEnd/>
                <a:tailEnd/>
              </a:ln>
            </p:spPr>
            <p:txBody>
              <a:bodyPr wrap="none" anchor="ctr"/>
              <a:lstStyle/>
              <a:p>
                <a:endParaRPr lang="en-US" dirty="0">
                  <a:latin typeface="Courier New" pitchFamily="49" charset="0"/>
                </a:endParaRPr>
              </a:p>
            </p:txBody>
          </p:sp>
        </p:grpSp>
        <p:grpSp>
          <p:nvGrpSpPr>
            <p:cNvPr id="20" name="Group 5">
              <a:extLst>
                <a:ext uri="{FF2B5EF4-FFF2-40B4-BE49-F238E27FC236}">
                  <a16:creationId xmlns:a16="http://schemas.microsoft.com/office/drawing/2014/main" id="{280534E3-2456-A421-3247-82B3C766C40E}"/>
                </a:ext>
              </a:extLst>
            </p:cNvPr>
            <p:cNvGrpSpPr>
              <a:grpSpLocks/>
            </p:cNvGrpSpPr>
            <p:nvPr/>
          </p:nvGrpSpPr>
          <p:grpSpPr bwMode="auto">
            <a:xfrm>
              <a:off x="3286125" y="2565797"/>
              <a:ext cx="1828800" cy="466725"/>
              <a:chOff x="2160" y="1920"/>
              <a:chExt cx="1152" cy="294"/>
            </a:xfrm>
          </p:grpSpPr>
          <p:grpSp>
            <p:nvGrpSpPr>
              <p:cNvPr id="21" name="Group 6">
                <a:extLst>
                  <a:ext uri="{FF2B5EF4-FFF2-40B4-BE49-F238E27FC236}">
                    <a16:creationId xmlns:a16="http://schemas.microsoft.com/office/drawing/2014/main" id="{465DC06B-FE0A-88E0-4830-D862CEC2CFD2}"/>
                  </a:ext>
                </a:extLst>
              </p:cNvPr>
              <p:cNvGrpSpPr>
                <a:grpSpLocks/>
              </p:cNvGrpSpPr>
              <p:nvPr/>
            </p:nvGrpSpPr>
            <p:grpSpPr bwMode="auto">
              <a:xfrm>
                <a:off x="2234" y="2012"/>
                <a:ext cx="138" cy="110"/>
                <a:chOff x="2928" y="1465"/>
                <a:chExt cx="271" cy="215"/>
              </a:xfrm>
            </p:grpSpPr>
            <p:sp>
              <p:nvSpPr>
                <p:cNvPr id="33" name="Oval 7">
                  <a:extLst>
                    <a:ext uri="{FF2B5EF4-FFF2-40B4-BE49-F238E27FC236}">
                      <a16:creationId xmlns:a16="http://schemas.microsoft.com/office/drawing/2014/main" id="{1A32F404-BBC5-0660-B6F1-9B8D5DB24283}"/>
                    </a:ext>
                  </a:extLst>
                </p:cNvPr>
                <p:cNvSpPr>
                  <a:spLocks noChangeArrowheads="1"/>
                </p:cNvSpPr>
                <p:nvPr/>
              </p:nvSpPr>
              <p:spPr bwMode="auto">
                <a:xfrm>
                  <a:off x="2928" y="1465"/>
                  <a:ext cx="271" cy="215"/>
                </a:xfrm>
                <a:prstGeom prst="ellipse">
                  <a:avLst/>
                </a:prstGeom>
                <a:solidFill>
                  <a:srgbClr val="3399FF"/>
                </a:solidFill>
                <a:ln w="19050">
                  <a:solidFill>
                    <a:schemeClr val="tx1"/>
                  </a:solidFill>
                  <a:round/>
                  <a:headEnd/>
                  <a:tailEnd/>
                </a:ln>
                <a:effectLst>
                  <a:glow rad="139700">
                    <a:schemeClr val="accent3">
                      <a:satMod val="175000"/>
                      <a:alpha val="40000"/>
                    </a:schemeClr>
                  </a:glow>
                </a:effectLst>
              </p:spPr>
              <p:txBody>
                <a:bodyPr wrap="none" anchor="ctr"/>
                <a:lstStyle/>
                <a:p>
                  <a:pPr algn="r"/>
                  <a:endParaRPr lang="en-US" sz="4400" b="0" u="sng" dirty="0">
                    <a:solidFill>
                      <a:srgbClr val="0000FF"/>
                    </a:solidFill>
                    <a:latin typeface="Arial" pitchFamily="34" charset="0"/>
                  </a:endParaRPr>
                </a:p>
              </p:txBody>
            </p:sp>
            <p:sp>
              <p:nvSpPr>
                <p:cNvPr id="34" name="Oval 8">
                  <a:extLst>
                    <a:ext uri="{FF2B5EF4-FFF2-40B4-BE49-F238E27FC236}">
                      <a16:creationId xmlns:a16="http://schemas.microsoft.com/office/drawing/2014/main" id="{A1C02976-D835-691B-0740-51278F13F4CB}"/>
                    </a:ext>
                  </a:extLst>
                </p:cNvPr>
                <p:cNvSpPr>
                  <a:spLocks noChangeArrowheads="1"/>
                </p:cNvSpPr>
                <p:nvPr/>
              </p:nvSpPr>
              <p:spPr bwMode="auto">
                <a:xfrm>
                  <a:off x="3082" y="1503"/>
                  <a:ext cx="71" cy="60"/>
                </a:xfrm>
                <a:prstGeom prst="ellipse">
                  <a:avLst/>
                </a:prstGeom>
                <a:solidFill>
                  <a:srgbClr val="00FFFF"/>
                </a:solidFill>
                <a:ln w="19050">
                  <a:solidFill>
                    <a:schemeClr val="bg1"/>
                  </a:solidFill>
                  <a:round/>
                  <a:headEnd/>
                  <a:tailEnd/>
                </a:ln>
              </p:spPr>
              <p:txBody>
                <a:bodyPr wrap="none" anchor="ctr"/>
                <a:lstStyle/>
                <a:p>
                  <a:endParaRPr lang="en-US" dirty="0">
                    <a:latin typeface="Courier New" pitchFamily="49" charset="0"/>
                  </a:endParaRPr>
                </a:p>
              </p:txBody>
            </p:sp>
          </p:grpSp>
          <p:sp>
            <p:nvSpPr>
              <p:cNvPr id="22" name="Rectangle 9">
                <a:extLst>
                  <a:ext uri="{FF2B5EF4-FFF2-40B4-BE49-F238E27FC236}">
                    <a16:creationId xmlns:a16="http://schemas.microsoft.com/office/drawing/2014/main" id="{CC2ABE79-9641-C6E1-8260-16C32E51811F}"/>
                  </a:ext>
                </a:extLst>
              </p:cNvPr>
              <p:cNvSpPr>
                <a:spLocks noChangeArrowheads="1"/>
              </p:cNvSpPr>
              <p:nvPr/>
            </p:nvSpPr>
            <p:spPr bwMode="auto">
              <a:xfrm>
                <a:off x="2160" y="1920"/>
                <a:ext cx="294" cy="294"/>
              </a:xfrm>
              <a:prstGeom prst="rect">
                <a:avLst/>
              </a:prstGeom>
              <a:noFill/>
              <a:ln w="38100">
                <a:solidFill>
                  <a:schemeClr val="bg1"/>
                </a:solidFill>
                <a:miter lim="800000"/>
                <a:headEnd/>
                <a:tailEnd/>
              </a:ln>
            </p:spPr>
            <p:txBody>
              <a:bodyPr wrap="none" anchor="ctr"/>
              <a:lstStyle/>
              <a:p>
                <a:endParaRPr lang="en-US" dirty="0">
                  <a:latin typeface="Courier New" pitchFamily="49" charset="0"/>
                </a:endParaRPr>
              </a:p>
            </p:txBody>
          </p:sp>
          <p:sp>
            <p:nvSpPr>
              <p:cNvPr id="23" name="Rectangle 10">
                <a:extLst>
                  <a:ext uri="{FF2B5EF4-FFF2-40B4-BE49-F238E27FC236}">
                    <a16:creationId xmlns:a16="http://schemas.microsoft.com/office/drawing/2014/main" id="{CF60E25C-3C59-A54D-33D0-28D65718AE82}"/>
                  </a:ext>
                </a:extLst>
              </p:cNvPr>
              <p:cNvSpPr>
                <a:spLocks noChangeArrowheads="1"/>
              </p:cNvSpPr>
              <p:nvPr/>
            </p:nvSpPr>
            <p:spPr bwMode="auto">
              <a:xfrm>
                <a:off x="2454" y="1920"/>
                <a:ext cx="294" cy="294"/>
              </a:xfrm>
              <a:prstGeom prst="rect">
                <a:avLst/>
              </a:prstGeom>
              <a:noFill/>
              <a:ln w="38100">
                <a:solidFill>
                  <a:schemeClr val="bg1"/>
                </a:solidFill>
                <a:miter lim="800000"/>
                <a:headEnd/>
                <a:tailEnd/>
              </a:ln>
            </p:spPr>
            <p:txBody>
              <a:bodyPr wrap="none" anchor="ctr"/>
              <a:lstStyle/>
              <a:p>
                <a:endParaRPr lang="en-US" dirty="0">
                  <a:latin typeface="Courier New" pitchFamily="49" charset="0"/>
                </a:endParaRPr>
              </a:p>
            </p:txBody>
          </p:sp>
          <p:sp>
            <p:nvSpPr>
              <p:cNvPr id="24" name="Rectangle 11">
                <a:extLst>
                  <a:ext uri="{FF2B5EF4-FFF2-40B4-BE49-F238E27FC236}">
                    <a16:creationId xmlns:a16="http://schemas.microsoft.com/office/drawing/2014/main" id="{E5CB071B-DC6D-74A8-59DD-43F27545F71D}"/>
                  </a:ext>
                </a:extLst>
              </p:cNvPr>
              <p:cNvSpPr>
                <a:spLocks noChangeArrowheads="1"/>
              </p:cNvSpPr>
              <p:nvPr/>
            </p:nvSpPr>
            <p:spPr bwMode="auto">
              <a:xfrm>
                <a:off x="2748" y="1920"/>
                <a:ext cx="294" cy="294"/>
              </a:xfrm>
              <a:prstGeom prst="rect">
                <a:avLst/>
              </a:prstGeom>
              <a:noFill/>
              <a:ln w="38100">
                <a:solidFill>
                  <a:schemeClr val="bg1"/>
                </a:solidFill>
                <a:miter lim="800000"/>
                <a:headEnd/>
                <a:tailEnd/>
              </a:ln>
            </p:spPr>
            <p:txBody>
              <a:bodyPr wrap="none" anchor="ctr"/>
              <a:lstStyle/>
              <a:p>
                <a:endParaRPr lang="en-US" dirty="0">
                  <a:latin typeface="Courier New" pitchFamily="49" charset="0"/>
                </a:endParaRPr>
              </a:p>
            </p:txBody>
          </p:sp>
          <p:sp>
            <p:nvSpPr>
              <p:cNvPr id="25" name="Line 12">
                <a:extLst>
                  <a:ext uri="{FF2B5EF4-FFF2-40B4-BE49-F238E27FC236}">
                    <a16:creationId xmlns:a16="http://schemas.microsoft.com/office/drawing/2014/main" id="{345CE92E-971F-5F6A-5BCE-D426FC5DF038}"/>
                  </a:ext>
                </a:extLst>
              </p:cNvPr>
              <p:cNvSpPr>
                <a:spLocks noChangeShapeType="1"/>
              </p:cNvSpPr>
              <p:nvPr/>
            </p:nvSpPr>
            <p:spPr bwMode="auto">
              <a:xfrm>
                <a:off x="3018" y="1920"/>
                <a:ext cx="294" cy="0"/>
              </a:xfrm>
              <a:prstGeom prst="line">
                <a:avLst/>
              </a:prstGeom>
              <a:noFill/>
              <a:ln w="38100">
                <a:solidFill>
                  <a:schemeClr val="bg1"/>
                </a:solidFill>
                <a:round/>
                <a:headEnd/>
                <a:tailEnd/>
              </a:ln>
            </p:spPr>
            <p:txBody>
              <a:bodyPr wrap="none" anchor="ctr"/>
              <a:lstStyle/>
              <a:p>
                <a:endParaRPr lang="en-US" dirty="0">
                  <a:latin typeface="Courier New" pitchFamily="49" charset="0"/>
                </a:endParaRPr>
              </a:p>
            </p:txBody>
          </p:sp>
          <p:sp>
            <p:nvSpPr>
              <p:cNvPr id="29" name="Line 13">
                <a:extLst>
                  <a:ext uri="{FF2B5EF4-FFF2-40B4-BE49-F238E27FC236}">
                    <a16:creationId xmlns:a16="http://schemas.microsoft.com/office/drawing/2014/main" id="{ADC416E8-29E9-BA4A-B58B-596A6C9A42FB}"/>
                  </a:ext>
                </a:extLst>
              </p:cNvPr>
              <p:cNvSpPr>
                <a:spLocks noChangeShapeType="1"/>
              </p:cNvSpPr>
              <p:nvPr/>
            </p:nvSpPr>
            <p:spPr bwMode="auto">
              <a:xfrm>
                <a:off x="3018" y="2214"/>
                <a:ext cx="294" cy="0"/>
              </a:xfrm>
              <a:prstGeom prst="line">
                <a:avLst/>
              </a:prstGeom>
              <a:noFill/>
              <a:ln w="38100">
                <a:solidFill>
                  <a:schemeClr val="bg1"/>
                </a:solidFill>
                <a:round/>
                <a:headEnd/>
                <a:tailEnd/>
              </a:ln>
            </p:spPr>
            <p:txBody>
              <a:bodyPr wrap="none" anchor="ctr"/>
              <a:lstStyle/>
              <a:p>
                <a:endParaRPr lang="en-US" dirty="0">
                  <a:latin typeface="Courier New" pitchFamily="49" charset="0"/>
                </a:endParaRPr>
              </a:p>
            </p:txBody>
          </p:sp>
          <p:grpSp>
            <p:nvGrpSpPr>
              <p:cNvPr id="30" name="Group 14">
                <a:extLst>
                  <a:ext uri="{FF2B5EF4-FFF2-40B4-BE49-F238E27FC236}">
                    <a16:creationId xmlns:a16="http://schemas.microsoft.com/office/drawing/2014/main" id="{6CADDBCA-145E-0BAC-F353-B8FFF7C60297}"/>
                  </a:ext>
                </a:extLst>
              </p:cNvPr>
              <p:cNvGrpSpPr>
                <a:grpSpLocks/>
              </p:cNvGrpSpPr>
              <p:nvPr/>
            </p:nvGrpSpPr>
            <p:grpSpPr bwMode="auto">
              <a:xfrm>
                <a:off x="2528" y="2012"/>
                <a:ext cx="138" cy="110"/>
                <a:chOff x="3648" y="3312"/>
                <a:chExt cx="271" cy="215"/>
              </a:xfrm>
            </p:grpSpPr>
            <p:sp>
              <p:nvSpPr>
                <p:cNvPr id="31" name="Oval 15">
                  <a:extLst>
                    <a:ext uri="{FF2B5EF4-FFF2-40B4-BE49-F238E27FC236}">
                      <a16:creationId xmlns:a16="http://schemas.microsoft.com/office/drawing/2014/main" id="{40C16BEC-D74B-1AD4-05F2-FD10F115E3A6}"/>
                    </a:ext>
                  </a:extLst>
                </p:cNvPr>
                <p:cNvSpPr>
                  <a:spLocks noChangeArrowheads="1"/>
                </p:cNvSpPr>
                <p:nvPr/>
              </p:nvSpPr>
              <p:spPr bwMode="auto">
                <a:xfrm>
                  <a:off x="3648" y="3312"/>
                  <a:ext cx="271" cy="215"/>
                </a:xfrm>
                <a:prstGeom prst="ellipse">
                  <a:avLst/>
                </a:prstGeom>
                <a:solidFill>
                  <a:srgbClr val="FF0000"/>
                </a:solidFill>
                <a:ln w="19050">
                  <a:solidFill>
                    <a:schemeClr val="tx1"/>
                  </a:solidFill>
                  <a:round/>
                  <a:headEnd/>
                  <a:tailEnd/>
                </a:ln>
                <a:effectLst>
                  <a:glow rad="139700">
                    <a:schemeClr val="accent3">
                      <a:satMod val="175000"/>
                      <a:alpha val="40000"/>
                    </a:schemeClr>
                  </a:glow>
                </a:effectLst>
              </p:spPr>
              <p:txBody>
                <a:bodyPr wrap="none" anchor="ctr"/>
                <a:lstStyle/>
                <a:p>
                  <a:pPr algn="r"/>
                  <a:endParaRPr lang="en-US" sz="4400" b="0" u="sng" dirty="0">
                    <a:solidFill>
                      <a:srgbClr val="0000FF"/>
                    </a:solidFill>
                    <a:latin typeface="Arial" pitchFamily="34" charset="0"/>
                  </a:endParaRPr>
                </a:p>
              </p:txBody>
            </p:sp>
            <p:sp>
              <p:nvSpPr>
                <p:cNvPr id="32" name="Oval 16">
                  <a:extLst>
                    <a:ext uri="{FF2B5EF4-FFF2-40B4-BE49-F238E27FC236}">
                      <a16:creationId xmlns:a16="http://schemas.microsoft.com/office/drawing/2014/main" id="{BD1BBDDA-5DFC-35B9-9338-943E799DD365}"/>
                    </a:ext>
                  </a:extLst>
                </p:cNvPr>
                <p:cNvSpPr>
                  <a:spLocks noChangeArrowheads="1"/>
                </p:cNvSpPr>
                <p:nvPr/>
              </p:nvSpPr>
              <p:spPr bwMode="auto">
                <a:xfrm>
                  <a:off x="3802" y="3350"/>
                  <a:ext cx="71" cy="60"/>
                </a:xfrm>
                <a:prstGeom prst="ellipse">
                  <a:avLst/>
                </a:prstGeom>
                <a:solidFill>
                  <a:srgbClr val="FF7C80"/>
                </a:solidFill>
                <a:ln w="19050">
                  <a:solidFill>
                    <a:schemeClr val="bg1"/>
                  </a:solidFill>
                  <a:round/>
                  <a:headEnd/>
                  <a:tailEnd/>
                </a:ln>
              </p:spPr>
              <p:txBody>
                <a:bodyPr wrap="none" anchor="ctr"/>
                <a:lstStyle/>
                <a:p>
                  <a:endParaRPr lang="en-US" dirty="0">
                    <a:latin typeface="Courier New" pitchFamily="49" charset="0"/>
                  </a:endParaRPr>
                </a:p>
              </p:txBody>
            </p:sp>
          </p:grpSp>
        </p:grpSp>
      </p:gr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8" name="Footer Placeholder 2"/>
          <p:cNvSpPr>
            <a:spLocks noGrp="1"/>
          </p:cNvSpPr>
          <p:nvPr>
            <p:ph type="ftr" sz="quarter" idx="10"/>
          </p:nvPr>
        </p:nvSpPr>
        <p:spPr>
          <a:xfrm>
            <a:off x="3124200" y="6248400"/>
            <a:ext cx="2895600" cy="457200"/>
          </a:xfrm>
        </p:spPr>
        <p:txBody>
          <a:bodyPr/>
          <a:lstStyle/>
          <a:p>
            <a:pPr>
              <a:defRPr/>
            </a:pPr>
            <a:r>
              <a:rPr lang="en-US" b="0" dirty="0">
                <a:latin typeface="Arial" pitchFamily="34" charset="0"/>
                <a:cs typeface="+mn-cs"/>
              </a:rPr>
              <a:t>Art of Multiprocessor Programming</a:t>
            </a:r>
          </a:p>
        </p:txBody>
      </p:sp>
      <p:sp>
        <p:nvSpPr>
          <p:cNvPr id="29" name="Slide Number Placeholder 3"/>
          <p:cNvSpPr>
            <a:spLocks noGrp="1"/>
          </p:cNvSpPr>
          <p:nvPr>
            <p:ph type="sldNum" sz="quarter" idx="11"/>
          </p:nvPr>
        </p:nvSpPr>
        <p:spPr>
          <a:xfrm>
            <a:off x="6553200" y="6248400"/>
            <a:ext cx="1905000" cy="457200"/>
          </a:xfrm>
        </p:spPr>
        <p:txBody>
          <a:bodyPr/>
          <a:lstStyle/>
          <a:p>
            <a:pPr>
              <a:defRPr/>
            </a:pPr>
            <a:fld id="{3C9DF2E3-446C-438C-AE18-17F4977C1891}" type="slidenum">
              <a:rPr lang="x-none" b="0">
                <a:latin typeface="Arial" pitchFamily="34" charset="0"/>
                <a:cs typeface="+mn-cs"/>
              </a:rPr>
              <a:pPr>
                <a:defRPr/>
              </a:pPr>
              <a:t>81</a:t>
            </a:fld>
            <a:endParaRPr lang="en-US" b="0" dirty="0">
              <a:latin typeface="Arial" pitchFamily="34" charset="0"/>
              <a:cs typeface="+mn-cs"/>
            </a:endParaRPr>
          </a:p>
        </p:txBody>
      </p:sp>
      <p:sp>
        <p:nvSpPr>
          <p:cNvPr id="72709" name="Rectangle 3"/>
          <p:cNvSpPr>
            <a:spLocks noGrp="1" noChangeArrowheads="1"/>
          </p:cNvSpPr>
          <p:nvPr>
            <p:ph type="title" idx="4294967295"/>
          </p:nvPr>
        </p:nvSpPr>
        <p:spPr/>
        <p:txBody>
          <a:bodyPr/>
          <a:lstStyle/>
          <a:p>
            <a:pPr eaLnBrk="1" hangingPunct="1"/>
            <a:r>
              <a:rPr lang="en-US"/>
              <a:t>Example</a:t>
            </a:r>
          </a:p>
        </p:txBody>
      </p:sp>
      <p:sp>
        <p:nvSpPr>
          <p:cNvPr id="72710" name="Text Box 4"/>
          <p:cNvSpPr txBox="1">
            <a:spLocks noChangeArrowheads="1"/>
          </p:cNvSpPr>
          <p:nvPr/>
        </p:nvSpPr>
        <p:spPr bwMode="auto">
          <a:xfrm>
            <a:off x="3402220" y="5410200"/>
            <a:ext cx="766555" cy="461665"/>
          </a:xfrm>
          <a:prstGeom prst="rect">
            <a:avLst/>
          </a:prstGeom>
          <a:noFill/>
          <a:ln w="9525">
            <a:noFill/>
            <a:miter lim="800000"/>
            <a:headEnd/>
            <a:tailEnd/>
          </a:ln>
        </p:spPr>
        <p:txBody>
          <a:bodyPr wrap="none">
            <a:spAutoFit/>
          </a:bodyPr>
          <a:lstStyle/>
          <a:p>
            <a:pPr algn="r"/>
            <a:r>
              <a:rPr lang="en-US" b="0" dirty="0">
                <a:solidFill>
                  <a:schemeClr val="bg1"/>
                </a:solidFill>
                <a:latin typeface="Arial" pitchFamily="34" charset="0"/>
              </a:rPr>
              <a:t>time</a:t>
            </a:r>
          </a:p>
        </p:txBody>
      </p:sp>
      <p:sp>
        <p:nvSpPr>
          <p:cNvPr id="72711" name="AutoShape 5"/>
          <p:cNvSpPr>
            <a:spLocks noChangeArrowheads="1"/>
          </p:cNvSpPr>
          <p:nvPr/>
        </p:nvSpPr>
        <p:spPr bwMode="auto">
          <a:xfrm>
            <a:off x="914400" y="3352800"/>
            <a:ext cx="1828800" cy="990600"/>
          </a:xfrm>
          <a:prstGeom prst="leftRightArrow">
            <a:avLst>
              <a:gd name="adj1" fmla="val 50000"/>
              <a:gd name="adj2" fmla="val 36923"/>
            </a:avLst>
          </a:prstGeom>
          <a:solidFill>
            <a:srgbClr val="6666FF"/>
          </a:solidFill>
          <a:ln w="38100">
            <a:solidFill>
              <a:schemeClr val="tx1"/>
            </a:solidFill>
            <a:miter lim="800000"/>
            <a:headEnd/>
            <a:tailEnd/>
          </a:ln>
        </p:spPr>
        <p:txBody>
          <a:bodyPr wrap="none" anchor="ctr"/>
          <a:lstStyle/>
          <a:p>
            <a:pPr algn="ctr"/>
            <a:r>
              <a:rPr lang="en-US" dirty="0">
                <a:solidFill>
                  <a:schemeClr val="bg1"/>
                </a:solidFill>
                <a:latin typeface="Arial" pitchFamily="34" charset="0"/>
              </a:rPr>
              <a:t>q.enq(x)</a:t>
            </a:r>
          </a:p>
        </p:txBody>
      </p:sp>
      <p:sp>
        <p:nvSpPr>
          <p:cNvPr id="72713" name="AutoShape 20"/>
          <p:cNvSpPr>
            <a:spLocks noChangeArrowheads="1"/>
          </p:cNvSpPr>
          <p:nvPr/>
        </p:nvSpPr>
        <p:spPr bwMode="auto">
          <a:xfrm>
            <a:off x="1295400" y="4267200"/>
            <a:ext cx="1981200" cy="990600"/>
          </a:xfrm>
          <a:prstGeom prst="leftRightArrow">
            <a:avLst>
              <a:gd name="adj1" fmla="val 50000"/>
              <a:gd name="adj2" fmla="val 40000"/>
            </a:avLst>
          </a:prstGeom>
          <a:solidFill>
            <a:srgbClr val="FF0000"/>
          </a:solidFill>
          <a:ln w="38100">
            <a:solidFill>
              <a:schemeClr val="tx1"/>
            </a:solidFill>
            <a:miter lim="800000"/>
            <a:headEnd/>
            <a:tailEnd/>
          </a:ln>
        </p:spPr>
        <p:txBody>
          <a:bodyPr wrap="none" anchor="ctr"/>
          <a:lstStyle/>
          <a:p>
            <a:pPr algn="ctr"/>
            <a:r>
              <a:rPr lang="en-US" dirty="0">
                <a:solidFill>
                  <a:schemeClr val="bg1"/>
                </a:solidFill>
                <a:latin typeface="Arial" pitchFamily="34" charset="0"/>
              </a:rPr>
              <a:t>q.enq(y)</a:t>
            </a:r>
          </a:p>
        </p:txBody>
      </p:sp>
      <p:sp>
        <p:nvSpPr>
          <p:cNvPr id="72714" name="AutoShape 21"/>
          <p:cNvSpPr>
            <a:spLocks noChangeArrowheads="1"/>
          </p:cNvSpPr>
          <p:nvPr/>
        </p:nvSpPr>
        <p:spPr bwMode="auto">
          <a:xfrm>
            <a:off x="3657600" y="3352800"/>
            <a:ext cx="1828800" cy="990600"/>
          </a:xfrm>
          <a:prstGeom prst="leftRightArrow">
            <a:avLst>
              <a:gd name="adj1" fmla="val 50000"/>
              <a:gd name="adj2" fmla="val 36923"/>
            </a:avLst>
          </a:prstGeom>
          <a:solidFill>
            <a:srgbClr val="6666FF"/>
          </a:solidFill>
          <a:ln w="38100">
            <a:solidFill>
              <a:schemeClr val="tx1"/>
            </a:solidFill>
            <a:miter lim="800000"/>
            <a:headEnd/>
            <a:tailEnd/>
          </a:ln>
        </p:spPr>
        <p:txBody>
          <a:bodyPr wrap="none" anchor="ctr"/>
          <a:lstStyle/>
          <a:p>
            <a:pPr algn="ctr"/>
            <a:r>
              <a:rPr lang="en-US" dirty="0">
                <a:solidFill>
                  <a:schemeClr val="bg1"/>
                </a:solidFill>
                <a:latin typeface="Arial" pitchFamily="34" charset="0"/>
              </a:rPr>
              <a:t>q.deq(y)</a:t>
            </a:r>
          </a:p>
        </p:txBody>
      </p:sp>
      <p:sp>
        <p:nvSpPr>
          <p:cNvPr id="72715" name="AutoShape 22"/>
          <p:cNvSpPr>
            <a:spLocks noChangeArrowheads="1"/>
          </p:cNvSpPr>
          <p:nvPr/>
        </p:nvSpPr>
        <p:spPr bwMode="auto">
          <a:xfrm>
            <a:off x="4343400" y="4267200"/>
            <a:ext cx="1981200" cy="990600"/>
          </a:xfrm>
          <a:prstGeom prst="leftRightArrow">
            <a:avLst>
              <a:gd name="adj1" fmla="val 50000"/>
              <a:gd name="adj2" fmla="val 40000"/>
            </a:avLst>
          </a:prstGeom>
          <a:solidFill>
            <a:srgbClr val="FF0000"/>
          </a:solidFill>
          <a:ln w="38100">
            <a:solidFill>
              <a:schemeClr val="tx1"/>
            </a:solidFill>
            <a:miter lim="800000"/>
            <a:headEnd/>
            <a:tailEnd/>
          </a:ln>
        </p:spPr>
        <p:txBody>
          <a:bodyPr wrap="none" anchor="ctr"/>
          <a:lstStyle/>
          <a:p>
            <a:pPr algn="ctr"/>
            <a:r>
              <a:rPr lang="en-US" dirty="0">
                <a:solidFill>
                  <a:schemeClr val="bg1"/>
                </a:solidFill>
                <a:latin typeface="Arial" pitchFamily="34" charset="0"/>
              </a:rPr>
              <a:t>q.deq(x)</a:t>
            </a:r>
          </a:p>
        </p:txBody>
      </p:sp>
      <p:grpSp>
        <p:nvGrpSpPr>
          <p:cNvPr id="72716" name="Group 23"/>
          <p:cNvGrpSpPr>
            <a:grpSpLocks/>
          </p:cNvGrpSpPr>
          <p:nvPr/>
        </p:nvGrpSpPr>
        <p:grpSpPr bwMode="auto">
          <a:xfrm>
            <a:off x="838200" y="5257800"/>
            <a:ext cx="7391400" cy="762000"/>
            <a:chOff x="528" y="3312"/>
            <a:chExt cx="4656" cy="480"/>
          </a:xfrm>
        </p:grpSpPr>
        <p:sp>
          <p:nvSpPr>
            <p:cNvPr id="72719" name="AutoShape 24"/>
            <p:cNvSpPr>
              <a:spLocks noChangeArrowheads="1"/>
            </p:cNvSpPr>
            <p:nvPr/>
          </p:nvSpPr>
          <p:spPr bwMode="auto">
            <a:xfrm>
              <a:off x="528" y="3312"/>
              <a:ext cx="4656" cy="480"/>
            </a:xfrm>
            <a:prstGeom prst="rightArrow">
              <a:avLst>
                <a:gd name="adj1" fmla="val 50000"/>
                <a:gd name="adj2" fmla="val 242500"/>
              </a:avLst>
            </a:prstGeom>
            <a:solidFill>
              <a:srgbClr val="0099FF"/>
            </a:solidFill>
            <a:ln w="38100">
              <a:solidFill>
                <a:srgbClr val="0099FF"/>
              </a:solidFill>
              <a:miter lim="800000"/>
              <a:headEnd/>
              <a:tailEnd/>
            </a:ln>
          </p:spPr>
          <p:txBody>
            <a:bodyPr wrap="none" anchor="ctr"/>
            <a:lstStyle/>
            <a:p>
              <a:endParaRPr lang="en-US" dirty="0">
                <a:latin typeface="Courier New" pitchFamily="49" charset="0"/>
              </a:endParaRPr>
            </a:p>
          </p:txBody>
        </p:sp>
        <p:sp>
          <p:nvSpPr>
            <p:cNvPr id="72720" name="Text Box 25"/>
            <p:cNvSpPr txBox="1">
              <a:spLocks noChangeArrowheads="1"/>
            </p:cNvSpPr>
            <p:nvPr/>
          </p:nvSpPr>
          <p:spPr bwMode="auto">
            <a:xfrm>
              <a:off x="2143" y="3408"/>
              <a:ext cx="483" cy="291"/>
            </a:xfrm>
            <a:prstGeom prst="rect">
              <a:avLst/>
            </a:prstGeom>
            <a:noFill/>
            <a:ln w="9525">
              <a:noFill/>
              <a:miter lim="800000"/>
              <a:headEnd/>
              <a:tailEnd/>
            </a:ln>
          </p:spPr>
          <p:txBody>
            <a:bodyPr wrap="none">
              <a:spAutoFit/>
            </a:bodyPr>
            <a:lstStyle/>
            <a:p>
              <a:pPr algn="r"/>
              <a:r>
                <a:rPr lang="en-US" b="0" dirty="0">
                  <a:solidFill>
                    <a:schemeClr val="bg1"/>
                  </a:solidFill>
                  <a:latin typeface="Arial" pitchFamily="34" charset="0"/>
                </a:rPr>
                <a:t>time</a:t>
              </a:r>
            </a:p>
          </p:txBody>
        </p:sp>
      </p:grpSp>
      <p:pic>
        <p:nvPicPr>
          <p:cNvPr id="72718" name="Picture 27" descr="MCj03970740000[1]"/>
          <p:cNvPicPr>
            <a:picLocks noChangeAspect="1" noChangeArrowheads="1"/>
          </p:cNvPicPr>
          <p:nvPr/>
        </p:nvPicPr>
        <p:blipFill>
          <a:blip r:embed="rId3" cstate="print"/>
          <a:srcRect/>
          <a:stretch>
            <a:fillRect/>
          </a:stretch>
        </p:blipFill>
        <p:spPr bwMode="auto">
          <a:xfrm>
            <a:off x="450850" y="534988"/>
            <a:ext cx="866775" cy="858837"/>
          </a:xfrm>
          <a:prstGeom prst="rect">
            <a:avLst/>
          </a:prstGeom>
          <a:noFill/>
          <a:ln w="9525">
            <a:noFill/>
            <a:miter lim="800000"/>
            <a:headEnd/>
            <a:tailEnd/>
          </a:ln>
        </p:spPr>
      </p:pic>
      <p:pic>
        <p:nvPicPr>
          <p:cNvPr id="30" name="Picture 7"/>
          <p:cNvPicPr>
            <a:picLocks noChangeAspect="1" noChangeArrowheads="1"/>
          </p:cNvPicPr>
          <p:nvPr/>
        </p:nvPicPr>
        <p:blipFill>
          <a:blip r:embed="rId4" cstate="print"/>
          <a:srcRect/>
          <a:stretch>
            <a:fillRect/>
          </a:stretch>
        </p:blipFill>
        <p:spPr bwMode="auto">
          <a:xfrm>
            <a:off x="655638" y="6157913"/>
            <a:ext cx="587375" cy="587375"/>
          </a:xfrm>
          <a:prstGeom prst="rect">
            <a:avLst/>
          </a:prstGeom>
          <a:noFill/>
          <a:ln w="9525">
            <a:noFill/>
            <a:miter lim="800000"/>
            <a:headEnd/>
            <a:tailEnd/>
          </a:ln>
        </p:spPr>
      </p:pic>
      <p:grpSp>
        <p:nvGrpSpPr>
          <p:cNvPr id="18" name="Group 17">
            <a:extLst>
              <a:ext uri="{FF2B5EF4-FFF2-40B4-BE49-F238E27FC236}">
                <a16:creationId xmlns:a16="http://schemas.microsoft.com/office/drawing/2014/main" id="{2DFAD898-187B-6183-B302-BC30771ECEA5}"/>
              </a:ext>
            </a:extLst>
          </p:cNvPr>
          <p:cNvGrpSpPr/>
          <p:nvPr/>
        </p:nvGrpSpPr>
        <p:grpSpPr>
          <a:xfrm>
            <a:off x="3286125" y="2565797"/>
            <a:ext cx="1828800" cy="466725"/>
            <a:chOff x="3286125" y="2565797"/>
            <a:chExt cx="1828800" cy="466725"/>
          </a:xfrm>
        </p:grpSpPr>
        <p:grpSp>
          <p:nvGrpSpPr>
            <p:cNvPr id="19" name="Group 18">
              <a:extLst>
                <a:ext uri="{FF2B5EF4-FFF2-40B4-BE49-F238E27FC236}">
                  <a16:creationId xmlns:a16="http://schemas.microsoft.com/office/drawing/2014/main" id="{037C8A2C-5E82-8BB3-39F2-F7B431617A8E}"/>
                </a:ext>
              </a:extLst>
            </p:cNvPr>
            <p:cNvGrpSpPr>
              <a:grpSpLocks/>
            </p:cNvGrpSpPr>
            <p:nvPr/>
          </p:nvGrpSpPr>
          <p:grpSpPr bwMode="auto">
            <a:xfrm>
              <a:off x="4352925" y="2718197"/>
              <a:ext cx="219075" cy="174625"/>
              <a:chOff x="2640" y="1426"/>
              <a:chExt cx="138" cy="110"/>
            </a:xfrm>
            <a:solidFill>
              <a:srgbClr val="00CC00"/>
            </a:solidFill>
          </p:grpSpPr>
          <p:sp>
            <p:nvSpPr>
              <p:cNvPr id="35" name="Oval 19">
                <a:extLst>
                  <a:ext uri="{FF2B5EF4-FFF2-40B4-BE49-F238E27FC236}">
                    <a16:creationId xmlns:a16="http://schemas.microsoft.com/office/drawing/2014/main" id="{0AF738A6-03A0-5F9C-95BA-21A05E766227}"/>
                  </a:ext>
                </a:extLst>
              </p:cNvPr>
              <p:cNvSpPr>
                <a:spLocks noChangeArrowheads="1"/>
              </p:cNvSpPr>
              <p:nvPr/>
            </p:nvSpPr>
            <p:spPr bwMode="auto">
              <a:xfrm>
                <a:off x="2640" y="1426"/>
                <a:ext cx="138" cy="110"/>
              </a:xfrm>
              <a:prstGeom prst="ellipse">
                <a:avLst/>
              </a:prstGeom>
              <a:grpFill/>
              <a:ln w="19050">
                <a:solidFill>
                  <a:schemeClr val="tx1"/>
                </a:solidFill>
                <a:round/>
                <a:headEnd/>
                <a:tailEnd/>
              </a:ln>
              <a:effectLst>
                <a:glow rad="139700">
                  <a:schemeClr val="accent3">
                    <a:satMod val="175000"/>
                    <a:alpha val="40000"/>
                  </a:schemeClr>
                </a:glow>
              </a:effectLst>
            </p:spPr>
            <p:txBody>
              <a:bodyPr wrap="none" anchor="ctr"/>
              <a:lstStyle/>
              <a:p>
                <a:pPr algn="r"/>
                <a:endParaRPr lang="en-US" sz="4400" b="0" u="sng" dirty="0">
                  <a:solidFill>
                    <a:srgbClr val="0000FF"/>
                  </a:solidFill>
                  <a:latin typeface="Arial" pitchFamily="34" charset="0"/>
                </a:endParaRPr>
              </a:p>
            </p:txBody>
          </p:sp>
          <p:sp>
            <p:nvSpPr>
              <p:cNvPr id="36" name="Oval 20">
                <a:extLst>
                  <a:ext uri="{FF2B5EF4-FFF2-40B4-BE49-F238E27FC236}">
                    <a16:creationId xmlns:a16="http://schemas.microsoft.com/office/drawing/2014/main" id="{AA36F8AE-A852-5047-BB99-71E83290AD9F}"/>
                  </a:ext>
                </a:extLst>
              </p:cNvPr>
              <p:cNvSpPr>
                <a:spLocks noChangeArrowheads="1"/>
              </p:cNvSpPr>
              <p:nvPr/>
            </p:nvSpPr>
            <p:spPr bwMode="auto">
              <a:xfrm>
                <a:off x="2718" y="1445"/>
                <a:ext cx="37" cy="31"/>
              </a:xfrm>
              <a:prstGeom prst="ellipse">
                <a:avLst/>
              </a:prstGeom>
              <a:grpFill/>
              <a:ln w="19050">
                <a:solidFill>
                  <a:schemeClr val="tx1"/>
                </a:solidFill>
                <a:round/>
                <a:headEnd/>
                <a:tailEnd/>
              </a:ln>
            </p:spPr>
            <p:txBody>
              <a:bodyPr wrap="none" anchor="ctr"/>
              <a:lstStyle/>
              <a:p>
                <a:endParaRPr lang="en-US" dirty="0">
                  <a:latin typeface="Courier New" pitchFamily="49" charset="0"/>
                </a:endParaRPr>
              </a:p>
            </p:txBody>
          </p:sp>
        </p:grpSp>
        <p:grpSp>
          <p:nvGrpSpPr>
            <p:cNvPr id="20" name="Group 5">
              <a:extLst>
                <a:ext uri="{FF2B5EF4-FFF2-40B4-BE49-F238E27FC236}">
                  <a16:creationId xmlns:a16="http://schemas.microsoft.com/office/drawing/2014/main" id="{905EF9FE-E8ED-E86C-1D69-2D5826573541}"/>
                </a:ext>
              </a:extLst>
            </p:cNvPr>
            <p:cNvGrpSpPr>
              <a:grpSpLocks/>
            </p:cNvGrpSpPr>
            <p:nvPr/>
          </p:nvGrpSpPr>
          <p:grpSpPr bwMode="auto">
            <a:xfrm>
              <a:off x="3286125" y="2565797"/>
              <a:ext cx="1828800" cy="466725"/>
              <a:chOff x="2160" y="1920"/>
              <a:chExt cx="1152" cy="294"/>
            </a:xfrm>
          </p:grpSpPr>
          <p:grpSp>
            <p:nvGrpSpPr>
              <p:cNvPr id="21" name="Group 6">
                <a:extLst>
                  <a:ext uri="{FF2B5EF4-FFF2-40B4-BE49-F238E27FC236}">
                    <a16:creationId xmlns:a16="http://schemas.microsoft.com/office/drawing/2014/main" id="{86A682C8-EDE2-75A5-B618-B963F197A410}"/>
                  </a:ext>
                </a:extLst>
              </p:cNvPr>
              <p:cNvGrpSpPr>
                <a:grpSpLocks/>
              </p:cNvGrpSpPr>
              <p:nvPr/>
            </p:nvGrpSpPr>
            <p:grpSpPr bwMode="auto">
              <a:xfrm>
                <a:off x="2234" y="2012"/>
                <a:ext cx="138" cy="110"/>
                <a:chOff x="2928" y="1465"/>
                <a:chExt cx="271" cy="215"/>
              </a:xfrm>
            </p:grpSpPr>
            <p:sp>
              <p:nvSpPr>
                <p:cNvPr id="33" name="Oval 7">
                  <a:extLst>
                    <a:ext uri="{FF2B5EF4-FFF2-40B4-BE49-F238E27FC236}">
                      <a16:creationId xmlns:a16="http://schemas.microsoft.com/office/drawing/2014/main" id="{582CF9B8-632D-938A-13E4-116BBA9945FC}"/>
                    </a:ext>
                  </a:extLst>
                </p:cNvPr>
                <p:cNvSpPr>
                  <a:spLocks noChangeArrowheads="1"/>
                </p:cNvSpPr>
                <p:nvPr/>
              </p:nvSpPr>
              <p:spPr bwMode="auto">
                <a:xfrm>
                  <a:off x="2928" y="1465"/>
                  <a:ext cx="271" cy="215"/>
                </a:xfrm>
                <a:prstGeom prst="ellipse">
                  <a:avLst/>
                </a:prstGeom>
                <a:solidFill>
                  <a:srgbClr val="3399FF"/>
                </a:solidFill>
                <a:ln w="19050">
                  <a:solidFill>
                    <a:schemeClr val="tx1"/>
                  </a:solidFill>
                  <a:round/>
                  <a:headEnd/>
                  <a:tailEnd/>
                </a:ln>
                <a:effectLst>
                  <a:glow rad="139700">
                    <a:schemeClr val="accent3">
                      <a:satMod val="175000"/>
                      <a:alpha val="40000"/>
                    </a:schemeClr>
                  </a:glow>
                </a:effectLst>
              </p:spPr>
              <p:txBody>
                <a:bodyPr wrap="none" anchor="ctr"/>
                <a:lstStyle/>
                <a:p>
                  <a:pPr algn="r"/>
                  <a:endParaRPr lang="en-US" sz="4400" b="0" u="sng" dirty="0">
                    <a:solidFill>
                      <a:srgbClr val="0000FF"/>
                    </a:solidFill>
                    <a:latin typeface="Arial" pitchFamily="34" charset="0"/>
                  </a:endParaRPr>
                </a:p>
              </p:txBody>
            </p:sp>
            <p:sp>
              <p:nvSpPr>
                <p:cNvPr id="34" name="Oval 8">
                  <a:extLst>
                    <a:ext uri="{FF2B5EF4-FFF2-40B4-BE49-F238E27FC236}">
                      <a16:creationId xmlns:a16="http://schemas.microsoft.com/office/drawing/2014/main" id="{892EE15A-16ED-7180-C578-55349D1AEFD6}"/>
                    </a:ext>
                  </a:extLst>
                </p:cNvPr>
                <p:cNvSpPr>
                  <a:spLocks noChangeArrowheads="1"/>
                </p:cNvSpPr>
                <p:nvPr/>
              </p:nvSpPr>
              <p:spPr bwMode="auto">
                <a:xfrm>
                  <a:off x="3082" y="1503"/>
                  <a:ext cx="71" cy="60"/>
                </a:xfrm>
                <a:prstGeom prst="ellipse">
                  <a:avLst/>
                </a:prstGeom>
                <a:solidFill>
                  <a:srgbClr val="00FFFF"/>
                </a:solidFill>
                <a:ln w="19050">
                  <a:solidFill>
                    <a:schemeClr val="bg1"/>
                  </a:solidFill>
                  <a:round/>
                  <a:headEnd/>
                  <a:tailEnd/>
                </a:ln>
              </p:spPr>
              <p:txBody>
                <a:bodyPr wrap="none" anchor="ctr"/>
                <a:lstStyle/>
                <a:p>
                  <a:endParaRPr lang="en-US" dirty="0">
                    <a:latin typeface="Courier New" pitchFamily="49" charset="0"/>
                  </a:endParaRPr>
                </a:p>
              </p:txBody>
            </p:sp>
          </p:grpSp>
          <p:sp>
            <p:nvSpPr>
              <p:cNvPr id="22" name="Rectangle 9">
                <a:extLst>
                  <a:ext uri="{FF2B5EF4-FFF2-40B4-BE49-F238E27FC236}">
                    <a16:creationId xmlns:a16="http://schemas.microsoft.com/office/drawing/2014/main" id="{B919A2EE-0F6E-FD8F-00FC-1890BB6FB6EA}"/>
                  </a:ext>
                </a:extLst>
              </p:cNvPr>
              <p:cNvSpPr>
                <a:spLocks noChangeArrowheads="1"/>
              </p:cNvSpPr>
              <p:nvPr/>
            </p:nvSpPr>
            <p:spPr bwMode="auto">
              <a:xfrm>
                <a:off x="2160" y="1920"/>
                <a:ext cx="294" cy="294"/>
              </a:xfrm>
              <a:prstGeom prst="rect">
                <a:avLst/>
              </a:prstGeom>
              <a:noFill/>
              <a:ln w="38100">
                <a:solidFill>
                  <a:schemeClr val="bg1"/>
                </a:solidFill>
                <a:miter lim="800000"/>
                <a:headEnd/>
                <a:tailEnd/>
              </a:ln>
            </p:spPr>
            <p:txBody>
              <a:bodyPr wrap="none" anchor="ctr"/>
              <a:lstStyle/>
              <a:p>
                <a:endParaRPr lang="en-US" dirty="0">
                  <a:latin typeface="Courier New" pitchFamily="49" charset="0"/>
                </a:endParaRPr>
              </a:p>
            </p:txBody>
          </p:sp>
          <p:sp>
            <p:nvSpPr>
              <p:cNvPr id="23" name="Rectangle 10">
                <a:extLst>
                  <a:ext uri="{FF2B5EF4-FFF2-40B4-BE49-F238E27FC236}">
                    <a16:creationId xmlns:a16="http://schemas.microsoft.com/office/drawing/2014/main" id="{CD0CF501-3BD8-BAA3-1F9E-FBC5C3EFF23E}"/>
                  </a:ext>
                </a:extLst>
              </p:cNvPr>
              <p:cNvSpPr>
                <a:spLocks noChangeArrowheads="1"/>
              </p:cNvSpPr>
              <p:nvPr/>
            </p:nvSpPr>
            <p:spPr bwMode="auto">
              <a:xfrm>
                <a:off x="2454" y="1920"/>
                <a:ext cx="294" cy="294"/>
              </a:xfrm>
              <a:prstGeom prst="rect">
                <a:avLst/>
              </a:prstGeom>
              <a:noFill/>
              <a:ln w="38100">
                <a:solidFill>
                  <a:schemeClr val="bg1"/>
                </a:solidFill>
                <a:miter lim="800000"/>
                <a:headEnd/>
                <a:tailEnd/>
              </a:ln>
            </p:spPr>
            <p:txBody>
              <a:bodyPr wrap="none" anchor="ctr"/>
              <a:lstStyle/>
              <a:p>
                <a:endParaRPr lang="en-US" dirty="0">
                  <a:latin typeface="Courier New" pitchFamily="49" charset="0"/>
                </a:endParaRPr>
              </a:p>
            </p:txBody>
          </p:sp>
          <p:sp>
            <p:nvSpPr>
              <p:cNvPr id="24" name="Rectangle 11">
                <a:extLst>
                  <a:ext uri="{FF2B5EF4-FFF2-40B4-BE49-F238E27FC236}">
                    <a16:creationId xmlns:a16="http://schemas.microsoft.com/office/drawing/2014/main" id="{924F2BDF-105D-8995-BF9E-36182EDD67DF}"/>
                  </a:ext>
                </a:extLst>
              </p:cNvPr>
              <p:cNvSpPr>
                <a:spLocks noChangeArrowheads="1"/>
              </p:cNvSpPr>
              <p:nvPr/>
            </p:nvSpPr>
            <p:spPr bwMode="auto">
              <a:xfrm>
                <a:off x="2748" y="1920"/>
                <a:ext cx="294" cy="294"/>
              </a:xfrm>
              <a:prstGeom prst="rect">
                <a:avLst/>
              </a:prstGeom>
              <a:noFill/>
              <a:ln w="38100">
                <a:solidFill>
                  <a:schemeClr val="bg1"/>
                </a:solidFill>
                <a:miter lim="800000"/>
                <a:headEnd/>
                <a:tailEnd/>
              </a:ln>
            </p:spPr>
            <p:txBody>
              <a:bodyPr wrap="none" anchor="ctr"/>
              <a:lstStyle/>
              <a:p>
                <a:endParaRPr lang="en-US" dirty="0">
                  <a:latin typeface="Courier New" pitchFamily="49" charset="0"/>
                </a:endParaRPr>
              </a:p>
            </p:txBody>
          </p:sp>
          <p:sp>
            <p:nvSpPr>
              <p:cNvPr id="25" name="Line 12">
                <a:extLst>
                  <a:ext uri="{FF2B5EF4-FFF2-40B4-BE49-F238E27FC236}">
                    <a16:creationId xmlns:a16="http://schemas.microsoft.com/office/drawing/2014/main" id="{E8AD54CB-C47E-B129-9B7F-C0374FF8D1B7}"/>
                  </a:ext>
                </a:extLst>
              </p:cNvPr>
              <p:cNvSpPr>
                <a:spLocks noChangeShapeType="1"/>
              </p:cNvSpPr>
              <p:nvPr/>
            </p:nvSpPr>
            <p:spPr bwMode="auto">
              <a:xfrm>
                <a:off x="3018" y="1920"/>
                <a:ext cx="294" cy="0"/>
              </a:xfrm>
              <a:prstGeom prst="line">
                <a:avLst/>
              </a:prstGeom>
              <a:noFill/>
              <a:ln w="38100">
                <a:solidFill>
                  <a:schemeClr val="bg1"/>
                </a:solidFill>
                <a:round/>
                <a:headEnd/>
                <a:tailEnd/>
              </a:ln>
            </p:spPr>
            <p:txBody>
              <a:bodyPr wrap="none" anchor="ctr"/>
              <a:lstStyle/>
              <a:p>
                <a:endParaRPr lang="en-US" dirty="0">
                  <a:latin typeface="Courier New" pitchFamily="49" charset="0"/>
                </a:endParaRPr>
              </a:p>
            </p:txBody>
          </p:sp>
          <p:sp>
            <p:nvSpPr>
              <p:cNvPr id="26" name="Line 13">
                <a:extLst>
                  <a:ext uri="{FF2B5EF4-FFF2-40B4-BE49-F238E27FC236}">
                    <a16:creationId xmlns:a16="http://schemas.microsoft.com/office/drawing/2014/main" id="{40A2DB2E-2E86-5B55-33A6-4DB7E4743496}"/>
                  </a:ext>
                </a:extLst>
              </p:cNvPr>
              <p:cNvSpPr>
                <a:spLocks noChangeShapeType="1"/>
              </p:cNvSpPr>
              <p:nvPr/>
            </p:nvSpPr>
            <p:spPr bwMode="auto">
              <a:xfrm>
                <a:off x="3018" y="2214"/>
                <a:ext cx="294" cy="0"/>
              </a:xfrm>
              <a:prstGeom prst="line">
                <a:avLst/>
              </a:prstGeom>
              <a:noFill/>
              <a:ln w="38100">
                <a:solidFill>
                  <a:schemeClr val="bg1"/>
                </a:solidFill>
                <a:round/>
                <a:headEnd/>
                <a:tailEnd/>
              </a:ln>
            </p:spPr>
            <p:txBody>
              <a:bodyPr wrap="none" anchor="ctr"/>
              <a:lstStyle/>
              <a:p>
                <a:endParaRPr lang="en-US" dirty="0">
                  <a:latin typeface="Courier New" pitchFamily="49" charset="0"/>
                </a:endParaRPr>
              </a:p>
            </p:txBody>
          </p:sp>
          <p:grpSp>
            <p:nvGrpSpPr>
              <p:cNvPr id="27" name="Group 14">
                <a:extLst>
                  <a:ext uri="{FF2B5EF4-FFF2-40B4-BE49-F238E27FC236}">
                    <a16:creationId xmlns:a16="http://schemas.microsoft.com/office/drawing/2014/main" id="{946CF8FB-A4DB-2235-DDC8-DB241D1C71D5}"/>
                  </a:ext>
                </a:extLst>
              </p:cNvPr>
              <p:cNvGrpSpPr>
                <a:grpSpLocks/>
              </p:cNvGrpSpPr>
              <p:nvPr/>
            </p:nvGrpSpPr>
            <p:grpSpPr bwMode="auto">
              <a:xfrm>
                <a:off x="2528" y="2012"/>
                <a:ext cx="138" cy="110"/>
                <a:chOff x="3648" y="3312"/>
                <a:chExt cx="271" cy="215"/>
              </a:xfrm>
            </p:grpSpPr>
            <p:sp>
              <p:nvSpPr>
                <p:cNvPr id="31" name="Oval 15">
                  <a:extLst>
                    <a:ext uri="{FF2B5EF4-FFF2-40B4-BE49-F238E27FC236}">
                      <a16:creationId xmlns:a16="http://schemas.microsoft.com/office/drawing/2014/main" id="{02B747F6-F682-6D4F-42C3-41D20D6612FB}"/>
                    </a:ext>
                  </a:extLst>
                </p:cNvPr>
                <p:cNvSpPr>
                  <a:spLocks noChangeArrowheads="1"/>
                </p:cNvSpPr>
                <p:nvPr/>
              </p:nvSpPr>
              <p:spPr bwMode="auto">
                <a:xfrm>
                  <a:off x="3648" y="3312"/>
                  <a:ext cx="271" cy="215"/>
                </a:xfrm>
                <a:prstGeom prst="ellipse">
                  <a:avLst/>
                </a:prstGeom>
                <a:solidFill>
                  <a:srgbClr val="FF0000"/>
                </a:solidFill>
                <a:ln w="19050">
                  <a:solidFill>
                    <a:schemeClr val="tx1"/>
                  </a:solidFill>
                  <a:round/>
                  <a:headEnd/>
                  <a:tailEnd/>
                </a:ln>
                <a:effectLst>
                  <a:glow rad="139700">
                    <a:schemeClr val="accent3">
                      <a:satMod val="175000"/>
                      <a:alpha val="40000"/>
                    </a:schemeClr>
                  </a:glow>
                </a:effectLst>
              </p:spPr>
              <p:txBody>
                <a:bodyPr wrap="none" anchor="ctr"/>
                <a:lstStyle/>
                <a:p>
                  <a:pPr algn="r"/>
                  <a:endParaRPr lang="en-US" sz="4400" b="0" u="sng" dirty="0">
                    <a:solidFill>
                      <a:srgbClr val="0000FF"/>
                    </a:solidFill>
                    <a:latin typeface="Arial" pitchFamily="34" charset="0"/>
                  </a:endParaRPr>
                </a:p>
              </p:txBody>
            </p:sp>
            <p:sp>
              <p:nvSpPr>
                <p:cNvPr id="32" name="Oval 16">
                  <a:extLst>
                    <a:ext uri="{FF2B5EF4-FFF2-40B4-BE49-F238E27FC236}">
                      <a16:creationId xmlns:a16="http://schemas.microsoft.com/office/drawing/2014/main" id="{20460044-8FC7-3453-5EEA-2C7582222FE2}"/>
                    </a:ext>
                  </a:extLst>
                </p:cNvPr>
                <p:cNvSpPr>
                  <a:spLocks noChangeArrowheads="1"/>
                </p:cNvSpPr>
                <p:nvPr/>
              </p:nvSpPr>
              <p:spPr bwMode="auto">
                <a:xfrm>
                  <a:off x="3802" y="3350"/>
                  <a:ext cx="71" cy="60"/>
                </a:xfrm>
                <a:prstGeom prst="ellipse">
                  <a:avLst/>
                </a:prstGeom>
                <a:solidFill>
                  <a:srgbClr val="FF7C80"/>
                </a:solidFill>
                <a:ln w="19050">
                  <a:solidFill>
                    <a:schemeClr val="bg1"/>
                  </a:solidFill>
                  <a:round/>
                  <a:headEnd/>
                  <a:tailEnd/>
                </a:ln>
              </p:spPr>
              <p:txBody>
                <a:bodyPr wrap="none" anchor="ctr"/>
                <a:lstStyle/>
                <a:p>
                  <a:endParaRPr lang="en-US" dirty="0">
                    <a:latin typeface="Courier New" pitchFamily="49" charset="0"/>
                  </a:endParaRPr>
                </a:p>
              </p:txBody>
            </p:sp>
          </p:grpSp>
        </p:grpSp>
      </p:gr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2" name="Footer Placeholder 1"/>
          <p:cNvSpPr>
            <a:spLocks noGrp="1"/>
          </p:cNvSpPr>
          <p:nvPr>
            <p:ph type="ftr" sz="quarter" idx="10"/>
          </p:nvPr>
        </p:nvSpPr>
        <p:spPr>
          <a:xfrm>
            <a:off x="3124200" y="6248400"/>
            <a:ext cx="2895600" cy="457200"/>
          </a:xfrm>
        </p:spPr>
        <p:txBody>
          <a:bodyPr/>
          <a:lstStyle/>
          <a:p>
            <a:pPr>
              <a:defRPr/>
            </a:pPr>
            <a:r>
              <a:rPr lang="en-US" b="0" dirty="0">
                <a:latin typeface="Arial" pitchFamily="34" charset="0"/>
                <a:cs typeface="+mn-cs"/>
              </a:rPr>
              <a:t>Art of Multiprocessor Programming</a:t>
            </a:r>
          </a:p>
        </p:txBody>
      </p:sp>
      <p:sp>
        <p:nvSpPr>
          <p:cNvPr id="33" name="Slide Number Placeholder 2"/>
          <p:cNvSpPr>
            <a:spLocks noGrp="1"/>
          </p:cNvSpPr>
          <p:nvPr>
            <p:ph type="sldNum" sz="quarter" idx="11"/>
          </p:nvPr>
        </p:nvSpPr>
        <p:spPr>
          <a:xfrm>
            <a:off x="6553200" y="6248400"/>
            <a:ext cx="1905000" cy="457200"/>
          </a:xfrm>
        </p:spPr>
        <p:txBody>
          <a:bodyPr/>
          <a:lstStyle/>
          <a:p>
            <a:pPr>
              <a:defRPr/>
            </a:pPr>
            <a:fld id="{257267EB-B5E2-4D48-86DC-9DF864F2EA92}" type="slidenum">
              <a:rPr lang="x-none" b="0">
                <a:latin typeface="Arial" pitchFamily="34" charset="0"/>
                <a:cs typeface="+mn-cs"/>
              </a:rPr>
              <a:pPr>
                <a:defRPr/>
              </a:pPr>
              <a:t>82</a:t>
            </a:fld>
            <a:endParaRPr lang="en-US" b="0" dirty="0">
              <a:latin typeface="Arial" pitchFamily="34" charset="0"/>
              <a:cs typeface="+mn-cs"/>
            </a:endParaRPr>
          </a:p>
        </p:txBody>
      </p:sp>
      <p:sp>
        <p:nvSpPr>
          <p:cNvPr id="73732" name="AutoShape 15"/>
          <p:cNvSpPr>
            <a:spLocks noChangeArrowheads="1"/>
          </p:cNvSpPr>
          <p:nvPr/>
        </p:nvSpPr>
        <p:spPr bwMode="auto">
          <a:xfrm>
            <a:off x="908050" y="3362325"/>
            <a:ext cx="1828800" cy="990600"/>
          </a:xfrm>
          <a:prstGeom prst="leftRightArrow">
            <a:avLst>
              <a:gd name="adj1" fmla="val 50000"/>
              <a:gd name="adj2" fmla="val 36923"/>
            </a:avLst>
          </a:prstGeom>
          <a:solidFill>
            <a:schemeClr val="folHlink"/>
          </a:solidFill>
          <a:ln w="38100">
            <a:solidFill>
              <a:schemeClr val="tx1"/>
            </a:solidFill>
            <a:miter lim="800000"/>
            <a:headEnd/>
            <a:tailEnd/>
          </a:ln>
        </p:spPr>
        <p:txBody>
          <a:bodyPr wrap="none" anchor="ctr"/>
          <a:lstStyle/>
          <a:p>
            <a:pPr algn="r"/>
            <a:r>
              <a:rPr lang="en-US" u="sng" dirty="0">
                <a:solidFill>
                  <a:schemeClr val="bg1"/>
                </a:solidFill>
                <a:latin typeface="Arial" pitchFamily="34" charset="0"/>
              </a:rPr>
              <a:t>q.enq(x)</a:t>
            </a:r>
          </a:p>
        </p:txBody>
      </p:sp>
      <p:sp>
        <p:nvSpPr>
          <p:cNvPr id="73733" name="AutoShape 16"/>
          <p:cNvSpPr>
            <a:spLocks noChangeArrowheads="1"/>
          </p:cNvSpPr>
          <p:nvPr/>
        </p:nvSpPr>
        <p:spPr bwMode="auto">
          <a:xfrm>
            <a:off x="1289050" y="4276725"/>
            <a:ext cx="1981200" cy="990600"/>
          </a:xfrm>
          <a:prstGeom prst="leftRightArrow">
            <a:avLst>
              <a:gd name="adj1" fmla="val 50000"/>
              <a:gd name="adj2" fmla="val 40000"/>
            </a:avLst>
          </a:prstGeom>
          <a:solidFill>
            <a:schemeClr val="folHlink"/>
          </a:solidFill>
          <a:ln w="38100">
            <a:solidFill>
              <a:schemeClr val="tx1"/>
            </a:solidFill>
            <a:miter lim="800000"/>
            <a:headEnd/>
            <a:tailEnd/>
          </a:ln>
        </p:spPr>
        <p:txBody>
          <a:bodyPr wrap="none" anchor="ctr"/>
          <a:lstStyle/>
          <a:p>
            <a:pPr algn="r"/>
            <a:r>
              <a:rPr lang="en-US" u="sng" dirty="0">
                <a:solidFill>
                  <a:schemeClr val="bg1"/>
                </a:solidFill>
                <a:latin typeface="Arial" pitchFamily="34" charset="0"/>
              </a:rPr>
              <a:t>q.enq(y)</a:t>
            </a:r>
          </a:p>
        </p:txBody>
      </p:sp>
      <p:sp>
        <p:nvSpPr>
          <p:cNvPr id="73734" name="AutoShape 17"/>
          <p:cNvSpPr>
            <a:spLocks noChangeArrowheads="1"/>
          </p:cNvSpPr>
          <p:nvPr/>
        </p:nvSpPr>
        <p:spPr bwMode="auto">
          <a:xfrm>
            <a:off x="3651250" y="3362325"/>
            <a:ext cx="1828800" cy="990600"/>
          </a:xfrm>
          <a:prstGeom prst="leftRightArrow">
            <a:avLst>
              <a:gd name="adj1" fmla="val 50000"/>
              <a:gd name="adj2" fmla="val 36923"/>
            </a:avLst>
          </a:prstGeom>
          <a:solidFill>
            <a:schemeClr val="folHlink"/>
          </a:solidFill>
          <a:ln w="38100">
            <a:solidFill>
              <a:schemeClr val="tx1"/>
            </a:solidFill>
            <a:miter lim="800000"/>
            <a:headEnd/>
            <a:tailEnd/>
          </a:ln>
        </p:spPr>
        <p:txBody>
          <a:bodyPr wrap="none" anchor="ctr"/>
          <a:lstStyle/>
          <a:p>
            <a:pPr algn="r"/>
            <a:r>
              <a:rPr lang="en-US" u="sng" dirty="0">
                <a:solidFill>
                  <a:schemeClr val="bg1"/>
                </a:solidFill>
                <a:latin typeface="Arial" pitchFamily="34" charset="0"/>
              </a:rPr>
              <a:t>q.deq(y)</a:t>
            </a:r>
          </a:p>
        </p:txBody>
      </p:sp>
      <p:sp>
        <p:nvSpPr>
          <p:cNvPr id="73735" name="AutoShape 18"/>
          <p:cNvSpPr>
            <a:spLocks noChangeArrowheads="1"/>
          </p:cNvSpPr>
          <p:nvPr/>
        </p:nvSpPr>
        <p:spPr bwMode="auto">
          <a:xfrm>
            <a:off x="4337050" y="4276725"/>
            <a:ext cx="1981200" cy="990600"/>
          </a:xfrm>
          <a:prstGeom prst="leftRightArrow">
            <a:avLst>
              <a:gd name="adj1" fmla="val 50000"/>
              <a:gd name="adj2" fmla="val 40000"/>
            </a:avLst>
          </a:prstGeom>
          <a:solidFill>
            <a:schemeClr val="folHlink"/>
          </a:solidFill>
          <a:ln w="38100">
            <a:solidFill>
              <a:schemeClr val="tx1"/>
            </a:solidFill>
            <a:miter lim="800000"/>
            <a:headEnd/>
            <a:tailEnd/>
          </a:ln>
        </p:spPr>
        <p:txBody>
          <a:bodyPr wrap="none" anchor="ctr"/>
          <a:lstStyle/>
          <a:p>
            <a:pPr algn="r"/>
            <a:r>
              <a:rPr lang="en-US" u="sng" dirty="0">
                <a:solidFill>
                  <a:schemeClr val="bg1"/>
                </a:solidFill>
                <a:latin typeface="Arial" pitchFamily="34" charset="0"/>
              </a:rPr>
              <a:t>q.deq(x)</a:t>
            </a:r>
          </a:p>
        </p:txBody>
      </p:sp>
      <p:sp>
        <p:nvSpPr>
          <p:cNvPr id="473107" name="Line 19"/>
          <p:cNvSpPr>
            <a:spLocks noChangeShapeType="1"/>
          </p:cNvSpPr>
          <p:nvPr/>
        </p:nvSpPr>
        <p:spPr bwMode="auto">
          <a:xfrm>
            <a:off x="1762125" y="4519613"/>
            <a:ext cx="0" cy="493712"/>
          </a:xfrm>
          <a:prstGeom prst="line">
            <a:avLst/>
          </a:prstGeom>
          <a:noFill/>
          <a:ln w="76200">
            <a:solidFill>
              <a:srgbClr val="FF0000"/>
            </a:solidFill>
            <a:round/>
            <a:headEnd/>
            <a:tailEnd/>
          </a:ln>
        </p:spPr>
        <p:txBody>
          <a:bodyPr wrap="none" anchor="ctr"/>
          <a:lstStyle/>
          <a:p>
            <a:endParaRPr lang="en-US" dirty="0">
              <a:latin typeface="Courier New" pitchFamily="49" charset="0"/>
            </a:endParaRPr>
          </a:p>
        </p:txBody>
      </p:sp>
      <p:sp>
        <p:nvSpPr>
          <p:cNvPr id="473109" name="Line 21"/>
          <p:cNvSpPr>
            <a:spLocks noChangeShapeType="1"/>
          </p:cNvSpPr>
          <p:nvPr/>
        </p:nvSpPr>
        <p:spPr bwMode="auto">
          <a:xfrm>
            <a:off x="4471988" y="3592513"/>
            <a:ext cx="0" cy="536575"/>
          </a:xfrm>
          <a:prstGeom prst="line">
            <a:avLst/>
          </a:prstGeom>
          <a:noFill/>
          <a:ln w="76200">
            <a:solidFill>
              <a:srgbClr val="6666FF"/>
            </a:solidFill>
            <a:round/>
            <a:headEnd/>
            <a:tailEnd/>
          </a:ln>
        </p:spPr>
        <p:txBody>
          <a:bodyPr wrap="none" anchor="ctr"/>
          <a:lstStyle/>
          <a:p>
            <a:endParaRPr lang="en-US" dirty="0">
              <a:latin typeface="Courier New" pitchFamily="49" charset="0"/>
            </a:endParaRPr>
          </a:p>
        </p:txBody>
      </p:sp>
      <p:sp>
        <p:nvSpPr>
          <p:cNvPr id="473110" name="Line 22"/>
          <p:cNvSpPr>
            <a:spLocks noChangeShapeType="1"/>
          </p:cNvSpPr>
          <p:nvPr/>
        </p:nvSpPr>
        <p:spPr bwMode="auto">
          <a:xfrm>
            <a:off x="5422900" y="4557713"/>
            <a:ext cx="0" cy="463550"/>
          </a:xfrm>
          <a:prstGeom prst="line">
            <a:avLst/>
          </a:prstGeom>
          <a:noFill/>
          <a:ln w="76200">
            <a:solidFill>
              <a:srgbClr val="FF0000"/>
            </a:solidFill>
            <a:round/>
            <a:headEnd/>
            <a:tailEnd/>
          </a:ln>
        </p:spPr>
        <p:txBody>
          <a:bodyPr wrap="none" anchor="ctr"/>
          <a:lstStyle/>
          <a:p>
            <a:endParaRPr lang="en-US" dirty="0">
              <a:latin typeface="Courier New" pitchFamily="49" charset="0"/>
            </a:endParaRPr>
          </a:p>
        </p:txBody>
      </p:sp>
      <p:sp>
        <p:nvSpPr>
          <p:cNvPr id="73739" name="Text Box 24"/>
          <p:cNvSpPr txBox="1">
            <a:spLocks noChangeArrowheads="1"/>
          </p:cNvSpPr>
          <p:nvPr/>
        </p:nvSpPr>
        <p:spPr bwMode="auto">
          <a:xfrm>
            <a:off x="443870" y="673100"/>
            <a:ext cx="2723824" cy="769441"/>
          </a:xfrm>
          <a:prstGeom prst="rect">
            <a:avLst/>
          </a:prstGeom>
          <a:solidFill>
            <a:schemeClr val="tx1"/>
          </a:solidFill>
          <a:ln w="38100" algn="ctr">
            <a:solidFill>
              <a:srgbClr val="FF0000"/>
            </a:solidFill>
            <a:miter lim="800000"/>
            <a:headEnd/>
            <a:tailEnd/>
          </a:ln>
        </p:spPr>
        <p:txBody>
          <a:bodyPr wrap="none">
            <a:spAutoFit/>
          </a:bodyPr>
          <a:lstStyle/>
          <a:p>
            <a:pPr algn="ctr">
              <a:spcBef>
                <a:spcPct val="50000"/>
              </a:spcBef>
            </a:pPr>
            <a:r>
              <a:rPr lang="en-US" sz="4400" b="0" dirty="0" err="1">
                <a:solidFill>
                  <a:srgbClr val="FFFF00"/>
                </a:solidFill>
                <a:latin typeface="Arial" pitchFamily="34" charset="0"/>
              </a:rPr>
              <a:t>Comme</a:t>
            </a:r>
            <a:r>
              <a:rPr lang="en-US" sz="4400" b="0" dirty="0">
                <a:solidFill>
                  <a:srgbClr val="FFFF00"/>
                </a:solidFill>
                <a:latin typeface="Arial" pitchFamily="34" charset="0"/>
              </a:rPr>
              <a:t> </a:t>
            </a:r>
            <a:r>
              <a:rPr lang="en-US" sz="4400" b="0" dirty="0" err="1">
                <a:solidFill>
                  <a:srgbClr val="FFFF00"/>
                </a:solidFill>
                <a:latin typeface="Arial" pitchFamily="34" charset="0"/>
              </a:rPr>
              <a:t>ci</a:t>
            </a:r>
            <a:endParaRPr lang="en-US" sz="4400" b="0" dirty="0">
              <a:solidFill>
                <a:srgbClr val="FFFF00"/>
              </a:solidFill>
              <a:latin typeface="Arial" pitchFamily="34" charset="0"/>
            </a:endParaRPr>
          </a:p>
        </p:txBody>
      </p:sp>
      <p:sp>
        <p:nvSpPr>
          <p:cNvPr id="73740" name="Rectangle 25"/>
          <p:cNvSpPr>
            <a:spLocks noChangeArrowheads="1"/>
          </p:cNvSpPr>
          <p:nvPr/>
        </p:nvSpPr>
        <p:spPr bwMode="auto">
          <a:xfrm>
            <a:off x="685800" y="609600"/>
            <a:ext cx="7772400" cy="1143000"/>
          </a:xfrm>
          <a:prstGeom prst="rect">
            <a:avLst/>
          </a:prstGeom>
          <a:noFill/>
          <a:ln w="9525">
            <a:noFill/>
            <a:miter lim="800000"/>
            <a:headEnd/>
            <a:tailEnd/>
          </a:ln>
        </p:spPr>
        <p:txBody>
          <a:bodyPr anchor="ctr"/>
          <a:lstStyle/>
          <a:p>
            <a:pPr algn="ctr" rtl="1" eaLnBrk="1" hangingPunct="1"/>
            <a:r>
              <a:rPr lang="en-US" sz="4400" b="0" dirty="0">
                <a:solidFill>
                  <a:schemeClr val="tx2"/>
                </a:solidFill>
                <a:latin typeface="Arial" pitchFamily="34" charset="0"/>
              </a:rPr>
              <a:t>Example</a:t>
            </a:r>
          </a:p>
        </p:txBody>
      </p:sp>
      <p:grpSp>
        <p:nvGrpSpPr>
          <p:cNvPr id="73741" name="Group 26"/>
          <p:cNvGrpSpPr>
            <a:grpSpLocks/>
          </p:cNvGrpSpPr>
          <p:nvPr/>
        </p:nvGrpSpPr>
        <p:grpSpPr bwMode="auto">
          <a:xfrm>
            <a:off x="838200" y="5257800"/>
            <a:ext cx="7391400" cy="762000"/>
            <a:chOff x="528" y="3312"/>
            <a:chExt cx="4656" cy="480"/>
          </a:xfrm>
        </p:grpSpPr>
        <p:sp>
          <p:nvSpPr>
            <p:cNvPr id="73760" name="AutoShape 27"/>
            <p:cNvSpPr>
              <a:spLocks noChangeArrowheads="1"/>
            </p:cNvSpPr>
            <p:nvPr/>
          </p:nvSpPr>
          <p:spPr bwMode="auto">
            <a:xfrm>
              <a:off x="528" y="3312"/>
              <a:ext cx="4656" cy="480"/>
            </a:xfrm>
            <a:prstGeom prst="rightArrow">
              <a:avLst>
                <a:gd name="adj1" fmla="val 50000"/>
                <a:gd name="adj2" fmla="val 242500"/>
              </a:avLst>
            </a:prstGeom>
            <a:solidFill>
              <a:srgbClr val="0099FF"/>
            </a:solidFill>
            <a:ln w="38100">
              <a:solidFill>
                <a:srgbClr val="0099FF"/>
              </a:solidFill>
              <a:miter lim="800000"/>
              <a:headEnd/>
              <a:tailEnd/>
            </a:ln>
          </p:spPr>
          <p:txBody>
            <a:bodyPr wrap="none" anchor="ctr"/>
            <a:lstStyle/>
            <a:p>
              <a:endParaRPr lang="en-US" dirty="0">
                <a:latin typeface="Courier New" pitchFamily="49" charset="0"/>
              </a:endParaRPr>
            </a:p>
          </p:txBody>
        </p:sp>
        <p:sp>
          <p:nvSpPr>
            <p:cNvPr id="73761" name="Text Box 28"/>
            <p:cNvSpPr txBox="1">
              <a:spLocks noChangeArrowheads="1"/>
            </p:cNvSpPr>
            <p:nvPr/>
          </p:nvSpPr>
          <p:spPr bwMode="auto">
            <a:xfrm>
              <a:off x="2143" y="3408"/>
              <a:ext cx="483" cy="291"/>
            </a:xfrm>
            <a:prstGeom prst="rect">
              <a:avLst/>
            </a:prstGeom>
            <a:noFill/>
            <a:ln w="9525">
              <a:noFill/>
              <a:miter lim="800000"/>
              <a:headEnd/>
              <a:tailEnd/>
            </a:ln>
          </p:spPr>
          <p:txBody>
            <a:bodyPr wrap="none">
              <a:spAutoFit/>
            </a:bodyPr>
            <a:lstStyle/>
            <a:p>
              <a:pPr algn="r"/>
              <a:r>
                <a:rPr lang="en-US" b="0" dirty="0">
                  <a:solidFill>
                    <a:schemeClr val="bg1"/>
                  </a:solidFill>
                  <a:latin typeface="Arial" pitchFamily="34" charset="0"/>
                </a:rPr>
                <a:t>time</a:t>
              </a:r>
            </a:p>
          </p:txBody>
        </p:sp>
      </p:grpSp>
      <p:sp>
        <p:nvSpPr>
          <p:cNvPr id="473111" name="Text Box 23"/>
          <p:cNvSpPr txBox="1">
            <a:spLocks noChangeArrowheads="1"/>
          </p:cNvSpPr>
          <p:nvPr/>
        </p:nvSpPr>
        <p:spPr bwMode="auto">
          <a:xfrm>
            <a:off x="761249" y="1160463"/>
            <a:ext cx="2912977" cy="769441"/>
          </a:xfrm>
          <a:prstGeom prst="rect">
            <a:avLst/>
          </a:prstGeom>
          <a:solidFill>
            <a:schemeClr val="tx1"/>
          </a:solidFill>
          <a:ln w="57150" algn="ctr">
            <a:solidFill>
              <a:srgbClr val="FF0000"/>
            </a:solidFill>
            <a:miter lim="800000"/>
            <a:headEnd/>
            <a:tailEnd/>
          </a:ln>
        </p:spPr>
        <p:txBody>
          <a:bodyPr wrap="none">
            <a:spAutoFit/>
          </a:bodyPr>
          <a:lstStyle/>
          <a:p>
            <a:pPr algn="ctr">
              <a:spcBef>
                <a:spcPct val="50000"/>
              </a:spcBef>
            </a:pPr>
            <a:r>
              <a:rPr lang="en-US" sz="4400" b="0" dirty="0" err="1">
                <a:solidFill>
                  <a:srgbClr val="FFFF00"/>
                </a:solidFill>
                <a:latin typeface="Arial" pitchFamily="34" charset="0"/>
              </a:rPr>
              <a:t>Comme</a:t>
            </a:r>
            <a:r>
              <a:rPr lang="en-US" sz="4400" b="0" dirty="0">
                <a:solidFill>
                  <a:srgbClr val="FFFF00"/>
                </a:solidFill>
                <a:latin typeface="Arial" pitchFamily="34" charset="0"/>
              </a:rPr>
              <a:t> </a:t>
            </a:r>
            <a:r>
              <a:rPr lang="en-US" sz="4400" b="0" dirty="0" err="1">
                <a:solidFill>
                  <a:srgbClr val="FFFF00"/>
                </a:solidFill>
                <a:latin typeface="Arial" pitchFamily="34" charset="0"/>
              </a:rPr>
              <a:t>ça</a:t>
            </a:r>
            <a:endParaRPr lang="en-US" sz="4400" b="0" dirty="0">
              <a:solidFill>
                <a:srgbClr val="FFFF00"/>
              </a:solidFill>
              <a:latin typeface="Arial" pitchFamily="34" charset="0"/>
            </a:endParaRPr>
          </a:p>
        </p:txBody>
      </p:sp>
      <p:sp>
        <p:nvSpPr>
          <p:cNvPr id="473131" name="Text Box 43"/>
          <p:cNvSpPr txBox="1">
            <a:spLocks noChangeArrowheads="1"/>
          </p:cNvSpPr>
          <p:nvPr/>
        </p:nvSpPr>
        <p:spPr bwMode="auto">
          <a:xfrm rot="2237948">
            <a:off x="4565650" y="2494032"/>
            <a:ext cx="4872038" cy="707886"/>
          </a:xfrm>
          <a:prstGeom prst="rect">
            <a:avLst/>
          </a:prstGeom>
          <a:solidFill>
            <a:schemeClr val="tx1"/>
          </a:solidFill>
          <a:ln w="38100">
            <a:solidFill>
              <a:srgbClr val="FF0000"/>
            </a:solidFill>
            <a:miter lim="800000"/>
            <a:headEnd/>
            <a:tailEnd/>
          </a:ln>
        </p:spPr>
        <p:txBody>
          <a:bodyPr>
            <a:spAutoFit/>
          </a:bodyPr>
          <a:lstStyle/>
          <a:p>
            <a:pPr algn="ctr"/>
            <a:r>
              <a:rPr lang="en-US" sz="4000" dirty="0">
                <a:solidFill>
                  <a:srgbClr val="FFFF00"/>
                </a:solidFill>
                <a:latin typeface="Arial" pitchFamily="34" charset="0"/>
              </a:rPr>
              <a:t>multiple orders OK</a:t>
            </a:r>
          </a:p>
        </p:txBody>
      </p:sp>
      <p:sp>
        <p:nvSpPr>
          <p:cNvPr id="473132" name="Line 44"/>
          <p:cNvSpPr>
            <a:spLocks noChangeShapeType="1"/>
          </p:cNvSpPr>
          <p:nvPr/>
        </p:nvSpPr>
        <p:spPr bwMode="auto">
          <a:xfrm>
            <a:off x="1997075" y="3621088"/>
            <a:ext cx="0" cy="536575"/>
          </a:xfrm>
          <a:prstGeom prst="line">
            <a:avLst/>
          </a:prstGeom>
          <a:noFill/>
          <a:ln w="76200">
            <a:solidFill>
              <a:srgbClr val="6666FF"/>
            </a:solidFill>
            <a:round/>
            <a:headEnd/>
            <a:tailEnd/>
          </a:ln>
        </p:spPr>
        <p:txBody>
          <a:bodyPr wrap="none" anchor="ctr"/>
          <a:lstStyle/>
          <a:p>
            <a:endParaRPr lang="en-US" dirty="0">
              <a:latin typeface="Courier New" pitchFamily="49" charset="0"/>
            </a:endParaRPr>
          </a:p>
        </p:txBody>
      </p:sp>
      <p:sp>
        <p:nvSpPr>
          <p:cNvPr id="473133" name="Text Box 45"/>
          <p:cNvSpPr txBox="1">
            <a:spLocks noChangeArrowheads="1"/>
          </p:cNvSpPr>
          <p:nvPr/>
        </p:nvSpPr>
        <p:spPr bwMode="auto">
          <a:xfrm rot="2237948">
            <a:off x="5424488" y="3627438"/>
            <a:ext cx="3281362" cy="800100"/>
          </a:xfrm>
          <a:prstGeom prst="rect">
            <a:avLst/>
          </a:prstGeom>
          <a:solidFill>
            <a:schemeClr val="tx1"/>
          </a:solidFill>
          <a:ln w="38100">
            <a:solidFill>
              <a:srgbClr val="FF0000"/>
            </a:solidFill>
            <a:miter lim="800000"/>
            <a:headEnd/>
            <a:tailEnd/>
          </a:ln>
        </p:spPr>
        <p:txBody>
          <a:bodyPr wrap="none">
            <a:spAutoFit/>
          </a:bodyPr>
          <a:lstStyle/>
          <a:p>
            <a:pPr algn="r"/>
            <a:r>
              <a:rPr lang="en-US" sz="4400" dirty="0" err="1">
                <a:solidFill>
                  <a:srgbClr val="FFFF00"/>
                </a:solidFill>
                <a:latin typeface="Arial" pitchFamily="34" charset="0"/>
              </a:rPr>
              <a:t>linearizable</a:t>
            </a:r>
            <a:endParaRPr lang="en-US" sz="4400" dirty="0">
              <a:solidFill>
                <a:srgbClr val="FFFF00"/>
              </a:solidFill>
              <a:latin typeface="Arial" pitchFamily="34" charset="0"/>
            </a:endParaRPr>
          </a:p>
        </p:txBody>
      </p:sp>
      <p:pic>
        <p:nvPicPr>
          <p:cNvPr id="34" name="Picture 7"/>
          <p:cNvPicPr>
            <a:picLocks noChangeAspect="1" noChangeArrowheads="1"/>
          </p:cNvPicPr>
          <p:nvPr/>
        </p:nvPicPr>
        <p:blipFill>
          <a:blip r:embed="rId3" cstate="print"/>
          <a:srcRect/>
          <a:stretch>
            <a:fillRect/>
          </a:stretch>
        </p:blipFill>
        <p:spPr bwMode="auto">
          <a:xfrm>
            <a:off x="655638" y="6157913"/>
            <a:ext cx="587375" cy="587375"/>
          </a:xfrm>
          <a:prstGeom prst="rect">
            <a:avLst/>
          </a:prstGeom>
          <a:noFill/>
          <a:ln w="9525">
            <a:noFill/>
            <a:miter lim="800000"/>
            <a:headEnd/>
            <a:tailEnd/>
          </a:ln>
        </p:spPr>
      </p:pic>
      <p:grpSp>
        <p:nvGrpSpPr>
          <p:cNvPr id="18" name="Group 17">
            <a:extLst>
              <a:ext uri="{FF2B5EF4-FFF2-40B4-BE49-F238E27FC236}">
                <a16:creationId xmlns:a16="http://schemas.microsoft.com/office/drawing/2014/main" id="{DB884259-42AF-1A8D-768E-74481F6FDDAA}"/>
              </a:ext>
            </a:extLst>
          </p:cNvPr>
          <p:cNvGrpSpPr/>
          <p:nvPr/>
        </p:nvGrpSpPr>
        <p:grpSpPr>
          <a:xfrm>
            <a:off x="3286125" y="2565797"/>
            <a:ext cx="1828800" cy="466725"/>
            <a:chOff x="3286125" y="2565797"/>
            <a:chExt cx="1828800" cy="466725"/>
          </a:xfrm>
        </p:grpSpPr>
        <p:grpSp>
          <p:nvGrpSpPr>
            <p:cNvPr id="19" name="Group 18">
              <a:extLst>
                <a:ext uri="{FF2B5EF4-FFF2-40B4-BE49-F238E27FC236}">
                  <a16:creationId xmlns:a16="http://schemas.microsoft.com/office/drawing/2014/main" id="{A9C3C874-6D27-7795-A3DF-0CB3CCB6E1A3}"/>
                </a:ext>
              </a:extLst>
            </p:cNvPr>
            <p:cNvGrpSpPr>
              <a:grpSpLocks/>
            </p:cNvGrpSpPr>
            <p:nvPr/>
          </p:nvGrpSpPr>
          <p:grpSpPr bwMode="auto">
            <a:xfrm>
              <a:off x="4352925" y="2718197"/>
              <a:ext cx="219075" cy="174625"/>
              <a:chOff x="2640" y="1426"/>
              <a:chExt cx="138" cy="110"/>
            </a:xfrm>
            <a:solidFill>
              <a:srgbClr val="00CC00"/>
            </a:solidFill>
          </p:grpSpPr>
          <p:sp>
            <p:nvSpPr>
              <p:cNvPr id="35" name="Oval 19">
                <a:extLst>
                  <a:ext uri="{FF2B5EF4-FFF2-40B4-BE49-F238E27FC236}">
                    <a16:creationId xmlns:a16="http://schemas.microsoft.com/office/drawing/2014/main" id="{6F584313-A440-F372-E6B0-236091975B86}"/>
                  </a:ext>
                </a:extLst>
              </p:cNvPr>
              <p:cNvSpPr>
                <a:spLocks noChangeArrowheads="1"/>
              </p:cNvSpPr>
              <p:nvPr/>
            </p:nvSpPr>
            <p:spPr bwMode="auto">
              <a:xfrm>
                <a:off x="2640" y="1426"/>
                <a:ext cx="138" cy="110"/>
              </a:xfrm>
              <a:prstGeom prst="ellipse">
                <a:avLst/>
              </a:prstGeom>
              <a:grpFill/>
              <a:ln w="19050">
                <a:solidFill>
                  <a:schemeClr val="tx1"/>
                </a:solidFill>
                <a:round/>
                <a:headEnd/>
                <a:tailEnd/>
              </a:ln>
              <a:effectLst>
                <a:glow rad="139700">
                  <a:schemeClr val="accent3">
                    <a:satMod val="175000"/>
                    <a:alpha val="40000"/>
                  </a:schemeClr>
                </a:glow>
              </a:effectLst>
            </p:spPr>
            <p:txBody>
              <a:bodyPr wrap="none" anchor="ctr"/>
              <a:lstStyle/>
              <a:p>
                <a:pPr algn="r"/>
                <a:endParaRPr lang="en-US" sz="4400" b="0" u="sng" dirty="0">
                  <a:solidFill>
                    <a:srgbClr val="0000FF"/>
                  </a:solidFill>
                  <a:latin typeface="Arial" pitchFamily="34" charset="0"/>
                </a:endParaRPr>
              </a:p>
            </p:txBody>
          </p:sp>
          <p:sp>
            <p:nvSpPr>
              <p:cNvPr id="36" name="Oval 20">
                <a:extLst>
                  <a:ext uri="{FF2B5EF4-FFF2-40B4-BE49-F238E27FC236}">
                    <a16:creationId xmlns:a16="http://schemas.microsoft.com/office/drawing/2014/main" id="{81DEA4DF-B7B5-3B87-A909-3D03CCF7EF6A}"/>
                  </a:ext>
                </a:extLst>
              </p:cNvPr>
              <p:cNvSpPr>
                <a:spLocks noChangeArrowheads="1"/>
              </p:cNvSpPr>
              <p:nvPr/>
            </p:nvSpPr>
            <p:spPr bwMode="auto">
              <a:xfrm>
                <a:off x="2718" y="1445"/>
                <a:ext cx="37" cy="31"/>
              </a:xfrm>
              <a:prstGeom prst="ellipse">
                <a:avLst/>
              </a:prstGeom>
              <a:grpFill/>
              <a:ln w="19050">
                <a:solidFill>
                  <a:schemeClr val="tx1"/>
                </a:solidFill>
                <a:round/>
                <a:headEnd/>
                <a:tailEnd/>
              </a:ln>
            </p:spPr>
            <p:txBody>
              <a:bodyPr wrap="none" anchor="ctr"/>
              <a:lstStyle/>
              <a:p>
                <a:endParaRPr lang="en-US" dirty="0">
                  <a:latin typeface="Courier New" pitchFamily="49" charset="0"/>
                </a:endParaRPr>
              </a:p>
            </p:txBody>
          </p:sp>
        </p:grpSp>
        <p:grpSp>
          <p:nvGrpSpPr>
            <p:cNvPr id="20" name="Group 5">
              <a:extLst>
                <a:ext uri="{FF2B5EF4-FFF2-40B4-BE49-F238E27FC236}">
                  <a16:creationId xmlns:a16="http://schemas.microsoft.com/office/drawing/2014/main" id="{A934798B-AECD-F332-9683-EFCF0D14F575}"/>
                </a:ext>
              </a:extLst>
            </p:cNvPr>
            <p:cNvGrpSpPr>
              <a:grpSpLocks/>
            </p:cNvGrpSpPr>
            <p:nvPr/>
          </p:nvGrpSpPr>
          <p:grpSpPr bwMode="auto">
            <a:xfrm>
              <a:off x="3286125" y="2565797"/>
              <a:ext cx="1828800" cy="466725"/>
              <a:chOff x="2160" y="1920"/>
              <a:chExt cx="1152" cy="294"/>
            </a:xfrm>
          </p:grpSpPr>
          <p:grpSp>
            <p:nvGrpSpPr>
              <p:cNvPr id="21" name="Group 6">
                <a:extLst>
                  <a:ext uri="{FF2B5EF4-FFF2-40B4-BE49-F238E27FC236}">
                    <a16:creationId xmlns:a16="http://schemas.microsoft.com/office/drawing/2014/main" id="{1C9C19AA-DD2E-DD75-B1D6-3B7C51DCB86E}"/>
                  </a:ext>
                </a:extLst>
              </p:cNvPr>
              <p:cNvGrpSpPr>
                <a:grpSpLocks/>
              </p:cNvGrpSpPr>
              <p:nvPr/>
            </p:nvGrpSpPr>
            <p:grpSpPr bwMode="auto">
              <a:xfrm>
                <a:off x="2234" y="2012"/>
                <a:ext cx="138" cy="110"/>
                <a:chOff x="2928" y="1465"/>
                <a:chExt cx="271" cy="215"/>
              </a:xfrm>
            </p:grpSpPr>
            <p:sp>
              <p:nvSpPr>
                <p:cNvPr id="30" name="Oval 7">
                  <a:extLst>
                    <a:ext uri="{FF2B5EF4-FFF2-40B4-BE49-F238E27FC236}">
                      <a16:creationId xmlns:a16="http://schemas.microsoft.com/office/drawing/2014/main" id="{30AAF5A5-D8EA-CF67-589C-559D3520D4AD}"/>
                    </a:ext>
                  </a:extLst>
                </p:cNvPr>
                <p:cNvSpPr>
                  <a:spLocks noChangeArrowheads="1"/>
                </p:cNvSpPr>
                <p:nvPr/>
              </p:nvSpPr>
              <p:spPr bwMode="auto">
                <a:xfrm>
                  <a:off x="2928" y="1465"/>
                  <a:ext cx="271" cy="215"/>
                </a:xfrm>
                <a:prstGeom prst="ellipse">
                  <a:avLst/>
                </a:prstGeom>
                <a:solidFill>
                  <a:srgbClr val="3399FF"/>
                </a:solidFill>
                <a:ln w="19050">
                  <a:solidFill>
                    <a:schemeClr val="tx1"/>
                  </a:solidFill>
                  <a:round/>
                  <a:headEnd/>
                  <a:tailEnd/>
                </a:ln>
                <a:effectLst>
                  <a:glow rad="139700">
                    <a:schemeClr val="accent3">
                      <a:satMod val="175000"/>
                      <a:alpha val="40000"/>
                    </a:schemeClr>
                  </a:glow>
                </a:effectLst>
              </p:spPr>
              <p:txBody>
                <a:bodyPr wrap="none" anchor="ctr"/>
                <a:lstStyle/>
                <a:p>
                  <a:pPr algn="r"/>
                  <a:endParaRPr lang="en-US" sz="4400" b="0" u="sng" dirty="0">
                    <a:solidFill>
                      <a:srgbClr val="0000FF"/>
                    </a:solidFill>
                    <a:latin typeface="Arial" pitchFamily="34" charset="0"/>
                  </a:endParaRPr>
                </a:p>
              </p:txBody>
            </p:sp>
            <p:sp>
              <p:nvSpPr>
                <p:cNvPr id="31" name="Oval 8">
                  <a:extLst>
                    <a:ext uri="{FF2B5EF4-FFF2-40B4-BE49-F238E27FC236}">
                      <a16:creationId xmlns:a16="http://schemas.microsoft.com/office/drawing/2014/main" id="{3381E259-8C6A-FAC5-487C-54136DDD9726}"/>
                    </a:ext>
                  </a:extLst>
                </p:cNvPr>
                <p:cNvSpPr>
                  <a:spLocks noChangeArrowheads="1"/>
                </p:cNvSpPr>
                <p:nvPr/>
              </p:nvSpPr>
              <p:spPr bwMode="auto">
                <a:xfrm>
                  <a:off x="3082" y="1503"/>
                  <a:ext cx="71" cy="60"/>
                </a:xfrm>
                <a:prstGeom prst="ellipse">
                  <a:avLst/>
                </a:prstGeom>
                <a:solidFill>
                  <a:srgbClr val="00FFFF"/>
                </a:solidFill>
                <a:ln w="19050">
                  <a:solidFill>
                    <a:schemeClr val="bg1"/>
                  </a:solidFill>
                  <a:round/>
                  <a:headEnd/>
                  <a:tailEnd/>
                </a:ln>
              </p:spPr>
              <p:txBody>
                <a:bodyPr wrap="none" anchor="ctr"/>
                <a:lstStyle/>
                <a:p>
                  <a:endParaRPr lang="en-US" dirty="0">
                    <a:latin typeface="Courier New" pitchFamily="49" charset="0"/>
                  </a:endParaRPr>
                </a:p>
              </p:txBody>
            </p:sp>
          </p:grpSp>
          <p:sp>
            <p:nvSpPr>
              <p:cNvPr id="22" name="Rectangle 9">
                <a:extLst>
                  <a:ext uri="{FF2B5EF4-FFF2-40B4-BE49-F238E27FC236}">
                    <a16:creationId xmlns:a16="http://schemas.microsoft.com/office/drawing/2014/main" id="{8A4105D6-7AE1-A0CD-8FCA-955D6FBEE9A1}"/>
                  </a:ext>
                </a:extLst>
              </p:cNvPr>
              <p:cNvSpPr>
                <a:spLocks noChangeArrowheads="1"/>
              </p:cNvSpPr>
              <p:nvPr/>
            </p:nvSpPr>
            <p:spPr bwMode="auto">
              <a:xfrm>
                <a:off x="2160" y="1920"/>
                <a:ext cx="294" cy="294"/>
              </a:xfrm>
              <a:prstGeom prst="rect">
                <a:avLst/>
              </a:prstGeom>
              <a:noFill/>
              <a:ln w="38100">
                <a:solidFill>
                  <a:schemeClr val="bg1"/>
                </a:solidFill>
                <a:miter lim="800000"/>
                <a:headEnd/>
                <a:tailEnd/>
              </a:ln>
            </p:spPr>
            <p:txBody>
              <a:bodyPr wrap="none" anchor="ctr"/>
              <a:lstStyle/>
              <a:p>
                <a:endParaRPr lang="en-US" dirty="0">
                  <a:latin typeface="Courier New" pitchFamily="49" charset="0"/>
                </a:endParaRPr>
              </a:p>
            </p:txBody>
          </p:sp>
          <p:sp>
            <p:nvSpPr>
              <p:cNvPr id="23" name="Rectangle 10">
                <a:extLst>
                  <a:ext uri="{FF2B5EF4-FFF2-40B4-BE49-F238E27FC236}">
                    <a16:creationId xmlns:a16="http://schemas.microsoft.com/office/drawing/2014/main" id="{14A7EDED-7E34-87A2-8EAD-F63474CEDD67}"/>
                  </a:ext>
                </a:extLst>
              </p:cNvPr>
              <p:cNvSpPr>
                <a:spLocks noChangeArrowheads="1"/>
              </p:cNvSpPr>
              <p:nvPr/>
            </p:nvSpPr>
            <p:spPr bwMode="auto">
              <a:xfrm>
                <a:off x="2454" y="1920"/>
                <a:ext cx="294" cy="294"/>
              </a:xfrm>
              <a:prstGeom prst="rect">
                <a:avLst/>
              </a:prstGeom>
              <a:noFill/>
              <a:ln w="38100">
                <a:solidFill>
                  <a:schemeClr val="bg1"/>
                </a:solidFill>
                <a:miter lim="800000"/>
                <a:headEnd/>
                <a:tailEnd/>
              </a:ln>
            </p:spPr>
            <p:txBody>
              <a:bodyPr wrap="none" anchor="ctr"/>
              <a:lstStyle/>
              <a:p>
                <a:endParaRPr lang="en-US" dirty="0">
                  <a:latin typeface="Courier New" pitchFamily="49" charset="0"/>
                </a:endParaRPr>
              </a:p>
            </p:txBody>
          </p:sp>
          <p:sp>
            <p:nvSpPr>
              <p:cNvPr id="24" name="Rectangle 11">
                <a:extLst>
                  <a:ext uri="{FF2B5EF4-FFF2-40B4-BE49-F238E27FC236}">
                    <a16:creationId xmlns:a16="http://schemas.microsoft.com/office/drawing/2014/main" id="{8878FE7F-4946-8EFA-8156-2BABF9529D05}"/>
                  </a:ext>
                </a:extLst>
              </p:cNvPr>
              <p:cNvSpPr>
                <a:spLocks noChangeArrowheads="1"/>
              </p:cNvSpPr>
              <p:nvPr/>
            </p:nvSpPr>
            <p:spPr bwMode="auto">
              <a:xfrm>
                <a:off x="2748" y="1920"/>
                <a:ext cx="294" cy="294"/>
              </a:xfrm>
              <a:prstGeom prst="rect">
                <a:avLst/>
              </a:prstGeom>
              <a:noFill/>
              <a:ln w="38100">
                <a:solidFill>
                  <a:schemeClr val="bg1"/>
                </a:solidFill>
                <a:miter lim="800000"/>
                <a:headEnd/>
                <a:tailEnd/>
              </a:ln>
            </p:spPr>
            <p:txBody>
              <a:bodyPr wrap="none" anchor="ctr"/>
              <a:lstStyle/>
              <a:p>
                <a:endParaRPr lang="en-US" dirty="0">
                  <a:latin typeface="Courier New" pitchFamily="49" charset="0"/>
                </a:endParaRPr>
              </a:p>
            </p:txBody>
          </p:sp>
          <p:sp>
            <p:nvSpPr>
              <p:cNvPr id="25" name="Line 12">
                <a:extLst>
                  <a:ext uri="{FF2B5EF4-FFF2-40B4-BE49-F238E27FC236}">
                    <a16:creationId xmlns:a16="http://schemas.microsoft.com/office/drawing/2014/main" id="{4717120C-EC83-8B08-4C42-0EA10E144C74}"/>
                  </a:ext>
                </a:extLst>
              </p:cNvPr>
              <p:cNvSpPr>
                <a:spLocks noChangeShapeType="1"/>
              </p:cNvSpPr>
              <p:nvPr/>
            </p:nvSpPr>
            <p:spPr bwMode="auto">
              <a:xfrm>
                <a:off x="3018" y="1920"/>
                <a:ext cx="294" cy="0"/>
              </a:xfrm>
              <a:prstGeom prst="line">
                <a:avLst/>
              </a:prstGeom>
              <a:noFill/>
              <a:ln w="38100">
                <a:solidFill>
                  <a:schemeClr val="bg1"/>
                </a:solidFill>
                <a:round/>
                <a:headEnd/>
                <a:tailEnd/>
              </a:ln>
            </p:spPr>
            <p:txBody>
              <a:bodyPr wrap="none" anchor="ctr"/>
              <a:lstStyle/>
              <a:p>
                <a:endParaRPr lang="en-US" dirty="0">
                  <a:latin typeface="Courier New" pitchFamily="49" charset="0"/>
                </a:endParaRPr>
              </a:p>
            </p:txBody>
          </p:sp>
          <p:sp>
            <p:nvSpPr>
              <p:cNvPr id="26" name="Line 13">
                <a:extLst>
                  <a:ext uri="{FF2B5EF4-FFF2-40B4-BE49-F238E27FC236}">
                    <a16:creationId xmlns:a16="http://schemas.microsoft.com/office/drawing/2014/main" id="{39C82C00-60B5-1DA2-8E8C-323FA16A88ED}"/>
                  </a:ext>
                </a:extLst>
              </p:cNvPr>
              <p:cNvSpPr>
                <a:spLocks noChangeShapeType="1"/>
              </p:cNvSpPr>
              <p:nvPr/>
            </p:nvSpPr>
            <p:spPr bwMode="auto">
              <a:xfrm>
                <a:off x="3018" y="2214"/>
                <a:ext cx="294" cy="0"/>
              </a:xfrm>
              <a:prstGeom prst="line">
                <a:avLst/>
              </a:prstGeom>
              <a:noFill/>
              <a:ln w="38100">
                <a:solidFill>
                  <a:schemeClr val="bg1"/>
                </a:solidFill>
                <a:round/>
                <a:headEnd/>
                <a:tailEnd/>
              </a:ln>
            </p:spPr>
            <p:txBody>
              <a:bodyPr wrap="none" anchor="ctr"/>
              <a:lstStyle/>
              <a:p>
                <a:endParaRPr lang="en-US" dirty="0">
                  <a:latin typeface="Courier New" pitchFamily="49" charset="0"/>
                </a:endParaRPr>
              </a:p>
            </p:txBody>
          </p:sp>
          <p:grpSp>
            <p:nvGrpSpPr>
              <p:cNvPr id="27" name="Group 14">
                <a:extLst>
                  <a:ext uri="{FF2B5EF4-FFF2-40B4-BE49-F238E27FC236}">
                    <a16:creationId xmlns:a16="http://schemas.microsoft.com/office/drawing/2014/main" id="{F18DBE66-B5C3-84F0-960A-0491C8CB0D10}"/>
                  </a:ext>
                </a:extLst>
              </p:cNvPr>
              <p:cNvGrpSpPr>
                <a:grpSpLocks/>
              </p:cNvGrpSpPr>
              <p:nvPr/>
            </p:nvGrpSpPr>
            <p:grpSpPr bwMode="auto">
              <a:xfrm>
                <a:off x="2528" y="2012"/>
                <a:ext cx="138" cy="110"/>
                <a:chOff x="3648" y="3312"/>
                <a:chExt cx="271" cy="215"/>
              </a:xfrm>
            </p:grpSpPr>
            <p:sp>
              <p:nvSpPr>
                <p:cNvPr id="28" name="Oval 15">
                  <a:extLst>
                    <a:ext uri="{FF2B5EF4-FFF2-40B4-BE49-F238E27FC236}">
                      <a16:creationId xmlns:a16="http://schemas.microsoft.com/office/drawing/2014/main" id="{0B725FA6-4360-E030-DF58-3030221F4D2F}"/>
                    </a:ext>
                  </a:extLst>
                </p:cNvPr>
                <p:cNvSpPr>
                  <a:spLocks noChangeArrowheads="1"/>
                </p:cNvSpPr>
                <p:nvPr/>
              </p:nvSpPr>
              <p:spPr bwMode="auto">
                <a:xfrm>
                  <a:off x="3648" y="3312"/>
                  <a:ext cx="271" cy="215"/>
                </a:xfrm>
                <a:prstGeom prst="ellipse">
                  <a:avLst/>
                </a:prstGeom>
                <a:solidFill>
                  <a:srgbClr val="FF0000"/>
                </a:solidFill>
                <a:ln w="19050">
                  <a:solidFill>
                    <a:schemeClr val="tx1"/>
                  </a:solidFill>
                  <a:round/>
                  <a:headEnd/>
                  <a:tailEnd/>
                </a:ln>
                <a:effectLst>
                  <a:glow rad="139700">
                    <a:schemeClr val="accent3">
                      <a:satMod val="175000"/>
                      <a:alpha val="40000"/>
                    </a:schemeClr>
                  </a:glow>
                </a:effectLst>
              </p:spPr>
              <p:txBody>
                <a:bodyPr wrap="none" anchor="ctr"/>
                <a:lstStyle/>
                <a:p>
                  <a:pPr algn="r"/>
                  <a:endParaRPr lang="en-US" sz="4400" b="0" u="sng" dirty="0">
                    <a:solidFill>
                      <a:srgbClr val="0000FF"/>
                    </a:solidFill>
                    <a:latin typeface="Arial" pitchFamily="34" charset="0"/>
                  </a:endParaRPr>
                </a:p>
              </p:txBody>
            </p:sp>
            <p:sp>
              <p:nvSpPr>
                <p:cNvPr id="29" name="Oval 16">
                  <a:extLst>
                    <a:ext uri="{FF2B5EF4-FFF2-40B4-BE49-F238E27FC236}">
                      <a16:creationId xmlns:a16="http://schemas.microsoft.com/office/drawing/2014/main" id="{7275EE9A-330C-7D04-DEE1-49075F4BB6F4}"/>
                    </a:ext>
                  </a:extLst>
                </p:cNvPr>
                <p:cNvSpPr>
                  <a:spLocks noChangeArrowheads="1"/>
                </p:cNvSpPr>
                <p:nvPr/>
              </p:nvSpPr>
              <p:spPr bwMode="auto">
                <a:xfrm>
                  <a:off x="3802" y="3350"/>
                  <a:ext cx="71" cy="60"/>
                </a:xfrm>
                <a:prstGeom prst="ellipse">
                  <a:avLst/>
                </a:prstGeom>
                <a:solidFill>
                  <a:srgbClr val="FF7C80"/>
                </a:solidFill>
                <a:ln w="19050">
                  <a:solidFill>
                    <a:schemeClr val="bg1"/>
                  </a:solidFill>
                  <a:round/>
                  <a:headEnd/>
                  <a:tailEnd/>
                </a:ln>
              </p:spPr>
              <p:txBody>
                <a:bodyPr wrap="none" anchor="ctr"/>
                <a:lstStyle/>
                <a:p>
                  <a:endParaRPr lang="en-US" dirty="0">
                    <a:latin typeface="Courier New" pitchFamily="49" charset="0"/>
                  </a:endParaRPr>
                </a:p>
              </p:txBody>
            </p:sp>
          </p:grpSp>
        </p:gr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0" presetClass="path" presetSubtype="0" accel="50000" decel="50000" fill="hold" grpId="0" nodeType="clickEffect">
                                  <p:stCondLst>
                                    <p:cond delay="0"/>
                                  </p:stCondLst>
                                  <p:childTnLst>
                                    <p:animMotion origin="layout" path="M 1.66667E-6 -2.63036E-6 L 0.04149 -2.63036E-6 " pathEditMode="relative" rAng="0" ptsTypes="AA">
                                      <p:cBhvr>
                                        <p:cTn id="6" dur="2000" fill="hold"/>
                                        <p:tgtEl>
                                          <p:spTgt spid="473107"/>
                                        </p:tgtEl>
                                        <p:attrNameLst>
                                          <p:attrName>ppt_x</p:attrName>
                                          <p:attrName>ppt_y</p:attrName>
                                        </p:attrNameLst>
                                      </p:cBhvr>
                                      <p:rCtr x="21" y="0"/>
                                    </p:animMotion>
                                  </p:childTnLst>
                                </p:cTn>
                              </p:par>
                              <p:par>
                                <p:cTn id="7" presetID="0" presetClass="path" presetSubtype="0" accel="50000" decel="50000" fill="hold" grpId="0" nodeType="withEffect">
                                  <p:stCondLst>
                                    <p:cond delay="0"/>
                                  </p:stCondLst>
                                  <p:childTnLst>
                                    <p:animMotion origin="layout" path="M 1.94444E-6 -3.29085E-6 L 0.05989 -3.29085E-6 " pathEditMode="relative" rAng="0" ptsTypes="AA">
                                      <p:cBhvr>
                                        <p:cTn id="8" dur="2000" fill="hold"/>
                                        <p:tgtEl>
                                          <p:spTgt spid="473109"/>
                                        </p:tgtEl>
                                        <p:attrNameLst>
                                          <p:attrName>ppt_x</p:attrName>
                                          <p:attrName>ppt_y</p:attrName>
                                        </p:attrNameLst>
                                      </p:cBhvr>
                                      <p:rCtr x="30" y="0"/>
                                    </p:animMotion>
                                  </p:childTnLst>
                                </p:cTn>
                              </p:par>
                              <p:par>
                                <p:cTn id="9" presetID="0" presetClass="path" presetSubtype="0" accel="50000" decel="50000" fill="hold" grpId="0" nodeType="withEffect">
                                  <p:stCondLst>
                                    <p:cond delay="0"/>
                                  </p:stCondLst>
                                  <p:childTnLst>
                                    <p:animMotion origin="layout" path="M 4.72222E-6 -1.12399E-6 L -0.07344 -1.12399E-6 " pathEditMode="relative" rAng="0" ptsTypes="AA">
                                      <p:cBhvr>
                                        <p:cTn id="10" dur="2000" fill="hold"/>
                                        <p:tgtEl>
                                          <p:spTgt spid="473110"/>
                                        </p:tgtEl>
                                        <p:attrNameLst>
                                          <p:attrName>ppt_x</p:attrName>
                                          <p:attrName>ppt_y</p:attrName>
                                        </p:attrNameLst>
                                      </p:cBhvr>
                                      <p:rCtr x="-37" y="0"/>
                                    </p:animMotion>
                                  </p:childTnLst>
                                </p:cTn>
                              </p:par>
                              <p:par>
                                <p:cTn id="11" presetID="0" presetClass="path" presetSubtype="0" accel="50000" decel="50000" fill="hold" grpId="0" nodeType="withEffect">
                                  <p:stCondLst>
                                    <p:cond delay="0"/>
                                  </p:stCondLst>
                                  <p:childTnLst>
                                    <p:animMotion origin="layout" path="M -2.77778E-6 3.20973E-6 L -0.05885 3.20973E-6 " pathEditMode="relative" rAng="0" ptsTypes="AA">
                                      <p:cBhvr>
                                        <p:cTn id="12" dur="2000" fill="hold"/>
                                        <p:tgtEl>
                                          <p:spTgt spid="473132"/>
                                        </p:tgtEl>
                                        <p:attrNameLst>
                                          <p:attrName>ppt_x</p:attrName>
                                          <p:attrName>ppt_y</p:attrName>
                                        </p:attrNameLst>
                                      </p:cBhvr>
                                      <p:rCtr x="-30" y="0"/>
                                    </p:animMotion>
                                  </p:childTnLst>
                                </p:cTn>
                              </p:par>
                            </p:childTnLst>
                          </p:cTn>
                        </p:par>
                        <p:par>
                          <p:cTn id="13" fill="hold">
                            <p:stCondLst>
                              <p:cond delay="2000"/>
                            </p:stCondLst>
                            <p:childTnLst>
                              <p:par>
                                <p:cTn id="14" presetID="3" presetClass="entr" presetSubtype="10" fill="hold" grpId="0" nodeType="afterEffect">
                                  <p:stCondLst>
                                    <p:cond delay="0"/>
                                  </p:stCondLst>
                                  <p:childTnLst>
                                    <p:set>
                                      <p:cBhvr>
                                        <p:cTn id="15" dur="1" fill="hold">
                                          <p:stCondLst>
                                            <p:cond delay="0"/>
                                          </p:stCondLst>
                                        </p:cTn>
                                        <p:tgtEl>
                                          <p:spTgt spid="473111"/>
                                        </p:tgtEl>
                                        <p:attrNameLst>
                                          <p:attrName>style.visibility</p:attrName>
                                        </p:attrNameLst>
                                      </p:cBhvr>
                                      <p:to>
                                        <p:strVal val="visible"/>
                                      </p:to>
                                    </p:set>
                                    <p:animEffect transition="in" filter="blinds(horizontal)">
                                      <p:cBhvr>
                                        <p:cTn id="16" dur="500"/>
                                        <p:tgtEl>
                                          <p:spTgt spid="473111"/>
                                        </p:tgtEl>
                                      </p:cBhvr>
                                    </p:animEffect>
                                  </p:childTnLst>
                                </p:cTn>
                              </p:par>
                            </p:childTnLst>
                          </p:cTn>
                        </p:par>
                      </p:childTnLst>
                    </p:cTn>
                  </p:par>
                  <p:par>
                    <p:cTn id="17" fill="hold">
                      <p:stCondLst>
                        <p:cond delay="indefinite"/>
                      </p:stCondLst>
                      <p:childTnLst>
                        <p:par>
                          <p:cTn id="18" fill="hold">
                            <p:stCondLst>
                              <p:cond delay="0"/>
                            </p:stCondLst>
                            <p:childTnLst>
                              <p:par>
                                <p:cTn id="19" presetID="3" presetClass="entr" presetSubtype="10" fill="hold" grpId="0" nodeType="clickEffect">
                                  <p:stCondLst>
                                    <p:cond delay="0"/>
                                  </p:stCondLst>
                                  <p:childTnLst>
                                    <p:set>
                                      <p:cBhvr>
                                        <p:cTn id="20" dur="1" fill="hold">
                                          <p:stCondLst>
                                            <p:cond delay="0"/>
                                          </p:stCondLst>
                                        </p:cTn>
                                        <p:tgtEl>
                                          <p:spTgt spid="473131"/>
                                        </p:tgtEl>
                                        <p:attrNameLst>
                                          <p:attrName>style.visibility</p:attrName>
                                        </p:attrNameLst>
                                      </p:cBhvr>
                                      <p:to>
                                        <p:strVal val="visible"/>
                                      </p:to>
                                    </p:set>
                                    <p:animEffect transition="in" filter="blinds(horizontal)">
                                      <p:cBhvr>
                                        <p:cTn id="21" dur="500"/>
                                        <p:tgtEl>
                                          <p:spTgt spid="473131"/>
                                        </p:tgtEl>
                                      </p:cBhvr>
                                    </p:animEffect>
                                  </p:childTnLst>
                                </p:cTn>
                              </p:par>
                              <p:par>
                                <p:cTn id="22" presetID="1" presetClass="entr" presetSubtype="0" fill="hold" grpId="0" nodeType="withEffect">
                                  <p:stCondLst>
                                    <p:cond delay="0"/>
                                  </p:stCondLst>
                                  <p:childTnLst>
                                    <p:set>
                                      <p:cBhvr>
                                        <p:cTn id="23" dur="1" fill="hold">
                                          <p:stCondLst>
                                            <p:cond delay="0"/>
                                          </p:stCondLst>
                                        </p:cTn>
                                        <p:tgtEl>
                                          <p:spTgt spid="47313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3107" grpId="0" animBg="1"/>
      <p:bldP spid="473109" grpId="0" animBg="1"/>
      <p:bldP spid="473110" grpId="0" animBg="1"/>
      <p:bldP spid="473111" grpId="0" animBg="1"/>
      <p:bldP spid="473131" grpId="0" animBg="1"/>
      <p:bldP spid="473132" grpId="0" animBg="1"/>
      <p:bldP spid="473133" grpId="0" animBg="1"/>
    </p:bldLst>
  </p:timing>
</p:sld>
</file>

<file path=ppt/slides/slide8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3" name="Footer Placeholder 2"/>
          <p:cNvSpPr>
            <a:spLocks noGrp="1"/>
          </p:cNvSpPr>
          <p:nvPr>
            <p:ph type="ftr" sz="quarter" idx="10"/>
          </p:nvPr>
        </p:nvSpPr>
        <p:spPr>
          <a:xfrm>
            <a:off x="3124200" y="6248400"/>
            <a:ext cx="2895600" cy="457200"/>
          </a:xfrm>
        </p:spPr>
        <p:txBody>
          <a:bodyPr/>
          <a:lstStyle/>
          <a:p>
            <a:pPr>
              <a:defRPr/>
            </a:pPr>
            <a:r>
              <a:rPr lang="en-US" b="0" dirty="0">
                <a:latin typeface="Arial" pitchFamily="34" charset="0"/>
                <a:cs typeface="+mn-cs"/>
              </a:rPr>
              <a:t>Art of Multiprocessor Programming</a:t>
            </a:r>
          </a:p>
        </p:txBody>
      </p:sp>
      <p:sp>
        <p:nvSpPr>
          <p:cNvPr id="14" name="Slide Number Placeholder 3"/>
          <p:cNvSpPr>
            <a:spLocks noGrp="1"/>
          </p:cNvSpPr>
          <p:nvPr>
            <p:ph type="sldNum" sz="quarter" idx="11"/>
          </p:nvPr>
        </p:nvSpPr>
        <p:spPr>
          <a:xfrm>
            <a:off x="6553200" y="6248400"/>
            <a:ext cx="1905000" cy="457200"/>
          </a:xfrm>
        </p:spPr>
        <p:txBody>
          <a:bodyPr/>
          <a:lstStyle/>
          <a:p>
            <a:pPr>
              <a:defRPr/>
            </a:pPr>
            <a:fld id="{D3623D1D-82BD-42BD-B2BE-AE884A2C385B}" type="slidenum">
              <a:rPr lang="x-none" b="0">
                <a:latin typeface="Arial" pitchFamily="34" charset="0"/>
                <a:cs typeface="+mn-cs"/>
              </a:rPr>
              <a:pPr>
                <a:defRPr/>
              </a:pPr>
              <a:t>83</a:t>
            </a:fld>
            <a:endParaRPr lang="en-US" b="0" dirty="0">
              <a:latin typeface="Arial" pitchFamily="34" charset="0"/>
              <a:cs typeface="+mn-cs"/>
            </a:endParaRPr>
          </a:p>
        </p:txBody>
      </p:sp>
      <p:sp>
        <p:nvSpPr>
          <p:cNvPr id="74757" name="Rectangle 2"/>
          <p:cNvSpPr>
            <a:spLocks noGrp="1" noChangeArrowheads="1"/>
          </p:cNvSpPr>
          <p:nvPr>
            <p:ph type="title" idx="4294967295"/>
          </p:nvPr>
        </p:nvSpPr>
        <p:spPr/>
        <p:txBody>
          <a:bodyPr/>
          <a:lstStyle/>
          <a:p>
            <a:pPr eaLnBrk="1" hangingPunct="1"/>
            <a:r>
              <a:rPr lang="en-US" sz="4000"/>
              <a:t>Read/Write Register Example</a:t>
            </a:r>
          </a:p>
        </p:txBody>
      </p:sp>
      <p:sp>
        <p:nvSpPr>
          <p:cNvPr id="74758" name="Text Box 3"/>
          <p:cNvSpPr txBox="1">
            <a:spLocks noChangeArrowheads="1"/>
          </p:cNvSpPr>
          <p:nvPr/>
        </p:nvSpPr>
        <p:spPr bwMode="auto">
          <a:xfrm>
            <a:off x="3402220" y="5410200"/>
            <a:ext cx="766555" cy="461665"/>
          </a:xfrm>
          <a:prstGeom prst="rect">
            <a:avLst/>
          </a:prstGeom>
          <a:noFill/>
          <a:ln w="9525">
            <a:noFill/>
            <a:miter lim="800000"/>
            <a:headEnd/>
            <a:tailEnd/>
          </a:ln>
        </p:spPr>
        <p:txBody>
          <a:bodyPr wrap="none">
            <a:spAutoFit/>
          </a:bodyPr>
          <a:lstStyle/>
          <a:p>
            <a:pPr algn="r"/>
            <a:r>
              <a:rPr lang="en-US" b="0" dirty="0">
                <a:solidFill>
                  <a:schemeClr val="bg1"/>
                </a:solidFill>
                <a:latin typeface="Arial" pitchFamily="34" charset="0"/>
              </a:rPr>
              <a:t>time</a:t>
            </a:r>
          </a:p>
        </p:txBody>
      </p:sp>
      <p:sp>
        <p:nvSpPr>
          <p:cNvPr id="74759" name="AutoShape 20"/>
          <p:cNvSpPr>
            <a:spLocks noChangeArrowheads="1"/>
          </p:cNvSpPr>
          <p:nvPr/>
        </p:nvSpPr>
        <p:spPr bwMode="auto">
          <a:xfrm>
            <a:off x="2895600" y="3352800"/>
            <a:ext cx="1828800" cy="990600"/>
          </a:xfrm>
          <a:prstGeom prst="leftRightArrow">
            <a:avLst>
              <a:gd name="adj1" fmla="val 50000"/>
              <a:gd name="adj2" fmla="val 36923"/>
            </a:avLst>
          </a:prstGeom>
          <a:solidFill>
            <a:srgbClr val="6666FF"/>
          </a:solidFill>
          <a:ln w="38100">
            <a:solidFill>
              <a:schemeClr val="tx1"/>
            </a:solidFill>
            <a:miter lim="800000"/>
            <a:headEnd/>
            <a:tailEnd/>
          </a:ln>
        </p:spPr>
        <p:txBody>
          <a:bodyPr wrap="none" anchor="ctr"/>
          <a:lstStyle/>
          <a:p>
            <a:pPr algn="ctr"/>
            <a:r>
              <a:rPr lang="en-US" dirty="0">
                <a:solidFill>
                  <a:schemeClr val="bg1"/>
                </a:solidFill>
                <a:latin typeface="Arial" pitchFamily="34" charset="0"/>
              </a:rPr>
              <a:t>read(1)</a:t>
            </a:r>
          </a:p>
        </p:txBody>
      </p:sp>
      <p:sp>
        <p:nvSpPr>
          <p:cNvPr id="74760" name="AutoShape 4"/>
          <p:cNvSpPr>
            <a:spLocks noChangeArrowheads="1"/>
          </p:cNvSpPr>
          <p:nvPr/>
        </p:nvSpPr>
        <p:spPr bwMode="auto">
          <a:xfrm>
            <a:off x="914400" y="3352800"/>
            <a:ext cx="1828800" cy="990600"/>
          </a:xfrm>
          <a:prstGeom prst="leftRightArrow">
            <a:avLst>
              <a:gd name="adj1" fmla="val 50000"/>
              <a:gd name="adj2" fmla="val 36923"/>
            </a:avLst>
          </a:prstGeom>
          <a:solidFill>
            <a:srgbClr val="6666FF"/>
          </a:solidFill>
          <a:ln w="38100">
            <a:solidFill>
              <a:schemeClr val="tx1"/>
            </a:solidFill>
            <a:miter lim="800000"/>
            <a:headEnd/>
            <a:tailEnd/>
          </a:ln>
        </p:spPr>
        <p:txBody>
          <a:bodyPr wrap="none" anchor="ctr"/>
          <a:lstStyle/>
          <a:p>
            <a:pPr algn="ctr"/>
            <a:r>
              <a:rPr lang="en-US" dirty="0">
                <a:solidFill>
                  <a:schemeClr val="bg1"/>
                </a:solidFill>
                <a:latin typeface="Arial" pitchFamily="34" charset="0"/>
              </a:rPr>
              <a:t>write(0)</a:t>
            </a:r>
          </a:p>
        </p:txBody>
      </p:sp>
      <p:sp>
        <p:nvSpPr>
          <p:cNvPr id="74761" name="AutoShape 19"/>
          <p:cNvSpPr>
            <a:spLocks noChangeArrowheads="1"/>
          </p:cNvSpPr>
          <p:nvPr/>
        </p:nvSpPr>
        <p:spPr bwMode="auto">
          <a:xfrm>
            <a:off x="1295400" y="4267200"/>
            <a:ext cx="5334000" cy="990600"/>
          </a:xfrm>
          <a:prstGeom prst="leftRightArrow">
            <a:avLst>
              <a:gd name="adj1" fmla="val 50000"/>
              <a:gd name="adj2" fmla="val 44722"/>
            </a:avLst>
          </a:prstGeom>
          <a:solidFill>
            <a:srgbClr val="FF0000"/>
          </a:solidFill>
          <a:ln w="38100">
            <a:solidFill>
              <a:schemeClr val="tx1"/>
            </a:solidFill>
            <a:miter lim="800000"/>
            <a:headEnd/>
            <a:tailEnd/>
          </a:ln>
        </p:spPr>
        <p:txBody>
          <a:bodyPr wrap="none" anchor="ctr"/>
          <a:lstStyle/>
          <a:p>
            <a:pPr algn="ctr"/>
            <a:r>
              <a:rPr lang="en-US" dirty="0">
                <a:solidFill>
                  <a:schemeClr val="bg1"/>
                </a:solidFill>
                <a:latin typeface="Arial" pitchFamily="34" charset="0"/>
              </a:rPr>
              <a:t>write(1)</a:t>
            </a:r>
          </a:p>
        </p:txBody>
      </p:sp>
      <p:sp>
        <p:nvSpPr>
          <p:cNvPr id="74762" name="AutoShape 21"/>
          <p:cNvSpPr>
            <a:spLocks noChangeArrowheads="1"/>
          </p:cNvSpPr>
          <p:nvPr/>
        </p:nvSpPr>
        <p:spPr bwMode="auto">
          <a:xfrm>
            <a:off x="4876800" y="3352800"/>
            <a:ext cx="1828800" cy="990600"/>
          </a:xfrm>
          <a:prstGeom prst="leftRightArrow">
            <a:avLst>
              <a:gd name="adj1" fmla="val 50000"/>
              <a:gd name="adj2" fmla="val 36923"/>
            </a:avLst>
          </a:prstGeom>
          <a:solidFill>
            <a:srgbClr val="6666FF"/>
          </a:solidFill>
          <a:ln w="38100">
            <a:solidFill>
              <a:schemeClr val="tx1"/>
            </a:solidFill>
            <a:miter lim="800000"/>
            <a:headEnd/>
            <a:tailEnd/>
          </a:ln>
        </p:spPr>
        <p:txBody>
          <a:bodyPr wrap="none" anchor="ctr"/>
          <a:lstStyle/>
          <a:p>
            <a:pPr algn="ctr"/>
            <a:r>
              <a:rPr lang="en-US" dirty="0">
                <a:solidFill>
                  <a:schemeClr val="bg1"/>
                </a:solidFill>
                <a:latin typeface="Arial" pitchFamily="34" charset="0"/>
              </a:rPr>
              <a:t>write(2)</a:t>
            </a:r>
          </a:p>
        </p:txBody>
      </p:sp>
      <p:sp>
        <p:nvSpPr>
          <p:cNvPr id="74763" name="AutoShape 23"/>
          <p:cNvSpPr>
            <a:spLocks noChangeArrowheads="1"/>
          </p:cNvSpPr>
          <p:nvPr/>
        </p:nvSpPr>
        <p:spPr bwMode="auto">
          <a:xfrm>
            <a:off x="838200" y="5257800"/>
            <a:ext cx="7391400" cy="762000"/>
          </a:xfrm>
          <a:prstGeom prst="rightArrow">
            <a:avLst>
              <a:gd name="adj1" fmla="val 50000"/>
              <a:gd name="adj2" fmla="val 242500"/>
            </a:avLst>
          </a:prstGeom>
          <a:solidFill>
            <a:srgbClr val="0099FF"/>
          </a:solidFill>
          <a:ln w="38100">
            <a:solidFill>
              <a:srgbClr val="0099FF"/>
            </a:solidFill>
            <a:miter lim="800000"/>
            <a:headEnd/>
            <a:tailEnd/>
          </a:ln>
        </p:spPr>
        <p:txBody>
          <a:bodyPr wrap="none" anchor="ctr"/>
          <a:lstStyle/>
          <a:p>
            <a:endParaRPr lang="en-US" dirty="0">
              <a:latin typeface="Courier New" pitchFamily="49" charset="0"/>
            </a:endParaRPr>
          </a:p>
        </p:txBody>
      </p:sp>
      <p:sp>
        <p:nvSpPr>
          <p:cNvPr id="74764" name="Text Box 24"/>
          <p:cNvSpPr txBox="1">
            <a:spLocks noChangeArrowheads="1"/>
          </p:cNvSpPr>
          <p:nvPr/>
        </p:nvSpPr>
        <p:spPr bwMode="auto">
          <a:xfrm>
            <a:off x="3402220" y="5410200"/>
            <a:ext cx="766555" cy="461665"/>
          </a:xfrm>
          <a:prstGeom prst="rect">
            <a:avLst/>
          </a:prstGeom>
          <a:noFill/>
          <a:ln w="9525">
            <a:noFill/>
            <a:miter lim="800000"/>
            <a:headEnd/>
            <a:tailEnd/>
          </a:ln>
        </p:spPr>
        <p:txBody>
          <a:bodyPr wrap="none">
            <a:spAutoFit/>
          </a:bodyPr>
          <a:lstStyle/>
          <a:p>
            <a:pPr algn="r"/>
            <a:r>
              <a:rPr lang="en-US" b="0" dirty="0">
                <a:solidFill>
                  <a:schemeClr val="bg1"/>
                </a:solidFill>
                <a:latin typeface="Arial" pitchFamily="34" charset="0"/>
              </a:rPr>
              <a:t>time</a:t>
            </a:r>
          </a:p>
        </p:txBody>
      </p:sp>
      <p:sp>
        <p:nvSpPr>
          <p:cNvPr id="74765" name="AutoShape 25"/>
          <p:cNvSpPr>
            <a:spLocks noChangeArrowheads="1"/>
          </p:cNvSpPr>
          <p:nvPr/>
        </p:nvSpPr>
        <p:spPr bwMode="auto">
          <a:xfrm>
            <a:off x="6856413" y="4259263"/>
            <a:ext cx="1828800" cy="990600"/>
          </a:xfrm>
          <a:prstGeom prst="leftRightArrow">
            <a:avLst>
              <a:gd name="adj1" fmla="val 50000"/>
              <a:gd name="adj2" fmla="val 36923"/>
            </a:avLst>
          </a:prstGeom>
          <a:solidFill>
            <a:srgbClr val="FF0000"/>
          </a:solidFill>
          <a:ln w="38100">
            <a:solidFill>
              <a:schemeClr val="tx1"/>
            </a:solidFill>
            <a:miter lim="800000"/>
            <a:headEnd/>
            <a:tailEnd/>
          </a:ln>
        </p:spPr>
        <p:txBody>
          <a:bodyPr wrap="none" anchor="ctr"/>
          <a:lstStyle/>
          <a:p>
            <a:pPr algn="ctr"/>
            <a:r>
              <a:rPr lang="en-US" dirty="0">
                <a:solidFill>
                  <a:schemeClr val="bg1"/>
                </a:solidFill>
                <a:latin typeface="Arial" pitchFamily="34" charset="0"/>
              </a:rPr>
              <a:t>read(0)</a:t>
            </a:r>
          </a:p>
        </p:txBody>
      </p:sp>
      <p:pic>
        <p:nvPicPr>
          <p:cNvPr id="15" name="Picture 7"/>
          <p:cNvPicPr>
            <a:picLocks noChangeAspect="1" noChangeArrowheads="1"/>
          </p:cNvPicPr>
          <p:nvPr/>
        </p:nvPicPr>
        <p:blipFill>
          <a:blip r:embed="rId3" cstate="print"/>
          <a:srcRect/>
          <a:stretch>
            <a:fillRect/>
          </a:stretch>
        </p:blipFill>
        <p:spPr bwMode="auto">
          <a:xfrm>
            <a:off x="655638" y="6157913"/>
            <a:ext cx="587375" cy="587375"/>
          </a:xfrm>
          <a:prstGeom prst="rect">
            <a:avLst/>
          </a:prstGeom>
          <a:noFill/>
          <a:ln w="9525">
            <a:noFill/>
            <a:miter lim="800000"/>
            <a:headEnd/>
            <a:tailEnd/>
          </a:ln>
        </p:spPr>
      </p:pic>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5" name="Footer Placeholder 2"/>
          <p:cNvSpPr>
            <a:spLocks noGrp="1"/>
          </p:cNvSpPr>
          <p:nvPr>
            <p:ph type="ftr" sz="quarter" idx="10"/>
          </p:nvPr>
        </p:nvSpPr>
        <p:spPr>
          <a:xfrm>
            <a:off x="3124200" y="6248400"/>
            <a:ext cx="2895600" cy="457200"/>
          </a:xfrm>
        </p:spPr>
        <p:txBody>
          <a:bodyPr/>
          <a:lstStyle/>
          <a:p>
            <a:pPr>
              <a:defRPr/>
            </a:pPr>
            <a:r>
              <a:rPr lang="en-US" b="0" dirty="0">
                <a:latin typeface="Arial" pitchFamily="34" charset="0"/>
                <a:cs typeface="+mn-cs"/>
              </a:rPr>
              <a:t>Art of Multiprocessor Programming</a:t>
            </a:r>
          </a:p>
        </p:txBody>
      </p:sp>
      <p:sp>
        <p:nvSpPr>
          <p:cNvPr id="16" name="Slide Number Placeholder 3"/>
          <p:cNvSpPr>
            <a:spLocks noGrp="1"/>
          </p:cNvSpPr>
          <p:nvPr>
            <p:ph type="sldNum" sz="quarter" idx="11"/>
          </p:nvPr>
        </p:nvSpPr>
        <p:spPr>
          <a:xfrm>
            <a:off x="6553200" y="6248400"/>
            <a:ext cx="1905000" cy="457200"/>
          </a:xfrm>
        </p:spPr>
        <p:txBody>
          <a:bodyPr/>
          <a:lstStyle/>
          <a:p>
            <a:pPr>
              <a:defRPr/>
            </a:pPr>
            <a:fld id="{75E79F34-356E-4692-8F32-61BD1F0A2DAC}" type="slidenum">
              <a:rPr lang="x-none" b="0">
                <a:latin typeface="Arial" pitchFamily="34" charset="0"/>
                <a:cs typeface="+mn-cs"/>
              </a:rPr>
              <a:pPr>
                <a:defRPr/>
              </a:pPr>
              <a:t>84</a:t>
            </a:fld>
            <a:endParaRPr lang="en-US" b="0" dirty="0">
              <a:latin typeface="Arial" pitchFamily="34" charset="0"/>
              <a:cs typeface="+mn-cs"/>
            </a:endParaRPr>
          </a:p>
        </p:txBody>
      </p:sp>
      <p:sp>
        <p:nvSpPr>
          <p:cNvPr id="75781" name="Rectangle 3"/>
          <p:cNvSpPr>
            <a:spLocks noGrp="1" noChangeArrowheads="1"/>
          </p:cNvSpPr>
          <p:nvPr>
            <p:ph type="title" idx="4294967295"/>
          </p:nvPr>
        </p:nvSpPr>
        <p:spPr/>
        <p:txBody>
          <a:bodyPr/>
          <a:lstStyle/>
          <a:p>
            <a:pPr eaLnBrk="1" hangingPunct="1"/>
            <a:r>
              <a:rPr lang="en-US" sz="4000"/>
              <a:t>Read/Write Register Example</a:t>
            </a:r>
          </a:p>
        </p:txBody>
      </p:sp>
      <p:sp>
        <p:nvSpPr>
          <p:cNvPr id="75782" name="Text Box 4"/>
          <p:cNvSpPr txBox="1">
            <a:spLocks noChangeArrowheads="1"/>
          </p:cNvSpPr>
          <p:nvPr/>
        </p:nvSpPr>
        <p:spPr bwMode="auto">
          <a:xfrm>
            <a:off x="3402220" y="5410200"/>
            <a:ext cx="766555" cy="461665"/>
          </a:xfrm>
          <a:prstGeom prst="rect">
            <a:avLst/>
          </a:prstGeom>
          <a:noFill/>
          <a:ln w="9525">
            <a:noFill/>
            <a:miter lim="800000"/>
            <a:headEnd/>
            <a:tailEnd/>
          </a:ln>
        </p:spPr>
        <p:txBody>
          <a:bodyPr wrap="none">
            <a:spAutoFit/>
          </a:bodyPr>
          <a:lstStyle/>
          <a:p>
            <a:pPr algn="r"/>
            <a:r>
              <a:rPr lang="en-US" b="0" dirty="0">
                <a:solidFill>
                  <a:schemeClr val="bg1"/>
                </a:solidFill>
                <a:latin typeface="Arial" pitchFamily="34" charset="0"/>
              </a:rPr>
              <a:t>time</a:t>
            </a:r>
          </a:p>
        </p:txBody>
      </p:sp>
      <p:sp>
        <p:nvSpPr>
          <p:cNvPr id="75783" name="AutoShape 5"/>
          <p:cNvSpPr>
            <a:spLocks noChangeArrowheads="1"/>
          </p:cNvSpPr>
          <p:nvPr/>
        </p:nvSpPr>
        <p:spPr bwMode="auto">
          <a:xfrm>
            <a:off x="2895600" y="3352800"/>
            <a:ext cx="1828800" cy="990600"/>
          </a:xfrm>
          <a:prstGeom prst="leftRightArrow">
            <a:avLst>
              <a:gd name="adj1" fmla="val 50000"/>
              <a:gd name="adj2" fmla="val 36923"/>
            </a:avLst>
          </a:prstGeom>
          <a:solidFill>
            <a:srgbClr val="6666FF"/>
          </a:solidFill>
          <a:ln w="38100">
            <a:solidFill>
              <a:schemeClr val="tx1"/>
            </a:solidFill>
            <a:miter lim="800000"/>
            <a:headEnd/>
            <a:tailEnd/>
          </a:ln>
        </p:spPr>
        <p:txBody>
          <a:bodyPr wrap="none" anchor="ctr"/>
          <a:lstStyle/>
          <a:p>
            <a:pPr algn="ctr"/>
            <a:r>
              <a:rPr lang="en-US" dirty="0">
                <a:solidFill>
                  <a:schemeClr val="bg1"/>
                </a:solidFill>
                <a:latin typeface="Arial" pitchFamily="34" charset="0"/>
              </a:rPr>
              <a:t>read(1)</a:t>
            </a:r>
          </a:p>
        </p:txBody>
      </p:sp>
      <p:sp>
        <p:nvSpPr>
          <p:cNvPr id="75784" name="AutoShape 6"/>
          <p:cNvSpPr>
            <a:spLocks noChangeArrowheads="1"/>
          </p:cNvSpPr>
          <p:nvPr/>
        </p:nvSpPr>
        <p:spPr bwMode="auto">
          <a:xfrm>
            <a:off x="914400" y="3352800"/>
            <a:ext cx="1828800" cy="990600"/>
          </a:xfrm>
          <a:prstGeom prst="leftRightArrow">
            <a:avLst>
              <a:gd name="adj1" fmla="val 50000"/>
              <a:gd name="adj2" fmla="val 36923"/>
            </a:avLst>
          </a:prstGeom>
          <a:solidFill>
            <a:srgbClr val="6666FF"/>
          </a:solidFill>
          <a:ln w="38100">
            <a:solidFill>
              <a:schemeClr val="tx1"/>
            </a:solidFill>
            <a:miter lim="800000"/>
            <a:headEnd/>
            <a:tailEnd/>
          </a:ln>
        </p:spPr>
        <p:txBody>
          <a:bodyPr wrap="none" anchor="ctr"/>
          <a:lstStyle/>
          <a:p>
            <a:pPr algn="ctr"/>
            <a:r>
              <a:rPr lang="en-US" dirty="0">
                <a:solidFill>
                  <a:schemeClr val="bg1"/>
                </a:solidFill>
                <a:latin typeface="Arial" pitchFamily="34" charset="0"/>
              </a:rPr>
              <a:t>write(0)</a:t>
            </a:r>
          </a:p>
        </p:txBody>
      </p:sp>
      <p:sp>
        <p:nvSpPr>
          <p:cNvPr id="75785" name="AutoShape 7"/>
          <p:cNvSpPr>
            <a:spLocks noChangeArrowheads="1"/>
          </p:cNvSpPr>
          <p:nvPr/>
        </p:nvSpPr>
        <p:spPr bwMode="auto">
          <a:xfrm>
            <a:off x="1295400" y="4267200"/>
            <a:ext cx="5334000" cy="990600"/>
          </a:xfrm>
          <a:prstGeom prst="leftRightArrow">
            <a:avLst>
              <a:gd name="adj1" fmla="val 50000"/>
              <a:gd name="adj2" fmla="val 44722"/>
            </a:avLst>
          </a:prstGeom>
          <a:solidFill>
            <a:srgbClr val="FF0000"/>
          </a:solidFill>
          <a:ln w="38100">
            <a:solidFill>
              <a:schemeClr val="tx1"/>
            </a:solidFill>
            <a:miter lim="800000"/>
            <a:headEnd/>
            <a:tailEnd/>
          </a:ln>
        </p:spPr>
        <p:txBody>
          <a:bodyPr wrap="none" anchor="ctr"/>
          <a:lstStyle/>
          <a:p>
            <a:pPr algn="ctr"/>
            <a:r>
              <a:rPr lang="en-US" dirty="0">
                <a:solidFill>
                  <a:schemeClr val="bg1"/>
                </a:solidFill>
                <a:latin typeface="Arial" pitchFamily="34" charset="0"/>
              </a:rPr>
              <a:t>write(1)</a:t>
            </a:r>
          </a:p>
        </p:txBody>
      </p:sp>
      <p:sp>
        <p:nvSpPr>
          <p:cNvPr id="75786" name="AutoShape 8"/>
          <p:cNvSpPr>
            <a:spLocks noChangeArrowheads="1"/>
          </p:cNvSpPr>
          <p:nvPr/>
        </p:nvSpPr>
        <p:spPr bwMode="auto">
          <a:xfrm>
            <a:off x="4876800" y="3352800"/>
            <a:ext cx="1828800" cy="990600"/>
          </a:xfrm>
          <a:prstGeom prst="leftRightArrow">
            <a:avLst>
              <a:gd name="adj1" fmla="val 50000"/>
              <a:gd name="adj2" fmla="val 36923"/>
            </a:avLst>
          </a:prstGeom>
          <a:solidFill>
            <a:srgbClr val="6666FF"/>
          </a:solidFill>
          <a:ln w="38100">
            <a:solidFill>
              <a:schemeClr val="tx1"/>
            </a:solidFill>
            <a:miter lim="800000"/>
            <a:headEnd/>
            <a:tailEnd/>
          </a:ln>
        </p:spPr>
        <p:txBody>
          <a:bodyPr wrap="none" anchor="ctr"/>
          <a:lstStyle/>
          <a:p>
            <a:pPr algn="ctr"/>
            <a:r>
              <a:rPr lang="en-US" dirty="0">
                <a:solidFill>
                  <a:schemeClr val="bg1"/>
                </a:solidFill>
                <a:latin typeface="Arial" pitchFamily="34" charset="0"/>
              </a:rPr>
              <a:t>write(2)</a:t>
            </a:r>
          </a:p>
        </p:txBody>
      </p:sp>
      <p:sp>
        <p:nvSpPr>
          <p:cNvPr id="75787" name="AutoShape 9"/>
          <p:cNvSpPr>
            <a:spLocks noChangeArrowheads="1"/>
          </p:cNvSpPr>
          <p:nvPr/>
        </p:nvSpPr>
        <p:spPr bwMode="auto">
          <a:xfrm>
            <a:off x="838200" y="5257800"/>
            <a:ext cx="7391400" cy="762000"/>
          </a:xfrm>
          <a:prstGeom prst="rightArrow">
            <a:avLst>
              <a:gd name="adj1" fmla="val 50000"/>
              <a:gd name="adj2" fmla="val 242500"/>
            </a:avLst>
          </a:prstGeom>
          <a:solidFill>
            <a:srgbClr val="0099FF"/>
          </a:solidFill>
          <a:ln w="38100">
            <a:solidFill>
              <a:srgbClr val="0099FF"/>
            </a:solidFill>
            <a:miter lim="800000"/>
            <a:headEnd/>
            <a:tailEnd/>
          </a:ln>
        </p:spPr>
        <p:txBody>
          <a:bodyPr wrap="none" anchor="ctr"/>
          <a:lstStyle/>
          <a:p>
            <a:endParaRPr lang="en-US" dirty="0">
              <a:latin typeface="Courier New" pitchFamily="49" charset="0"/>
            </a:endParaRPr>
          </a:p>
        </p:txBody>
      </p:sp>
      <p:sp>
        <p:nvSpPr>
          <p:cNvPr id="75788" name="Text Box 10"/>
          <p:cNvSpPr txBox="1">
            <a:spLocks noChangeArrowheads="1"/>
          </p:cNvSpPr>
          <p:nvPr/>
        </p:nvSpPr>
        <p:spPr bwMode="auto">
          <a:xfrm>
            <a:off x="3402220" y="5410200"/>
            <a:ext cx="766555" cy="461665"/>
          </a:xfrm>
          <a:prstGeom prst="rect">
            <a:avLst/>
          </a:prstGeom>
          <a:noFill/>
          <a:ln w="9525">
            <a:noFill/>
            <a:miter lim="800000"/>
            <a:headEnd/>
            <a:tailEnd/>
          </a:ln>
        </p:spPr>
        <p:txBody>
          <a:bodyPr wrap="none">
            <a:spAutoFit/>
          </a:bodyPr>
          <a:lstStyle/>
          <a:p>
            <a:pPr algn="r"/>
            <a:r>
              <a:rPr lang="en-US" b="0" dirty="0">
                <a:solidFill>
                  <a:schemeClr val="bg1"/>
                </a:solidFill>
                <a:latin typeface="Arial" pitchFamily="34" charset="0"/>
              </a:rPr>
              <a:t>time</a:t>
            </a:r>
          </a:p>
        </p:txBody>
      </p:sp>
      <p:sp>
        <p:nvSpPr>
          <p:cNvPr id="75789" name="AutoShape 11"/>
          <p:cNvSpPr>
            <a:spLocks noChangeArrowheads="1"/>
          </p:cNvSpPr>
          <p:nvPr/>
        </p:nvSpPr>
        <p:spPr bwMode="auto">
          <a:xfrm>
            <a:off x="6856413" y="4259263"/>
            <a:ext cx="1828800" cy="990600"/>
          </a:xfrm>
          <a:prstGeom prst="leftRightArrow">
            <a:avLst>
              <a:gd name="adj1" fmla="val 50000"/>
              <a:gd name="adj2" fmla="val 36923"/>
            </a:avLst>
          </a:prstGeom>
          <a:solidFill>
            <a:srgbClr val="FF0000"/>
          </a:solidFill>
          <a:ln w="38100">
            <a:solidFill>
              <a:schemeClr val="tx1"/>
            </a:solidFill>
            <a:miter lim="800000"/>
            <a:headEnd/>
            <a:tailEnd/>
          </a:ln>
        </p:spPr>
        <p:txBody>
          <a:bodyPr wrap="none" anchor="ctr"/>
          <a:lstStyle/>
          <a:p>
            <a:pPr algn="ctr"/>
            <a:r>
              <a:rPr lang="en-US" dirty="0">
                <a:solidFill>
                  <a:schemeClr val="bg1"/>
                </a:solidFill>
                <a:latin typeface="Arial" pitchFamily="34" charset="0"/>
              </a:rPr>
              <a:t>read(0)</a:t>
            </a:r>
          </a:p>
        </p:txBody>
      </p:sp>
      <p:sp>
        <p:nvSpPr>
          <p:cNvPr id="75790" name="Line 16"/>
          <p:cNvSpPr>
            <a:spLocks noChangeShapeType="1"/>
          </p:cNvSpPr>
          <p:nvPr/>
        </p:nvSpPr>
        <p:spPr bwMode="auto">
          <a:xfrm>
            <a:off x="4740275" y="3840163"/>
            <a:ext cx="0" cy="2027237"/>
          </a:xfrm>
          <a:prstGeom prst="line">
            <a:avLst/>
          </a:prstGeom>
          <a:noFill/>
          <a:ln w="76200">
            <a:solidFill>
              <a:schemeClr val="accent2"/>
            </a:solidFill>
            <a:prstDash val="sysDot"/>
            <a:round/>
            <a:headEnd/>
            <a:tailEnd/>
          </a:ln>
        </p:spPr>
        <p:txBody>
          <a:bodyPr wrap="none" anchor="ctr"/>
          <a:lstStyle/>
          <a:p>
            <a:endParaRPr lang="en-US" dirty="0">
              <a:latin typeface="Courier New" pitchFamily="49" charset="0"/>
            </a:endParaRPr>
          </a:p>
        </p:txBody>
      </p:sp>
      <p:sp>
        <p:nvSpPr>
          <p:cNvPr id="75791" name="AutoShape 17"/>
          <p:cNvSpPr>
            <a:spLocks noChangeArrowheads="1"/>
          </p:cNvSpPr>
          <p:nvPr/>
        </p:nvSpPr>
        <p:spPr bwMode="auto">
          <a:xfrm>
            <a:off x="577850" y="4997450"/>
            <a:ext cx="3430588" cy="976313"/>
          </a:xfrm>
          <a:prstGeom prst="wedgeRoundRectCallout">
            <a:avLst>
              <a:gd name="adj1" fmla="val 67861"/>
              <a:gd name="adj2" fmla="val 15204"/>
              <a:gd name="adj3" fmla="val 16667"/>
            </a:avLst>
          </a:prstGeom>
          <a:solidFill>
            <a:schemeClr val="tx1"/>
          </a:solidFill>
          <a:ln w="76200">
            <a:solidFill>
              <a:srgbClr val="FF0000"/>
            </a:solidFill>
            <a:miter lim="800000"/>
            <a:headEnd/>
            <a:tailEnd/>
          </a:ln>
        </p:spPr>
        <p:txBody>
          <a:bodyPr anchor="ctr"/>
          <a:lstStyle/>
          <a:p>
            <a:pPr algn="ctr"/>
            <a:r>
              <a:rPr lang="en-US" sz="2800" dirty="0">
                <a:solidFill>
                  <a:srgbClr val="FFFF00"/>
                </a:solidFill>
                <a:latin typeface="Arial" pitchFamily="34" charset="0"/>
              </a:rPr>
              <a:t>write(1) already happened</a:t>
            </a:r>
          </a:p>
        </p:txBody>
      </p:sp>
      <p:pic>
        <p:nvPicPr>
          <p:cNvPr id="17" name="Picture 7"/>
          <p:cNvPicPr>
            <a:picLocks noChangeAspect="1" noChangeArrowheads="1"/>
          </p:cNvPicPr>
          <p:nvPr/>
        </p:nvPicPr>
        <p:blipFill>
          <a:blip r:embed="rId3" cstate="print"/>
          <a:srcRect/>
          <a:stretch>
            <a:fillRect/>
          </a:stretch>
        </p:blipFill>
        <p:spPr bwMode="auto">
          <a:xfrm>
            <a:off x="655638" y="6157913"/>
            <a:ext cx="587375" cy="587375"/>
          </a:xfrm>
          <a:prstGeom prst="rect">
            <a:avLst/>
          </a:prstGeom>
          <a:noFill/>
          <a:ln w="9525">
            <a:noFill/>
            <a:miter lim="800000"/>
            <a:headEnd/>
            <a:tailEnd/>
          </a:ln>
        </p:spPr>
      </p:pic>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9" name="Footer Placeholder 2"/>
          <p:cNvSpPr>
            <a:spLocks noGrp="1"/>
          </p:cNvSpPr>
          <p:nvPr>
            <p:ph type="ftr" sz="quarter" idx="10"/>
          </p:nvPr>
        </p:nvSpPr>
        <p:spPr>
          <a:xfrm>
            <a:off x="3124200" y="6248400"/>
            <a:ext cx="2895600" cy="457200"/>
          </a:xfrm>
        </p:spPr>
        <p:txBody>
          <a:bodyPr/>
          <a:lstStyle/>
          <a:p>
            <a:pPr>
              <a:defRPr/>
            </a:pPr>
            <a:r>
              <a:rPr lang="en-US" b="0" dirty="0">
                <a:latin typeface="Arial" pitchFamily="34" charset="0"/>
                <a:cs typeface="+mn-cs"/>
              </a:rPr>
              <a:t>Art of Multiprocessor Programming</a:t>
            </a:r>
          </a:p>
        </p:txBody>
      </p:sp>
      <p:sp>
        <p:nvSpPr>
          <p:cNvPr id="20" name="Slide Number Placeholder 3"/>
          <p:cNvSpPr>
            <a:spLocks noGrp="1"/>
          </p:cNvSpPr>
          <p:nvPr>
            <p:ph type="sldNum" sz="quarter" idx="11"/>
          </p:nvPr>
        </p:nvSpPr>
        <p:spPr>
          <a:xfrm>
            <a:off x="6553200" y="6248400"/>
            <a:ext cx="1905000" cy="457200"/>
          </a:xfrm>
        </p:spPr>
        <p:txBody>
          <a:bodyPr/>
          <a:lstStyle/>
          <a:p>
            <a:pPr>
              <a:defRPr/>
            </a:pPr>
            <a:fld id="{4037C452-89E7-4E8F-90DC-632B85AF9501}" type="slidenum">
              <a:rPr lang="x-none" b="0">
                <a:latin typeface="Arial" pitchFamily="34" charset="0"/>
                <a:cs typeface="+mn-cs"/>
              </a:rPr>
              <a:pPr>
                <a:defRPr/>
              </a:pPr>
              <a:t>85</a:t>
            </a:fld>
            <a:endParaRPr lang="en-US" b="0" dirty="0">
              <a:latin typeface="Arial" pitchFamily="34" charset="0"/>
              <a:cs typeface="+mn-cs"/>
            </a:endParaRPr>
          </a:p>
        </p:txBody>
      </p:sp>
      <p:sp>
        <p:nvSpPr>
          <p:cNvPr id="76805" name="Rectangle 3"/>
          <p:cNvSpPr>
            <a:spLocks noGrp="1" noChangeArrowheads="1"/>
          </p:cNvSpPr>
          <p:nvPr>
            <p:ph type="title" idx="4294967295"/>
          </p:nvPr>
        </p:nvSpPr>
        <p:spPr/>
        <p:txBody>
          <a:bodyPr/>
          <a:lstStyle/>
          <a:p>
            <a:pPr eaLnBrk="1" hangingPunct="1"/>
            <a:r>
              <a:rPr lang="en-US" sz="4000"/>
              <a:t>Read/Write Register Example</a:t>
            </a:r>
          </a:p>
        </p:txBody>
      </p:sp>
      <p:sp>
        <p:nvSpPr>
          <p:cNvPr id="76806" name="Text Box 4"/>
          <p:cNvSpPr txBox="1">
            <a:spLocks noChangeArrowheads="1"/>
          </p:cNvSpPr>
          <p:nvPr/>
        </p:nvSpPr>
        <p:spPr bwMode="auto">
          <a:xfrm>
            <a:off x="3402220" y="5410200"/>
            <a:ext cx="766555" cy="461665"/>
          </a:xfrm>
          <a:prstGeom prst="rect">
            <a:avLst/>
          </a:prstGeom>
          <a:noFill/>
          <a:ln w="9525">
            <a:noFill/>
            <a:miter lim="800000"/>
            <a:headEnd/>
            <a:tailEnd/>
          </a:ln>
        </p:spPr>
        <p:txBody>
          <a:bodyPr wrap="none">
            <a:spAutoFit/>
          </a:bodyPr>
          <a:lstStyle/>
          <a:p>
            <a:pPr algn="r"/>
            <a:r>
              <a:rPr lang="en-US" b="0" dirty="0">
                <a:solidFill>
                  <a:schemeClr val="bg1"/>
                </a:solidFill>
                <a:latin typeface="Arial" pitchFamily="34" charset="0"/>
              </a:rPr>
              <a:t>time</a:t>
            </a:r>
          </a:p>
        </p:txBody>
      </p:sp>
      <p:sp>
        <p:nvSpPr>
          <p:cNvPr id="76807" name="AutoShape 5"/>
          <p:cNvSpPr>
            <a:spLocks noChangeArrowheads="1"/>
          </p:cNvSpPr>
          <p:nvPr/>
        </p:nvSpPr>
        <p:spPr bwMode="auto">
          <a:xfrm>
            <a:off x="2895600" y="3352800"/>
            <a:ext cx="1828800" cy="990600"/>
          </a:xfrm>
          <a:prstGeom prst="leftRightArrow">
            <a:avLst>
              <a:gd name="adj1" fmla="val 50000"/>
              <a:gd name="adj2" fmla="val 36923"/>
            </a:avLst>
          </a:prstGeom>
          <a:solidFill>
            <a:srgbClr val="6666FF"/>
          </a:solidFill>
          <a:ln w="38100">
            <a:solidFill>
              <a:schemeClr val="tx1"/>
            </a:solidFill>
            <a:miter lim="800000"/>
            <a:headEnd/>
            <a:tailEnd/>
          </a:ln>
        </p:spPr>
        <p:txBody>
          <a:bodyPr wrap="none" anchor="ctr"/>
          <a:lstStyle/>
          <a:p>
            <a:pPr algn="ctr"/>
            <a:r>
              <a:rPr lang="en-US" dirty="0">
                <a:solidFill>
                  <a:schemeClr val="bg1"/>
                </a:solidFill>
                <a:latin typeface="Arial" pitchFamily="34" charset="0"/>
              </a:rPr>
              <a:t>read(1)</a:t>
            </a:r>
          </a:p>
        </p:txBody>
      </p:sp>
      <p:sp>
        <p:nvSpPr>
          <p:cNvPr id="76808" name="AutoShape 6"/>
          <p:cNvSpPr>
            <a:spLocks noChangeArrowheads="1"/>
          </p:cNvSpPr>
          <p:nvPr/>
        </p:nvSpPr>
        <p:spPr bwMode="auto">
          <a:xfrm>
            <a:off x="914400" y="3352800"/>
            <a:ext cx="1828800" cy="990600"/>
          </a:xfrm>
          <a:prstGeom prst="leftRightArrow">
            <a:avLst>
              <a:gd name="adj1" fmla="val 50000"/>
              <a:gd name="adj2" fmla="val 36923"/>
            </a:avLst>
          </a:prstGeom>
          <a:solidFill>
            <a:srgbClr val="6666FF"/>
          </a:solidFill>
          <a:ln w="38100">
            <a:solidFill>
              <a:schemeClr val="tx1"/>
            </a:solidFill>
            <a:miter lim="800000"/>
            <a:headEnd/>
            <a:tailEnd/>
          </a:ln>
        </p:spPr>
        <p:txBody>
          <a:bodyPr wrap="none" anchor="ctr"/>
          <a:lstStyle/>
          <a:p>
            <a:pPr algn="ctr"/>
            <a:r>
              <a:rPr lang="en-US" dirty="0">
                <a:solidFill>
                  <a:schemeClr val="bg1"/>
                </a:solidFill>
                <a:latin typeface="Arial" pitchFamily="34" charset="0"/>
              </a:rPr>
              <a:t>write(0)</a:t>
            </a:r>
          </a:p>
        </p:txBody>
      </p:sp>
      <p:sp>
        <p:nvSpPr>
          <p:cNvPr id="76809" name="AutoShape 7"/>
          <p:cNvSpPr>
            <a:spLocks noChangeArrowheads="1"/>
          </p:cNvSpPr>
          <p:nvPr/>
        </p:nvSpPr>
        <p:spPr bwMode="auto">
          <a:xfrm>
            <a:off x="1295400" y="4267200"/>
            <a:ext cx="5334000" cy="990600"/>
          </a:xfrm>
          <a:prstGeom prst="leftRightArrow">
            <a:avLst>
              <a:gd name="adj1" fmla="val 50000"/>
              <a:gd name="adj2" fmla="val 44722"/>
            </a:avLst>
          </a:prstGeom>
          <a:solidFill>
            <a:srgbClr val="FF0000"/>
          </a:solidFill>
          <a:ln w="38100">
            <a:solidFill>
              <a:schemeClr val="tx1"/>
            </a:solidFill>
            <a:miter lim="800000"/>
            <a:headEnd/>
            <a:tailEnd/>
          </a:ln>
        </p:spPr>
        <p:txBody>
          <a:bodyPr wrap="none" anchor="ctr"/>
          <a:lstStyle/>
          <a:p>
            <a:pPr algn="ctr"/>
            <a:r>
              <a:rPr lang="en-US" dirty="0">
                <a:solidFill>
                  <a:schemeClr val="bg1"/>
                </a:solidFill>
                <a:latin typeface="Arial" pitchFamily="34" charset="0"/>
              </a:rPr>
              <a:t>write(1)</a:t>
            </a:r>
          </a:p>
        </p:txBody>
      </p:sp>
      <p:sp>
        <p:nvSpPr>
          <p:cNvPr id="76810" name="AutoShape 8"/>
          <p:cNvSpPr>
            <a:spLocks noChangeArrowheads="1"/>
          </p:cNvSpPr>
          <p:nvPr/>
        </p:nvSpPr>
        <p:spPr bwMode="auto">
          <a:xfrm>
            <a:off x="4876800" y="3352800"/>
            <a:ext cx="1828800" cy="990600"/>
          </a:xfrm>
          <a:prstGeom prst="leftRightArrow">
            <a:avLst>
              <a:gd name="adj1" fmla="val 50000"/>
              <a:gd name="adj2" fmla="val 36923"/>
            </a:avLst>
          </a:prstGeom>
          <a:solidFill>
            <a:srgbClr val="6666FF"/>
          </a:solidFill>
          <a:ln w="38100">
            <a:solidFill>
              <a:schemeClr val="tx1"/>
            </a:solidFill>
            <a:miter lim="800000"/>
            <a:headEnd/>
            <a:tailEnd/>
          </a:ln>
        </p:spPr>
        <p:txBody>
          <a:bodyPr wrap="none" anchor="ctr"/>
          <a:lstStyle/>
          <a:p>
            <a:pPr algn="ctr"/>
            <a:r>
              <a:rPr lang="en-US" dirty="0">
                <a:solidFill>
                  <a:schemeClr val="bg1"/>
                </a:solidFill>
                <a:latin typeface="Arial" pitchFamily="34" charset="0"/>
              </a:rPr>
              <a:t>write(2)</a:t>
            </a:r>
          </a:p>
        </p:txBody>
      </p:sp>
      <p:sp>
        <p:nvSpPr>
          <p:cNvPr id="76811" name="AutoShape 9"/>
          <p:cNvSpPr>
            <a:spLocks noChangeArrowheads="1"/>
          </p:cNvSpPr>
          <p:nvPr/>
        </p:nvSpPr>
        <p:spPr bwMode="auto">
          <a:xfrm>
            <a:off x="838200" y="5257800"/>
            <a:ext cx="7391400" cy="762000"/>
          </a:xfrm>
          <a:prstGeom prst="rightArrow">
            <a:avLst>
              <a:gd name="adj1" fmla="val 50000"/>
              <a:gd name="adj2" fmla="val 242500"/>
            </a:avLst>
          </a:prstGeom>
          <a:solidFill>
            <a:srgbClr val="0099FF"/>
          </a:solidFill>
          <a:ln w="38100">
            <a:solidFill>
              <a:srgbClr val="0099FF"/>
            </a:solidFill>
            <a:miter lim="800000"/>
            <a:headEnd/>
            <a:tailEnd/>
          </a:ln>
        </p:spPr>
        <p:txBody>
          <a:bodyPr wrap="none" anchor="ctr"/>
          <a:lstStyle/>
          <a:p>
            <a:endParaRPr lang="en-US" dirty="0">
              <a:latin typeface="Courier New" pitchFamily="49" charset="0"/>
            </a:endParaRPr>
          </a:p>
        </p:txBody>
      </p:sp>
      <p:sp>
        <p:nvSpPr>
          <p:cNvPr id="76812" name="Text Box 10"/>
          <p:cNvSpPr txBox="1">
            <a:spLocks noChangeArrowheads="1"/>
          </p:cNvSpPr>
          <p:nvPr/>
        </p:nvSpPr>
        <p:spPr bwMode="auto">
          <a:xfrm>
            <a:off x="3402220" y="5410200"/>
            <a:ext cx="766555" cy="461665"/>
          </a:xfrm>
          <a:prstGeom prst="rect">
            <a:avLst/>
          </a:prstGeom>
          <a:noFill/>
          <a:ln w="9525">
            <a:noFill/>
            <a:miter lim="800000"/>
            <a:headEnd/>
            <a:tailEnd/>
          </a:ln>
        </p:spPr>
        <p:txBody>
          <a:bodyPr wrap="none">
            <a:spAutoFit/>
          </a:bodyPr>
          <a:lstStyle/>
          <a:p>
            <a:pPr algn="r"/>
            <a:r>
              <a:rPr lang="en-US" b="0" dirty="0">
                <a:solidFill>
                  <a:schemeClr val="bg1"/>
                </a:solidFill>
                <a:latin typeface="Arial" pitchFamily="34" charset="0"/>
              </a:rPr>
              <a:t>time</a:t>
            </a:r>
          </a:p>
        </p:txBody>
      </p:sp>
      <p:sp>
        <p:nvSpPr>
          <p:cNvPr id="76813" name="AutoShape 11"/>
          <p:cNvSpPr>
            <a:spLocks noChangeArrowheads="1"/>
          </p:cNvSpPr>
          <p:nvPr/>
        </p:nvSpPr>
        <p:spPr bwMode="auto">
          <a:xfrm>
            <a:off x="6856413" y="4259263"/>
            <a:ext cx="1828800" cy="990600"/>
          </a:xfrm>
          <a:prstGeom prst="leftRightArrow">
            <a:avLst>
              <a:gd name="adj1" fmla="val 50000"/>
              <a:gd name="adj2" fmla="val 36923"/>
            </a:avLst>
          </a:prstGeom>
          <a:solidFill>
            <a:srgbClr val="FF0000"/>
          </a:solidFill>
          <a:ln w="38100">
            <a:solidFill>
              <a:schemeClr val="tx1"/>
            </a:solidFill>
            <a:miter lim="800000"/>
            <a:headEnd/>
            <a:tailEnd/>
          </a:ln>
        </p:spPr>
        <p:txBody>
          <a:bodyPr wrap="none" anchor="ctr"/>
          <a:lstStyle/>
          <a:p>
            <a:pPr algn="ctr"/>
            <a:r>
              <a:rPr lang="en-US" dirty="0">
                <a:solidFill>
                  <a:schemeClr val="bg1"/>
                </a:solidFill>
                <a:latin typeface="Arial" pitchFamily="34" charset="0"/>
              </a:rPr>
              <a:t>read(0)</a:t>
            </a:r>
          </a:p>
        </p:txBody>
      </p:sp>
      <p:sp>
        <p:nvSpPr>
          <p:cNvPr id="76814" name="Line 12"/>
          <p:cNvSpPr>
            <a:spLocks noChangeShapeType="1"/>
          </p:cNvSpPr>
          <p:nvPr/>
        </p:nvSpPr>
        <p:spPr bwMode="auto">
          <a:xfrm flipH="1">
            <a:off x="3814763" y="4500563"/>
            <a:ext cx="14287" cy="498475"/>
          </a:xfrm>
          <a:prstGeom prst="line">
            <a:avLst/>
          </a:prstGeom>
          <a:noFill/>
          <a:ln w="76200">
            <a:solidFill>
              <a:srgbClr val="FF0000"/>
            </a:solidFill>
            <a:round/>
            <a:headEnd/>
            <a:tailEnd/>
          </a:ln>
        </p:spPr>
        <p:txBody>
          <a:bodyPr wrap="none" anchor="ctr"/>
          <a:lstStyle/>
          <a:p>
            <a:endParaRPr lang="en-US" dirty="0">
              <a:latin typeface="Courier New" pitchFamily="49" charset="0"/>
            </a:endParaRPr>
          </a:p>
        </p:txBody>
      </p:sp>
      <p:grpSp>
        <p:nvGrpSpPr>
          <p:cNvPr id="76815" name="Group 13"/>
          <p:cNvGrpSpPr>
            <a:grpSpLocks/>
          </p:cNvGrpSpPr>
          <p:nvPr/>
        </p:nvGrpSpPr>
        <p:grpSpPr bwMode="auto">
          <a:xfrm>
            <a:off x="1308100" y="4267200"/>
            <a:ext cx="5334000" cy="990600"/>
            <a:chOff x="824" y="2688"/>
            <a:chExt cx="3360" cy="624"/>
          </a:xfrm>
        </p:grpSpPr>
        <p:sp>
          <p:nvSpPr>
            <p:cNvPr id="76819" name="AutoShape 14"/>
            <p:cNvSpPr>
              <a:spLocks noChangeArrowheads="1"/>
            </p:cNvSpPr>
            <p:nvPr/>
          </p:nvSpPr>
          <p:spPr bwMode="auto">
            <a:xfrm>
              <a:off x="824" y="2688"/>
              <a:ext cx="3360" cy="624"/>
            </a:xfrm>
            <a:prstGeom prst="leftRightArrow">
              <a:avLst>
                <a:gd name="adj1" fmla="val 50000"/>
                <a:gd name="adj2" fmla="val 44722"/>
              </a:avLst>
            </a:prstGeom>
            <a:solidFill>
              <a:schemeClr val="folHlink"/>
            </a:solidFill>
            <a:ln w="38100">
              <a:solidFill>
                <a:schemeClr val="tx1"/>
              </a:solidFill>
              <a:miter lim="800000"/>
              <a:headEnd/>
              <a:tailEnd/>
            </a:ln>
          </p:spPr>
          <p:txBody>
            <a:bodyPr wrap="none" anchor="ctr"/>
            <a:lstStyle/>
            <a:p>
              <a:pPr algn="ctr"/>
              <a:r>
                <a:rPr lang="en-US" dirty="0">
                  <a:solidFill>
                    <a:schemeClr val="bg1"/>
                  </a:solidFill>
                  <a:latin typeface="Arial" pitchFamily="34" charset="0"/>
                </a:rPr>
                <a:t>write(1)</a:t>
              </a:r>
            </a:p>
          </p:txBody>
        </p:sp>
        <p:sp>
          <p:nvSpPr>
            <p:cNvPr id="76820" name="Line 15"/>
            <p:cNvSpPr>
              <a:spLocks noChangeShapeType="1"/>
            </p:cNvSpPr>
            <p:nvPr/>
          </p:nvSpPr>
          <p:spPr bwMode="auto">
            <a:xfrm flipH="1">
              <a:off x="2403" y="2835"/>
              <a:ext cx="9" cy="314"/>
            </a:xfrm>
            <a:prstGeom prst="line">
              <a:avLst/>
            </a:prstGeom>
            <a:noFill/>
            <a:ln w="76200">
              <a:solidFill>
                <a:srgbClr val="FF0000"/>
              </a:solidFill>
              <a:round/>
              <a:headEnd/>
              <a:tailEnd/>
            </a:ln>
          </p:spPr>
          <p:txBody>
            <a:bodyPr wrap="none" anchor="ctr"/>
            <a:lstStyle/>
            <a:p>
              <a:endParaRPr lang="en-US" dirty="0">
                <a:latin typeface="Courier New" pitchFamily="49" charset="0"/>
              </a:endParaRPr>
            </a:p>
          </p:txBody>
        </p:sp>
      </p:grpSp>
      <p:sp>
        <p:nvSpPr>
          <p:cNvPr id="76816" name="Line 16"/>
          <p:cNvSpPr>
            <a:spLocks noChangeShapeType="1"/>
          </p:cNvSpPr>
          <p:nvPr/>
        </p:nvSpPr>
        <p:spPr bwMode="auto">
          <a:xfrm>
            <a:off x="4740275" y="3840163"/>
            <a:ext cx="0" cy="2027237"/>
          </a:xfrm>
          <a:prstGeom prst="line">
            <a:avLst/>
          </a:prstGeom>
          <a:noFill/>
          <a:ln w="76200">
            <a:solidFill>
              <a:schemeClr val="accent2"/>
            </a:solidFill>
            <a:prstDash val="sysDot"/>
            <a:round/>
            <a:headEnd/>
            <a:tailEnd/>
          </a:ln>
        </p:spPr>
        <p:txBody>
          <a:bodyPr wrap="none" anchor="ctr"/>
          <a:lstStyle/>
          <a:p>
            <a:endParaRPr lang="en-US" dirty="0">
              <a:latin typeface="Courier New" pitchFamily="49" charset="0"/>
            </a:endParaRPr>
          </a:p>
        </p:txBody>
      </p:sp>
      <p:sp>
        <p:nvSpPr>
          <p:cNvPr id="76817" name="AutoShape 17"/>
          <p:cNvSpPr>
            <a:spLocks noChangeArrowheads="1"/>
          </p:cNvSpPr>
          <p:nvPr/>
        </p:nvSpPr>
        <p:spPr bwMode="auto">
          <a:xfrm>
            <a:off x="577850" y="4997450"/>
            <a:ext cx="3430588" cy="976313"/>
          </a:xfrm>
          <a:prstGeom prst="wedgeRoundRectCallout">
            <a:avLst>
              <a:gd name="adj1" fmla="val 67861"/>
              <a:gd name="adj2" fmla="val 15204"/>
              <a:gd name="adj3" fmla="val 16667"/>
            </a:avLst>
          </a:prstGeom>
          <a:solidFill>
            <a:schemeClr val="tx1"/>
          </a:solidFill>
          <a:ln w="76200">
            <a:solidFill>
              <a:srgbClr val="FF0000"/>
            </a:solidFill>
            <a:miter lim="800000"/>
            <a:headEnd/>
            <a:tailEnd/>
          </a:ln>
        </p:spPr>
        <p:txBody>
          <a:bodyPr anchor="ctr"/>
          <a:lstStyle/>
          <a:p>
            <a:pPr algn="ctr"/>
            <a:r>
              <a:rPr lang="en-US" sz="2800" dirty="0">
                <a:solidFill>
                  <a:srgbClr val="FFFF00"/>
                </a:solidFill>
                <a:latin typeface="Arial" pitchFamily="34" charset="0"/>
              </a:rPr>
              <a:t>write(1) already happened</a:t>
            </a:r>
          </a:p>
        </p:txBody>
      </p:sp>
      <p:pic>
        <p:nvPicPr>
          <p:cNvPr id="21" name="Picture 7"/>
          <p:cNvPicPr>
            <a:picLocks noChangeAspect="1" noChangeArrowheads="1"/>
          </p:cNvPicPr>
          <p:nvPr/>
        </p:nvPicPr>
        <p:blipFill>
          <a:blip r:embed="rId3" cstate="print"/>
          <a:srcRect/>
          <a:stretch>
            <a:fillRect/>
          </a:stretch>
        </p:blipFill>
        <p:spPr bwMode="auto">
          <a:xfrm>
            <a:off x="655638" y="6157913"/>
            <a:ext cx="587375" cy="587375"/>
          </a:xfrm>
          <a:prstGeom prst="rect">
            <a:avLst/>
          </a:prstGeom>
          <a:noFill/>
          <a:ln w="9525">
            <a:noFill/>
            <a:miter lim="800000"/>
            <a:headEnd/>
            <a:tailEnd/>
          </a:ln>
        </p:spPr>
      </p:pic>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1" name="Footer Placeholder 2"/>
          <p:cNvSpPr>
            <a:spLocks noGrp="1"/>
          </p:cNvSpPr>
          <p:nvPr>
            <p:ph type="ftr" sz="quarter" idx="10"/>
          </p:nvPr>
        </p:nvSpPr>
        <p:spPr>
          <a:xfrm>
            <a:off x="3124200" y="6248400"/>
            <a:ext cx="2895600" cy="457200"/>
          </a:xfrm>
        </p:spPr>
        <p:txBody>
          <a:bodyPr/>
          <a:lstStyle/>
          <a:p>
            <a:pPr>
              <a:defRPr/>
            </a:pPr>
            <a:r>
              <a:rPr lang="en-US" b="0" dirty="0">
                <a:latin typeface="Arial" pitchFamily="34" charset="0"/>
                <a:cs typeface="+mn-cs"/>
              </a:rPr>
              <a:t>Art of Multiprocessor Programming</a:t>
            </a:r>
          </a:p>
        </p:txBody>
      </p:sp>
      <p:sp>
        <p:nvSpPr>
          <p:cNvPr id="22" name="Slide Number Placeholder 3"/>
          <p:cNvSpPr>
            <a:spLocks noGrp="1"/>
          </p:cNvSpPr>
          <p:nvPr>
            <p:ph type="sldNum" sz="quarter" idx="11"/>
          </p:nvPr>
        </p:nvSpPr>
        <p:spPr>
          <a:xfrm>
            <a:off x="6553200" y="6248400"/>
            <a:ext cx="1905000" cy="457200"/>
          </a:xfrm>
        </p:spPr>
        <p:txBody>
          <a:bodyPr/>
          <a:lstStyle/>
          <a:p>
            <a:pPr>
              <a:defRPr/>
            </a:pPr>
            <a:fld id="{A1B6EB8B-7156-4EAD-8B60-EF8B5F6FC18D}" type="slidenum">
              <a:rPr lang="x-none" b="0">
                <a:latin typeface="Arial" pitchFamily="34" charset="0"/>
                <a:cs typeface="+mn-cs"/>
              </a:rPr>
              <a:pPr>
                <a:defRPr/>
              </a:pPr>
              <a:t>86</a:t>
            </a:fld>
            <a:endParaRPr lang="en-US" b="0" dirty="0">
              <a:latin typeface="Arial" pitchFamily="34" charset="0"/>
              <a:cs typeface="+mn-cs"/>
            </a:endParaRPr>
          </a:p>
        </p:txBody>
      </p:sp>
      <p:sp>
        <p:nvSpPr>
          <p:cNvPr id="77829" name="Rectangle 3"/>
          <p:cNvSpPr>
            <a:spLocks noGrp="1" noChangeArrowheads="1"/>
          </p:cNvSpPr>
          <p:nvPr>
            <p:ph type="title" idx="4294967295"/>
          </p:nvPr>
        </p:nvSpPr>
        <p:spPr/>
        <p:txBody>
          <a:bodyPr/>
          <a:lstStyle/>
          <a:p>
            <a:pPr eaLnBrk="1" hangingPunct="1"/>
            <a:r>
              <a:rPr lang="en-US" sz="4000"/>
              <a:t>Read/Write Register Example</a:t>
            </a:r>
          </a:p>
        </p:txBody>
      </p:sp>
      <p:sp>
        <p:nvSpPr>
          <p:cNvPr id="77830" name="Text Box 4"/>
          <p:cNvSpPr txBox="1">
            <a:spLocks noChangeArrowheads="1"/>
          </p:cNvSpPr>
          <p:nvPr/>
        </p:nvSpPr>
        <p:spPr bwMode="auto">
          <a:xfrm>
            <a:off x="3402220" y="5410200"/>
            <a:ext cx="766555" cy="461665"/>
          </a:xfrm>
          <a:prstGeom prst="rect">
            <a:avLst/>
          </a:prstGeom>
          <a:noFill/>
          <a:ln w="9525">
            <a:noFill/>
            <a:miter lim="800000"/>
            <a:headEnd/>
            <a:tailEnd/>
          </a:ln>
        </p:spPr>
        <p:txBody>
          <a:bodyPr wrap="none">
            <a:spAutoFit/>
          </a:bodyPr>
          <a:lstStyle/>
          <a:p>
            <a:pPr algn="r"/>
            <a:r>
              <a:rPr lang="en-US" b="0" dirty="0">
                <a:solidFill>
                  <a:schemeClr val="bg1"/>
                </a:solidFill>
                <a:latin typeface="Arial" pitchFamily="34" charset="0"/>
              </a:rPr>
              <a:t>time</a:t>
            </a:r>
          </a:p>
        </p:txBody>
      </p:sp>
      <p:sp>
        <p:nvSpPr>
          <p:cNvPr id="77831" name="AutoShape 5"/>
          <p:cNvSpPr>
            <a:spLocks noChangeArrowheads="1"/>
          </p:cNvSpPr>
          <p:nvPr/>
        </p:nvSpPr>
        <p:spPr bwMode="auto">
          <a:xfrm>
            <a:off x="2895600" y="3352800"/>
            <a:ext cx="1828800" cy="990600"/>
          </a:xfrm>
          <a:prstGeom prst="leftRightArrow">
            <a:avLst>
              <a:gd name="adj1" fmla="val 50000"/>
              <a:gd name="adj2" fmla="val 36923"/>
            </a:avLst>
          </a:prstGeom>
          <a:solidFill>
            <a:srgbClr val="6666FF"/>
          </a:solidFill>
          <a:ln w="38100">
            <a:solidFill>
              <a:schemeClr val="tx1"/>
            </a:solidFill>
            <a:miter lim="800000"/>
            <a:headEnd/>
            <a:tailEnd/>
          </a:ln>
        </p:spPr>
        <p:txBody>
          <a:bodyPr wrap="none" anchor="ctr"/>
          <a:lstStyle/>
          <a:p>
            <a:pPr algn="ctr"/>
            <a:r>
              <a:rPr lang="en-US" dirty="0">
                <a:solidFill>
                  <a:schemeClr val="bg1"/>
                </a:solidFill>
                <a:latin typeface="Arial" pitchFamily="34" charset="0"/>
              </a:rPr>
              <a:t>read(1)</a:t>
            </a:r>
          </a:p>
        </p:txBody>
      </p:sp>
      <p:sp>
        <p:nvSpPr>
          <p:cNvPr id="77832" name="AutoShape 6"/>
          <p:cNvSpPr>
            <a:spLocks noChangeArrowheads="1"/>
          </p:cNvSpPr>
          <p:nvPr/>
        </p:nvSpPr>
        <p:spPr bwMode="auto">
          <a:xfrm>
            <a:off x="914400" y="3352800"/>
            <a:ext cx="1828800" cy="990600"/>
          </a:xfrm>
          <a:prstGeom prst="leftRightArrow">
            <a:avLst>
              <a:gd name="adj1" fmla="val 50000"/>
              <a:gd name="adj2" fmla="val 36923"/>
            </a:avLst>
          </a:prstGeom>
          <a:solidFill>
            <a:srgbClr val="6666FF"/>
          </a:solidFill>
          <a:ln w="38100">
            <a:solidFill>
              <a:schemeClr val="tx1"/>
            </a:solidFill>
            <a:miter lim="800000"/>
            <a:headEnd/>
            <a:tailEnd/>
          </a:ln>
        </p:spPr>
        <p:txBody>
          <a:bodyPr wrap="none" anchor="ctr"/>
          <a:lstStyle/>
          <a:p>
            <a:pPr algn="ctr"/>
            <a:r>
              <a:rPr lang="en-US" dirty="0">
                <a:solidFill>
                  <a:schemeClr val="bg1"/>
                </a:solidFill>
                <a:latin typeface="Arial" pitchFamily="34" charset="0"/>
              </a:rPr>
              <a:t>write(0)</a:t>
            </a:r>
          </a:p>
        </p:txBody>
      </p:sp>
      <p:sp>
        <p:nvSpPr>
          <p:cNvPr id="77833" name="AutoShape 7"/>
          <p:cNvSpPr>
            <a:spLocks noChangeArrowheads="1"/>
          </p:cNvSpPr>
          <p:nvPr/>
        </p:nvSpPr>
        <p:spPr bwMode="auto">
          <a:xfrm>
            <a:off x="1295400" y="4267200"/>
            <a:ext cx="5334000" cy="990600"/>
          </a:xfrm>
          <a:prstGeom prst="leftRightArrow">
            <a:avLst>
              <a:gd name="adj1" fmla="val 50000"/>
              <a:gd name="adj2" fmla="val 44722"/>
            </a:avLst>
          </a:prstGeom>
          <a:solidFill>
            <a:srgbClr val="FF0000"/>
          </a:solidFill>
          <a:ln w="38100">
            <a:solidFill>
              <a:schemeClr val="tx1"/>
            </a:solidFill>
            <a:miter lim="800000"/>
            <a:headEnd/>
            <a:tailEnd/>
          </a:ln>
        </p:spPr>
        <p:txBody>
          <a:bodyPr wrap="none" anchor="ctr"/>
          <a:lstStyle/>
          <a:p>
            <a:pPr algn="ctr"/>
            <a:r>
              <a:rPr lang="en-US" dirty="0">
                <a:solidFill>
                  <a:schemeClr val="bg1"/>
                </a:solidFill>
                <a:latin typeface="Arial" pitchFamily="34" charset="0"/>
              </a:rPr>
              <a:t>write(1)</a:t>
            </a:r>
          </a:p>
        </p:txBody>
      </p:sp>
      <p:sp>
        <p:nvSpPr>
          <p:cNvPr id="77834" name="AutoShape 8"/>
          <p:cNvSpPr>
            <a:spLocks noChangeArrowheads="1"/>
          </p:cNvSpPr>
          <p:nvPr/>
        </p:nvSpPr>
        <p:spPr bwMode="auto">
          <a:xfrm>
            <a:off x="4876800" y="3352800"/>
            <a:ext cx="1828800" cy="990600"/>
          </a:xfrm>
          <a:prstGeom prst="leftRightArrow">
            <a:avLst>
              <a:gd name="adj1" fmla="val 50000"/>
              <a:gd name="adj2" fmla="val 36923"/>
            </a:avLst>
          </a:prstGeom>
          <a:solidFill>
            <a:srgbClr val="6666FF"/>
          </a:solidFill>
          <a:ln w="38100">
            <a:solidFill>
              <a:schemeClr val="tx1"/>
            </a:solidFill>
            <a:miter lim="800000"/>
            <a:headEnd/>
            <a:tailEnd/>
          </a:ln>
        </p:spPr>
        <p:txBody>
          <a:bodyPr wrap="none" anchor="ctr"/>
          <a:lstStyle/>
          <a:p>
            <a:pPr algn="ctr"/>
            <a:r>
              <a:rPr lang="en-US" dirty="0">
                <a:solidFill>
                  <a:schemeClr val="bg1"/>
                </a:solidFill>
                <a:latin typeface="Arial" pitchFamily="34" charset="0"/>
              </a:rPr>
              <a:t>write(2)</a:t>
            </a:r>
          </a:p>
        </p:txBody>
      </p:sp>
      <p:sp>
        <p:nvSpPr>
          <p:cNvPr id="77835" name="AutoShape 9"/>
          <p:cNvSpPr>
            <a:spLocks noChangeArrowheads="1"/>
          </p:cNvSpPr>
          <p:nvPr/>
        </p:nvSpPr>
        <p:spPr bwMode="auto">
          <a:xfrm>
            <a:off x="838200" y="5257800"/>
            <a:ext cx="7391400" cy="762000"/>
          </a:xfrm>
          <a:prstGeom prst="rightArrow">
            <a:avLst>
              <a:gd name="adj1" fmla="val 50000"/>
              <a:gd name="adj2" fmla="val 242500"/>
            </a:avLst>
          </a:prstGeom>
          <a:solidFill>
            <a:srgbClr val="0099FF"/>
          </a:solidFill>
          <a:ln w="38100">
            <a:solidFill>
              <a:srgbClr val="0099FF"/>
            </a:solidFill>
            <a:miter lim="800000"/>
            <a:headEnd/>
            <a:tailEnd/>
          </a:ln>
        </p:spPr>
        <p:txBody>
          <a:bodyPr wrap="none" anchor="ctr"/>
          <a:lstStyle/>
          <a:p>
            <a:endParaRPr lang="en-US" dirty="0">
              <a:latin typeface="Courier New" pitchFamily="49" charset="0"/>
            </a:endParaRPr>
          </a:p>
        </p:txBody>
      </p:sp>
      <p:sp>
        <p:nvSpPr>
          <p:cNvPr id="77836" name="Text Box 10"/>
          <p:cNvSpPr txBox="1">
            <a:spLocks noChangeArrowheads="1"/>
          </p:cNvSpPr>
          <p:nvPr/>
        </p:nvSpPr>
        <p:spPr bwMode="auto">
          <a:xfrm>
            <a:off x="3402220" y="5410200"/>
            <a:ext cx="766555" cy="461665"/>
          </a:xfrm>
          <a:prstGeom prst="rect">
            <a:avLst/>
          </a:prstGeom>
          <a:noFill/>
          <a:ln w="9525">
            <a:noFill/>
            <a:miter lim="800000"/>
            <a:headEnd/>
            <a:tailEnd/>
          </a:ln>
        </p:spPr>
        <p:txBody>
          <a:bodyPr wrap="none">
            <a:spAutoFit/>
          </a:bodyPr>
          <a:lstStyle/>
          <a:p>
            <a:pPr algn="r"/>
            <a:r>
              <a:rPr lang="en-US" b="0" dirty="0">
                <a:solidFill>
                  <a:schemeClr val="bg1"/>
                </a:solidFill>
                <a:latin typeface="Arial" pitchFamily="34" charset="0"/>
              </a:rPr>
              <a:t>time</a:t>
            </a:r>
          </a:p>
        </p:txBody>
      </p:sp>
      <p:sp>
        <p:nvSpPr>
          <p:cNvPr id="77837" name="AutoShape 11"/>
          <p:cNvSpPr>
            <a:spLocks noChangeArrowheads="1"/>
          </p:cNvSpPr>
          <p:nvPr/>
        </p:nvSpPr>
        <p:spPr bwMode="auto">
          <a:xfrm>
            <a:off x="6856413" y="4259263"/>
            <a:ext cx="1828800" cy="990600"/>
          </a:xfrm>
          <a:prstGeom prst="leftRightArrow">
            <a:avLst>
              <a:gd name="adj1" fmla="val 50000"/>
              <a:gd name="adj2" fmla="val 36923"/>
            </a:avLst>
          </a:prstGeom>
          <a:solidFill>
            <a:srgbClr val="FF0000"/>
          </a:solidFill>
          <a:ln w="38100">
            <a:solidFill>
              <a:schemeClr val="tx1"/>
            </a:solidFill>
            <a:miter lim="800000"/>
            <a:headEnd/>
            <a:tailEnd/>
          </a:ln>
        </p:spPr>
        <p:txBody>
          <a:bodyPr wrap="none" anchor="ctr"/>
          <a:lstStyle/>
          <a:p>
            <a:pPr algn="ctr"/>
            <a:r>
              <a:rPr lang="en-US" dirty="0">
                <a:solidFill>
                  <a:schemeClr val="bg1"/>
                </a:solidFill>
                <a:latin typeface="Arial" pitchFamily="34" charset="0"/>
              </a:rPr>
              <a:t>read(0)</a:t>
            </a:r>
          </a:p>
        </p:txBody>
      </p:sp>
      <p:sp>
        <p:nvSpPr>
          <p:cNvPr id="77838" name="Line 12"/>
          <p:cNvSpPr>
            <a:spLocks noChangeShapeType="1"/>
          </p:cNvSpPr>
          <p:nvPr/>
        </p:nvSpPr>
        <p:spPr bwMode="auto">
          <a:xfrm flipH="1">
            <a:off x="3814763" y="4500563"/>
            <a:ext cx="14287" cy="498475"/>
          </a:xfrm>
          <a:prstGeom prst="line">
            <a:avLst/>
          </a:prstGeom>
          <a:noFill/>
          <a:ln w="76200">
            <a:solidFill>
              <a:srgbClr val="FF0000"/>
            </a:solidFill>
            <a:round/>
            <a:headEnd/>
            <a:tailEnd/>
          </a:ln>
        </p:spPr>
        <p:txBody>
          <a:bodyPr wrap="none" anchor="ctr"/>
          <a:lstStyle/>
          <a:p>
            <a:endParaRPr lang="en-US" dirty="0">
              <a:latin typeface="Courier New" pitchFamily="49" charset="0"/>
            </a:endParaRPr>
          </a:p>
        </p:txBody>
      </p:sp>
      <p:grpSp>
        <p:nvGrpSpPr>
          <p:cNvPr id="77839" name="Group 13"/>
          <p:cNvGrpSpPr>
            <a:grpSpLocks/>
          </p:cNvGrpSpPr>
          <p:nvPr/>
        </p:nvGrpSpPr>
        <p:grpSpPr bwMode="auto">
          <a:xfrm>
            <a:off x="1308100" y="4267200"/>
            <a:ext cx="5334000" cy="990600"/>
            <a:chOff x="824" y="2688"/>
            <a:chExt cx="3360" cy="624"/>
          </a:xfrm>
        </p:grpSpPr>
        <p:sp>
          <p:nvSpPr>
            <p:cNvPr id="77845" name="AutoShape 14"/>
            <p:cNvSpPr>
              <a:spLocks noChangeArrowheads="1"/>
            </p:cNvSpPr>
            <p:nvPr/>
          </p:nvSpPr>
          <p:spPr bwMode="auto">
            <a:xfrm>
              <a:off x="824" y="2688"/>
              <a:ext cx="3360" cy="624"/>
            </a:xfrm>
            <a:prstGeom prst="leftRightArrow">
              <a:avLst>
                <a:gd name="adj1" fmla="val 50000"/>
                <a:gd name="adj2" fmla="val 44722"/>
              </a:avLst>
            </a:prstGeom>
            <a:solidFill>
              <a:schemeClr val="folHlink"/>
            </a:solidFill>
            <a:ln w="38100">
              <a:solidFill>
                <a:schemeClr val="tx1"/>
              </a:solidFill>
              <a:miter lim="800000"/>
              <a:headEnd/>
              <a:tailEnd/>
            </a:ln>
          </p:spPr>
          <p:txBody>
            <a:bodyPr wrap="none" anchor="ctr"/>
            <a:lstStyle/>
            <a:p>
              <a:pPr algn="ctr"/>
              <a:r>
                <a:rPr lang="en-US" dirty="0">
                  <a:solidFill>
                    <a:schemeClr val="bg1"/>
                  </a:solidFill>
                  <a:latin typeface="Arial" pitchFamily="34" charset="0"/>
                </a:rPr>
                <a:t>write(1)</a:t>
              </a:r>
            </a:p>
          </p:txBody>
        </p:sp>
        <p:sp>
          <p:nvSpPr>
            <p:cNvPr id="77846" name="Line 15"/>
            <p:cNvSpPr>
              <a:spLocks noChangeShapeType="1"/>
            </p:cNvSpPr>
            <p:nvPr/>
          </p:nvSpPr>
          <p:spPr bwMode="auto">
            <a:xfrm flipH="1">
              <a:off x="2403" y="2835"/>
              <a:ext cx="9" cy="314"/>
            </a:xfrm>
            <a:prstGeom prst="line">
              <a:avLst/>
            </a:prstGeom>
            <a:noFill/>
            <a:ln w="76200">
              <a:solidFill>
                <a:srgbClr val="FF0000"/>
              </a:solidFill>
              <a:round/>
              <a:headEnd/>
              <a:tailEnd/>
            </a:ln>
          </p:spPr>
          <p:txBody>
            <a:bodyPr wrap="none" anchor="ctr"/>
            <a:lstStyle/>
            <a:p>
              <a:endParaRPr lang="en-US" dirty="0">
                <a:latin typeface="Courier New" pitchFamily="49" charset="0"/>
              </a:endParaRPr>
            </a:p>
          </p:txBody>
        </p:sp>
      </p:grpSp>
      <p:sp>
        <p:nvSpPr>
          <p:cNvPr id="77840" name="Line 16"/>
          <p:cNvSpPr>
            <a:spLocks noChangeShapeType="1"/>
          </p:cNvSpPr>
          <p:nvPr/>
        </p:nvSpPr>
        <p:spPr bwMode="auto">
          <a:xfrm>
            <a:off x="4740275" y="3840163"/>
            <a:ext cx="0" cy="2027237"/>
          </a:xfrm>
          <a:prstGeom prst="line">
            <a:avLst/>
          </a:prstGeom>
          <a:noFill/>
          <a:ln w="76200">
            <a:solidFill>
              <a:schemeClr val="accent2"/>
            </a:solidFill>
            <a:prstDash val="sysDot"/>
            <a:round/>
            <a:headEnd/>
            <a:tailEnd/>
          </a:ln>
        </p:spPr>
        <p:txBody>
          <a:bodyPr wrap="none" anchor="ctr"/>
          <a:lstStyle/>
          <a:p>
            <a:endParaRPr lang="en-US" dirty="0">
              <a:latin typeface="Courier New" pitchFamily="49" charset="0"/>
            </a:endParaRPr>
          </a:p>
        </p:txBody>
      </p:sp>
      <p:sp>
        <p:nvSpPr>
          <p:cNvPr id="77841" name="AutoShape 17"/>
          <p:cNvSpPr>
            <a:spLocks noChangeArrowheads="1"/>
          </p:cNvSpPr>
          <p:nvPr/>
        </p:nvSpPr>
        <p:spPr bwMode="auto">
          <a:xfrm>
            <a:off x="577850" y="4997450"/>
            <a:ext cx="3430588" cy="976313"/>
          </a:xfrm>
          <a:prstGeom prst="wedgeRoundRectCallout">
            <a:avLst>
              <a:gd name="adj1" fmla="val 67861"/>
              <a:gd name="adj2" fmla="val 15204"/>
              <a:gd name="adj3" fmla="val 16667"/>
            </a:avLst>
          </a:prstGeom>
          <a:solidFill>
            <a:schemeClr val="tx1"/>
          </a:solidFill>
          <a:ln w="57150">
            <a:solidFill>
              <a:srgbClr val="FF0000"/>
            </a:solidFill>
            <a:miter lim="800000"/>
            <a:headEnd/>
            <a:tailEnd/>
          </a:ln>
        </p:spPr>
        <p:txBody>
          <a:bodyPr anchor="ctr"/>
          <a:lstStyle/>
          <a:p>
            <a:pPr algn="ctr"/>
            <a:r>
              <a:rPr lang="en-US" sz="2800" dirty="0">
                <a:solidFill>
                  <a:srgbClr val="FFFF00"/>
                </a:solidFill>
                <a:latin typeface="Arial" pitchFamily="34" charset="0"/>
              </a:rPr>
              <a:t>write(1) already happened</a:t>
            </a:r>
          </a:p>
        </p:txBody>
      </p:sp>
      <p:pic>
        <p:nvPicPr>
          <p:cNvPr id="77843" name="Picture 19" descr="MCj03970740000[1]"/>
          <p:cNvPicPr>
            <a:picLocks noChangeAspect="1" noChangeArrowheads="1"/>
          </p:cNvPicPr>
          <p:nvPr/>
        </p:nvPicPr>
        <p:blipFill>
          <a:blip r:embed="rId3" cstate="print"/>
          <a:srcRect/>
          <a:stretch>
            <a:fillRect/>
          </a:stretch>
        </p:blipFill>
        <p:spPr bwMode="auto">
          <a:xfrm>
            <a:off x="7489825" y="3833813"/>
            <a:ext cx="555625" cy="550862"/>
          </a:xfrm>
          <a:prstGeom prst="rect">
            <a:avLst/>
          </a:prstGeom>
          <a:noFill/>
          <a:ln w="9525">
            <a:noFill/>
            <a:miter lim="800000"/>
            <a:headEnd/>
            <a:tailEnd/>
          </a:ln>
        </p:spPr>
      </p:pic>
      <p:sp>
        <p:nvSpPr>
          <p:cNvPr id="829460" name="Text Box 20"/>
          <p:cNvSpPr txBox="1">
            <a:spLocks noChangeArrowheads="1"/>
          </p:cNvSpPr>
          <p:nvPr/>
        </p:nvSpPr>
        <p:spPr bwMode="auto">
          <a:xfrm rot="2237948">
            <a:off x="4572000" y="2552700"/>
            <a:ext cx="4572000" cy="800100"/>
          </a:xfrm>
          <a:prstGeom prst="rect">
            <a:avLst/>
          </a:prstGeom>
          <a:solidFill>
            <a:schemeClr val="tx1"/>
          </a:solidFill>
          <a:ln w="57150">
            <a:solidFill>
              <a:srgbClr val="FF0000"/>
            </a:solidFill>
            <a:miter lim="800000"/>
            <a:headEnd/>
            <a:tailEnd/>
          </a:ln>
        </p:spPr>
        <p:txBody>
          <a:bodyPr>
            <a:spAutoFit/>
          </a:bodyPr>
          <a:lstStyle/>
          <a:p>
            <a:pPr algn="ctr"/>
            <a:r>
              <a:rPr lang="en-US" sz="4400" dirty="0">
                <a:solidFill>
                  <a:srgbClr val="FFFF00"/>
                </a:solidFill>
                <a:latin typeface="Arial" pitchFamily="34" charset="0"/>
              </a:rPr>
              <a:t>not </a:t>
            </a:r>
            <a:r>
              <a:rPr lang="en-US" sz="4400" dirty="0" err="1">
                <a:solidFill>
                  <a:srgbClr val="FFFF00"/>
                </a:solidFill>
                <a:latin typeface="Arial" pitchFamily="34" charset="0"/>
              </a:rPr>
              <a:t>linearizable</a:t>
            </a:r>
            <a:endParaRPr lang="en-US" sz="4400" dirty="0">
              <a:solidFill>
                <a:srgbClr val="FFFF00"/>
              </a:solidFill>
              <a:latin typeface="Arial" pitchFamily="34" charset="0"/>
            </a:endParaRPr>
          </a:p>
        </p:txBody>
      </p:sp>
      <p:pic>
        <p:nvPicPr>
          <p:cNvPr id="23" name="Picture 7"/>
          <p:cNvPicPr>
            <a:picLocks noChangeAspect="1" noChangeArrowheads="1"/>
          </p:cNvPicPr>
          <p:nvPr/>
        </p:nvPicPr>
        <p:blipFill>
          <a:blip r:embed="rId4" cstate="print"/>
          <a:srcRect/>
          <a:stretch>
            <a:fillRect/>
          </a:stretch>
        </p:blipFill>
        <p:spPr bwMode="auto">
          <a:xfrm>
            <a:off x="655638" y="6157913"/>
            <a:ext cx="587375" cy="587375"/>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2946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29460" grpId="0" animBg="1"/>
    </p:bldLst>
  </p:timing>
</p:sld>
</file>

<file path=ppt/slides/slide8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5" name="Footer Placeholder 2"/>
          <p:cNvSpPr>
            <a:spLocks noGrp="1"/>
          </p:cNvSpPr>
          <p:nvPr>
            <p:ph type="ftr" sz="quarter" idx="10"/>
          </p:nvPr>
        </p:nvSpPr>
        <p:spPr>
          <a:xfrm>
            <a:off x="3124200" y="6248400"/>
            <a:ext cx="2895600" cy="457200"/>
          </a:xfrm>
        </p:spPr>
        <p:txBody>
          <a:bodyPr/>
          <a:lstStyle/>
          <a:p>
            <a:pPr>
              <a:defRPr/>
            </a:pPr>
            <a:r>
              <a:rPr lang="en-US" b="0" dirty="0">
                <a:latin typeface="Arial" pitchFamily="34" charset="0"/>
                <a:cs typeface="+mn-cs"/>
              </a:rPr>
              <a:t>Art of Multiprocessor Programming</a:t>
            </a:r>
          </a:p>
        </p:txBody>
      </p:sp>
      <p:sp>
        <p:nvSpPr>
          <p:cNvPr id="16" name="Slide Number Placeholder 3"/>
          <p:cNvSpPr>
            <a:spLocks noGrp="1"/>
          </p:cNvSpPr>
          <p:nvPr>
            <p:ph type="sldNum" sz="quarter" idx="11"/>
          </p:nvPr>
        </p:nvSpPr>
        <p:spPr>
          <a:xfrm>
            <a:off x="6553200" y="6248400"/>
            <a:ext cx="1905000" cy="457200"/>
          </a:xfrm>
        </p:spPr>
        <p:txBody>
          <a:bodyPr/>
          <a:lstStyle/>
          <a:p>
            <a:pPr>
              <a:defRPr/>
            </a:pPr>
            <a:fld id="{ADC4DC28-9F85-4404-92B5-CAA5E44AACFF}" type="slidenum">
              <a:rPr lang="x-none" b="0">
                <a:latin typeface="Arial" pitchFamily="34" charset="0"/>
                <a:cs typeface="+mn-cs"/>
              </a:rPr>
              <a:pPr>
                <a:defRPr/>
              </a:pPr>
              <a:t>87</a:t>
            </a:fld>
            <a:endParaRPr lang="en-US" b="0" dirty="0">
              <a:latin typeface="Arial" pitchFamily="34" charset="0"/>
              <a:cs typeface="+mn-cs"/>
            </a:endParaRPr>
          </a:p>
        </p:txBody>
      </p:sp>
      <p:sp>
        <p:nvSpPr>
          <p:cNvPr id="78853" name="Rectangle 3"/>
          <p:cNvSpPr>
            <a:spLocks noGrp="1" noChangeArrowheads="1"/>
          </p:cNvSpPr>
          <p:nvPr>
            <p:ph type="title" idx="4294967295"/>
          </p:nvPr>
        </p:nvSpPr>
        <p:spPr/>
        <p:txBody>
          <a:bodyPr/>
          <a:lstStyle/>
          <a:p>
            <a:pPr eaLnBrk="1" hangingPunct="1"/>
            <a:r>
              <a:rPr lang="en-US" sz="4000"/>
              <a:t>Read/Write Register Example</a:t>
            </a:r>
          </a:p>
        </p:txBody>
      </p:sp>
      <p:sp>
        <p:nvSpPr>
          <p:cNvPr id="78854" name="Text Box 4"/>
          <p:cNvSpPr txBox="1">
            <a:spLocks noChangeArrowheads="1"/>
          </p:cNvSpPr>
          <p:nvPr/>
        </p:nvSpPr>
        <p:spPr bwMode="auto">
          <a:xfrm>
            <a:off x="3402220" y="5410200"/>
            <a:ext cx="766555" cy="461665"/>
          </a:xfrm>
          <a:prstGeom prst="rect">
            <a:avLst/>
          </a:prstGeom>
          <a:noFill/>
          <a:ln w="9525">
            <a:noFill/>
            <a:miter lim="800000"/>
            <a:headEnd/>
            <a:tailEnd/>
          </a:ln>
        </p:spPr>
        <p:txBody>
          <a:bodyPr wrap="none">
            <a:spAutoFit/>
          </a:bodyPr>
          <a:lstStyle/>
          <a:p>
            <a:pPr algn="r"/>
            <a:r>
              <a:rPr lang="en-US" b="0" dirty="0">
                <a:solidFill>
                  <a:schemeClr val="bg1"/>
                </a:solidFill>
                <a:latin typeface="Arial" pitchFamily="34" charset="0"/>
              </a:rPr>
              <a:t>time</a:t>
            </a:r>
          </a:p>
        </p:txBody>
      </p:sp>
      <p:sp>
        <p:nvSpPr>
          <p:cNvPr id="78855" name="AutoShape 5"/>
          <p:cNvSpPr>
            <a:spLocks noChangeArrowheads="1"/>
          </p:cNvSpPr>
          <p:nvPr/>
        </p:nvSpPr>
        <p:spPr bwMode="auto">
          <a:xfrm>
            <a:off x="2895600" y="3352800"/>
            <a:ext cx="1828800" cy="990600"/>
          </a:xfrm>
          <a:prstGeom prst="leftRightArrow">
            <a:avLst>
              <a:gd name="adj1" fmla="val 50000"/>
              <a:gd name="adj2" fmla="val 36923"/>
            </a:avLst>
          </a:prstGeom>
          <a:solidFill>
            <a:srgbClr val="6666FF"/>
          </a:solidFill>
          <a:ln w="38100">
            <a:solidFill>
              <a:schemeClr val="tx1"/>
            </a:solidFill>
            <a:miter lim="800000"/>
            <a:headEnd/>
            <a:tailEnd/>
          </a:ln>
        </p:spPr>
        <p:txBody>
          <a:bodyPr wrap="none" anchor="ctr"/>
          <a:lstStyle/>
          <a:p>
            <a:pPr algn="ctr"/>
            <a:r>
              <a:rPr lang="en-US" dirty="0">
                <a:solidFill>
                  <a:schemeClr val="bg1"/>
                </a:solidFill>
                <a:latin typeface="Arial" pitchFamily="34" charset="0"/>
              </a:rPr>
              <a:t>read(1)</a:t>
            </a:r>
          </a:p>
        </p:txBody>
      </p:sp>
      <p:sp>
        <p:nvSpPr>
          <p:cNvPr id="78856" name="AutoShape 6"/>
          <p:cNvSpPr>
            <a:spLocks noChangeArrowheads="1"/>
          </p:cNvSpPr>
          <p:nvPr/>
        </p:nvSpPr>
        <p:spPr bwMode="auto">
          <a:xfrm>
            <a:off x="914400" y="3352800"/>
            <a:ext cx="1828800" cy="990600"/>
          </a:xfrm>
          <a:prstGeom prst="leftRightArrow">
            <a:avLst>
              <a:gd name="adj1" fmla="val 50000"/>
              <a:gd name="adj2" fmla="val 36923"/>
            </a:avLst>
          </a:prstGeom>
          <a:solidFill>
            <a:srgbClr val="6666FF"/>
          </a:solidFill>
          <a:ln w="38100">
            <a:solidFill>
              <a:schemeClr val="tx1"/>
            </a:solidFill>
            <a:miter lim="800000"/>
            <a:headEnd/>
            <a:tailEnd/>
          </a:ln>
        </p:spPr>
        <p:txBody>
          <a:bodyPr wrap="none" anchor="ctr"/>
          <a:lstStyle/>
          <a:p>
            <a:pPr algn="ctr"/>
            <a:r>
              <a:rPr lang="en-US" dirty="0">
                <a:solidFill>
                  <a:schemeClr val="bg1"/>
                </a:solidFill>
                <a:latin typeface="Arial" pitchFamily="34" charset="0"/>
              </a:rPr>
              <a:t>write(0)</a:t>
            </a:r>
          </a:p>
        </p:txBody>
      </p:sp>
      <p:sp>
        <p:nvSpPr>
          <p:cNvPr id="78857" name="AutoShape 7"/>
          <p:cNvSpPr>
            <a:spLocks noChangeArrowheads="1"/>
          </p:cNvSpPr>
          <p:nvPr/>
        </p:nvSpPr>
        <p:spPr bwMode="auto">
          <a:xfrm>
            <a:off x="1295400" y="4267200"/>
            <a:ext cx="5334000" cy="990600"/>
          </a:xfrm>
          <a:prstGeom prst="leftRightArrow">
            <a:avLst>
              <a:gd name="adj1" fmla="val 50000"/>
              <a:gd name="adj2" fmla="val 44722"/>
            </a:avLst>
          </a:prstGeom>
          <a:solidFill>
            <a:srgbClr val="FF0000"/>
          </a:solidFill>
          <a:ln w="38100">
            <a:solidFill>
              <a:schemeClr val="tx1"/>
            </a:solidFill>
            <a:miter lim="800000"/>
            <a:headEnd/>
            <a:tailEnd/>
          </a:ln>
        </p:spPr>
        <p:txBody>
          <a:bodyPr wrap="none" anchor="ctr"/>
          <a:lstStyle/>
          <a:p>
            <a:pPr algn="ctr"/>
            <a:r>
              <a:rPr lang="en-US" dirty="0">
                <a:solidFill>
                  <a:schemeClr val="bg1"/>
                </a:solidFill>
                <a:latin typeface="Arial" pitchFamily="34" charset="0"/>
              </a:rPr>
              <a:t>write(1)</a:t>
            </a:r>
          </a:p>
        </p:txBody>
      </p:sp>
      <p:sp>
        <p:nvSpPr>
          <p:cNvPr id="78858" name="AutoShape 8"/>
          <p:cNvSpPr>
            <a:spLocks noChangeArrowheads="1"/>
          </p:cNvSpPr>
          <p:nvPr/>
        </p:nvSpPr>
        <p:spPr bwMode="auto">
          <a:xfrm>
            <a:off x="4876800" y="3352800"/>
            <a:ext cx="1828800" cy="990600"/>
          </a:xfrm>
          <a:prstGeom prst="leftRightArrow">
            <a:avLst>
              <a:gd name="adj1" fmla="val 50000"/>
              <a:gd name="adj2" fmla="val 36923"/>
            </a:avLst>
          </a:prstGeom>
          <a:solidFill>
            <a:srgbClr val="6666FF"/>
          </a:solidFill>
          <a:ln w="38100">
            <a:solidFill>
              <a:schemeClr val="tx1"/>
            </a:solidFill>
            <a:miter lim="800000"/>
            <a:headEnd/>
            <a:tailEnd/>
          </a:ln>
        </p:spPr>
        <p:txBody>
          <a:bodyPr wrap="none" anchor="ctr"/>
          <a:lstStyle/>
          <a:p>
            <a:pPr algn="ctr"/>
            <a:r>
              <a:rPr lang="en-US" dirty="0">
                <a:solidFill>
                  <a:schemeClr val="bg1"/>
                </a:solidFill>
                <a:latin typeface="Arial" pitchFamily="34" charset="0"/>
              </a:rPr>
              <a:t>write(2)</a:t>
            </a:r>
          </a:p>
        </p:txBody>
      </p:sp>
      <p:sp>
        <p:nvSpPr>
          <p:cNvPr id="78859" name="AutoShape 9"/>
          <p:cNvSpPr>
            <a:spLocks noChangeArrowheads="1"/>
          </p:cNvSpPr>
          <p:nvPr/>
        </p:nvSpPr>
        <p:spPr bwMode="auto">
          <a:xfrm>
            <a:off x="838200" y="5257800"/>
            <a:ext cx="7391400" cy="762000"/>
          </a:xfrm>
          <a:prstGeom prst="rightArrow">
            <a:avLst>
              <a:gd name="adj1" fmla="val 50000"/>
              <a:gd name="adj2" fmla="val 242500"/>
            </a:avLst>
          </a:prstGeom>
          <a:solidFill>
            <a:srgbClr val="0099FF"/>
          </a:solidFill>
          <a:ln w="38100">
            <a:solidFill>
              <a:srgbClr val="0099FF"/>
            </a:solidFill>
            <a:miter lim="800000"/>
            <a:headEnd/>
            <a:tailEnd/>
          </a:ln>
        </p:spPr>
        <p:txBody>
          <a:bodyPr wrap="none" anchor="ctr"/>
          <a:lstStyle/>
          <a:p>
            <a:endParaRPr lang="en-US" dirty="0">
              <a:latin typeface="Courier New" pitchFamily="49" charset="0"/>
            </a:endParaRPr>
          </a:p>
        </p:txBody>
      </p:sp>
      <p:sp>
        <p:nvSpPr>
          <p:cNvPr id="78860" name="Text Box 10"/>
          <p:cNvSpPr txBox="1">
            <a:spLocks noChangeArrowheads="1"/>
          </p:cNvSpPr>
          <p:nvPr/>
        </p:nvSpPr>
        <p:spPr bwMode="auto">
          <a:xfrm>
            <a:off x="3402220" y="5410200"/>
            <a:ext cx="766555" cy="461665"/>
          </a:xfrm>
          <a:prstGeom prst="rect">
            <a:avLst/>
          </a:prstGeom>
          <a:noFill/>
          <a:ln w="9525">
            <a:noFill/>
            <a:miter lim="800000"/>
            <a:headEnd/>
            <a:tailEnd/>
          </a:ln>
        </p:spPr>
        <p:txBody>
          <a:bodyPr wrap="none">
            <a:spAutoFit/>
          </a:bodyPr>
          <a:lstStyle/>
          <a:p>
            <a:pPr algn="r"/>
            <a:r>
              <a:rPr lang="en-US" b="0" dirty="0">
                <a:solidFill>
                  <a:schemeClr val="bg1"/>
                </a:solidFill>
                <a:latin typeface="Arial" pitchFamily="34" charset="0"/>
              </a:rPr>
              <a:t>time</a:t>
            </a:r>
          </a:p>
        </p:txBody>
      </p:sp>
      <p:sp>
        <p:nvSpPr>
          <p:cNvPr id="78861" name="AutoShape 11"/>
          <p:cNvSpPr>
            <a:spLocks noChangeArrowheads="1"/>
          </p:cNvSpPr>
          <p:nvPr/>
        </p:nvSpPr>
        <p:spPr bwMode="auto">
          <a:xfrm>
            <a:off x="6856413" y="4259263"/>
            <a:ext cx="1828800" cy="990600"/>
          </a:xfrm>
          <a:prstGeom prst="leftRightArrow">
            <a:avLst>
              <a:gd name="adj1" fmla="val 50000"/>
              <a:gd name="adj2" fmla="val 36923"/>
            </a:avLst>
          </a:prstGeom>
          <a:solidFill>
            <a:srgbClr val="FF0000"/>
          </a:solidFill>
          <a:ln w="38100">
            <a:solidFill>
              <a:schemeClr val="tx1"/>
            </a:solidFill>
            <a:miter lim="800000"/>
            <a:headEnd/>
            <a:tailEnd/>
          </a:ln>
        </p:spPr>
        <p:txBody>
          <a:bodyPr wrap="none" anchor="ctr"/>
          <a:lstStyle/>
          <a:p>
            <a:pPr algn="ctr"/>
            <a:r>
              <a:rPr lang="en-US" dirty="0">
                <a:solidFill>
                  <a:schemeClr val="bg1"/>
                </a:solidFill>
                <a:latin typeface="Arial" pitchFamily="34" charset="0"/>
              </a:rPr>
              <a:t>read(1)</a:t>
            </a:r>
          </a:p>
        </p:txBody>
      </p:sp>
      <p:sp>
        <p:nvSpPr>
          <p:cNvPr id="78862" name="Line 12"/>
          <p:cNvSpPr>
            <a:spLocks noChangeShapeType="1"/>
          </p:cNvSpPr>
          <p:nvPr/>
        </p:nvSpPr>
        <p:spPr bwMode="auto">
          <a:xfrm>
            <a:off x="4740275" y="3840163"/>
            <a:ext cx="0" cy="2027237"/>
          </a:xfrm>
          <a:prstGeom prst="line">
            <a:avLst/>
          </a:prstGeom>
          <a:noFill/>
          <a:ln w="76200">
            <a:solidFill>
              <a:schemeClr val="accent2"/>
            </a:solidFill>
            <a:prstDash val="sysDot"/>
            <a:round/>
            <a:headEnd/>
            <a:tailEnd/>
          </a:ln>
        </p:spPr>
        <p:txBody>
          <a:bodyPr wrap="none" anchor="ctr"/>
          <a:lstStyle/>
          <a:p>
            <a:endParaRPr lang="en-US" dirty="0">
              <a:latin typeface="Courier New" pitchFamily="49" charset="0"/>
            </a:endParaRPr>
          </a:p>
        </p:txBody>
      </p:sp>
      <p:sp>
        <p:nvSpPr>
          <p:cNvPr id="78863" name="AutoShape 13"/>
          <p:cNvSpPr>
            <a:spLocks noChangeArrowheads="1"/>
          </p:cNvSpPr>
          <p:nvPr/>
        </p:nvSpPr>
        <p:spPr bwMode="auto">
          <a:xfrm>
            <a:off x="577850" y="4997450"/>
            <a:ext cx="3430588" cy="976313"/>
          </a:xfrm>
          <a:prstGeom prst="wedgeRoundRectCallout">
            <a:avLst>
              <a:gd name="adj1" fmla="val 67861"/>
              <a:gd name="adj2" fmla="val 15204"/>
              <a:gd name="adj3" fmla="val 16667"/>
            </a:avLst>
          </a:prstGeom>
          <a:solidFill>
            <a:schemeClr val="tx1"/>
          </a:solidFill>
          <a:ln w="38100">
            <a:solidFill>
              <a:srgbClr val="FF0000"/>
            </a:solidFill>
            <a:miter lim="800000"/>
            <a:headEnd/>
            <a:tailEnd/>
          </a:ln>
        </p:spPr>
        <p:txBody>
          <a:bodyPr anchor="ctr"/>
          <a:lstStyle/>
          <a:p>
            <a:pPr algn="ctr"/>
            <a:r>
              <a:rPr lang="en-US" sz="2800" dirty="0">
                <a:solidFill>
                  <a:srgbClr val="FFFF00"/>
                </a:solidFill>
                <a:latin typeface="Arial" pitchFamily="34" charset="0"/>
              </a:rPr>
              <a:t>write(1) already happened</a:t>
            </a:r>
          </a:p>
        </p:txBody>
      </p:sp>
      <p:pic>
        <p:nvPicPr>
          <p:cNvPr id="17" name="Picture 7"/>
          <p:cNvPicPr>
            <a:picLocks noChangeAspect="1" noChangeArrowheads="1"/>
          </p:cNvPicPr>
          <p:nvPr/>
        </p:nvPicPr>
        <p:blipFill>
          <a:blip r:embed="rId3" cstate="print"/>
          <a:srcRect/>
          <a:stretch>
            <a:fillRect/>
          </a:stretch>
        </p:blipFill>
        <p:spPr bwMode="auto">
          <a:xfrm>
            <a:off x="655638" y="6157913"/>
            <a:ext cx="587375" cy="587375"/>
          </a:xfrm>
          <a:prstGeom prst="rect">
            <a:avLst/>
          </a:prstGeom>
          <a:noFill/>
          <a:ln w="9525">
            <a:noFill/>
            <a:miter lim="800000"/>
            <a:headEnd/>
            <a:tailEnd/>
          </a:ln>
        </p:spPr>
      </p:pic>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2" name="Footer Placeholder 2"/>
          <p:cNvSpPr>
            <a:spLocks noGrp="1"/>
          </p:cNvSpPr>
          <p:nvPr>
            <p:ph type="ftr" sz="quarter" idx="10"/>
          </p:nvPr>
        </p:nvSpPr>
        <p:spPr>
          <a:xfrm>
            <a:off x="3124200" y="6248400"/>
            <a:ext cx="2895600" cy="457200"/>
          </a:xfrm>
        </p:spPr>
        <p:txBody>
          <a:bodyPr/>
          <a:lstStyle/>
          <a:p>
            <a:pPr>
              <a:defRPr/>
            </a:pPr>
            <a:r>
              <a:rPr lang="en-US" b="0" dirty="0">
                <a:latin typeface="Arial" pitchFamily="34" charset="0"/>
                <a:cs typeface="+mn-cs"/>
              </a:rPr>
              <a:t>Art of Multiprocessor Programming</a:t>
            </a:r>
          </a:p>
        </p:txBody>
      </p:sp>
      <p:sp>
        <p:nvSpPr>
          <p:cNvPr id="23" name="Slide Number Placeholder 3"/>
          <p:cNvSpPr>
            <a:spLocks noGrp="1"/>
          </p:cNvSpPr>
          <p:nvPr>
            <p:ph type="sldNum" sz="quarter" idx="11"/>
          </p:nvPr>
        </p:nvSpPr>
        <p:spPr>
          <a:xfrm>
            <a:off x="6553200" y="6248400"/>
            <a:ext cx="1905000" cy="457200"/>
          </a:xfrm>
        </p:spPr>
        <p:txBody>
          <a:bodyPr/>
          <a:lstStyle/>
          <a:p>
            <a:pPr>
              <a:defRPr/>
            </a:pPr>
            <a:fld id="{44300617-F651-42D8-93F3-C15E563B586C}" type="slidenum">
              <a:rPr lang="x-none" b="0">
                <a:latin typeface="Arial" pitchFamily="34" charset="0"/>
                <a:cs typeface="+mn-cs"/>
              </a:rPr>
              <a:pPr>
                <a:defRPr/>
              </a:pPr>
              <a:t>88</a:t>
            </a:fld>
            <a:endParaRPr lang="en-US" b="0" dirty="0">
              <a:latin typeface="Arial" pitchFamily="34" charset="0"/>
              <a:cs typeface="+mn-cs"/>
            </a:endParaRPr>
          </a:p>
        </p:txBody>
      </p:sp>
      <p:sp>
        <p:nvSpPr>
          <p:cNvPr id="79877" name="Rectangle 2"/>
          <p:cNvSpPr>
            <a:spLocks noGrp="1" noChangeArrowheads="1"/>
          </p:cNvSpPr>
          <p:nvPr>
            <p:ph type="title" idx="4294967295"/>
          </p:nvPr>
        </p:nvSpPr>
        <p:spPr/>
        <p:txBody>
          <a:bodyPr/>
          <a:lstStyle/>
          <a:p>
            <a:pPr eaLnBrk="1" hangingPunct="1"/>
            <a:r>
              <a:rPr lang="en-US" sz="4000"/>
              <a:t>Read/Write Register Example</a:t>
            </a:r>
          </a:p>
        </p:txBody>
      </p:sp>
      <p:sp>
        <p:nvSpPr>
          <p:cNvPr id="79878" name="Text Box 3"/>
          <p:cNvSpPr txBox="1">
            <a:spLocks noChangeArrowheads="1"/>
          </p:cNvSpPr>
          <p:nvPr/>
        </p:nvSpPr>
        <p:spPr bwMode="auto">
          <a:xfrm>
            <a:off x="3402220" y="5410200"/>
            <a:ext cx="766555" cy="461665"/>
          </a:xfrm>
          <a:prstGeom prst="rect">
            <a:avLst/>
          </a:prstGeom>
          <a:noFill/>
          <a:ln w="9525">
            <a:noFill/>
            <a:miter lim="800000"/>
            <a:headEnd/>
            <a:tailEnd/>
          </a:ln>
        </p:spPr>
        <p:txBody>
          <a:bodyPr wrap="none">
            <a:spAutoFit/>
          </a:bodyPr>
          <a:lstStyle/>
          <a:p>
            <a:pPr algn="r"/>
            <a:r>
              <a:rPr lang="en-US" b="0" dirty="0">
                <a:solidFill>
                  <a:schemeClr val="bg1"/>
                </a:solidFill>
                <a:latin typeface="Arial" pitchFamily="34" charset="0"/>
              </a:rPr>
              <a:t>time</a:t>
            </a:r>
          </a:p>
        </p:txBody>
      </p:sp>
      <p:sp>
        <p:nvSpPr>
          <p:cNvPr id="79879" name="AutoShape 4"/>
          <p:cNvSpPr>
            <a:spLocks noChangeArrowheads="1"/>
          </p:cNvSpPr>
          <p:nvPr/>
        </p:nvSpPr>
        <p:spPr bwMode="auto">
          <a:xfrm>
            <a:off x="2895600" y="3352800"/>
            <a:ext cx="1828800" cy="990600"/>
          </a:xfrm>
          <a:prstGeom prst="leftRightArrow">
            <a:avLst>
              <a:gd name="adj1" fmla="val 50000"/>
              <a:gd name="adj2" fmla="val 36923"/>
            </a:avLst>
          </a:prstGeom>
          <a:solidFill>
            <a:srgbClr val="6666FF"/>
          </a:solidFill>
          <a:ln w="38100">
            <a:solidFill>
              <a:schemeClr val="tx1"/>
            </a:solidFill>
            <a:miter lim="800000"/>
            <a:headEnd/>
            <a:tailEnd/>
          </a:ln>
        </p:spPr>
        <p:txBody>
          <a:bodyPr wrap="none" anchor="ctr"/>
          <a:lstStyle/>
          <a:p>
            <a:pPr algn="ctr"/>
            <a:r>
              <a:rPr lang="en-US" dirty="0">
                <a:solidFill>
                  <a:schemeClr val="bg1"/>
                </a:solidFill>
                <a:latin typeface="Arial" pitchFamily="34" charset="0"/>
              </a:rPr>
              <a:t>read(1)</a:t>
            </a:r>
          </a:p>
        </p:txBody>
      </p:sp>
      <p:sp>
        <p:nvSpPr>
          <p:cNvPr id="79880" name="AutoShape 5"/>
          <p:cNvSpPr>
            <a:spLocks noChangeArrowheads="1"/>
          </p:cNvSpPr>
          <p:nvPr/>
        </p:nvSpPr>
        <p:spPr bwMode="auto">
          <a:xfrm>
            <a:off x="914400" y="3352800"/>
            <a:ext cx="1828800" cy="990600"/>
          </a:xfrm>
          <a:prstGeom prst="leftRightArrow">
            <a:avLst>
              <a:gd name="adj1" fmla="val 50000"/>
              <a:gd name="adj2" fmla="val 36923"/>
            </a:avLst>
          </a:prstGeom>
          <a:solidFill>
            <a:srgbClr val="6666FF"/>
          </a:solidFill>
          <a:ln w="38100">
            <a:solidFill>
              <a:schemeClr val="tx1"/>
            </a:solidFill>
            <a:miter lim="800000"/>
            <a:headEnd/>
            <a:tailEnd/>
          </a:ln>
        </p:spPr>
        <p:txBody>
          <a:bodyPr wrap="none" anchor="ctr"/>
          <a:lstStyle/>
          <a:p>
            <a:pPr algn="ctr"/>
            <a:r>
              <a:rPr lang="en-US" dirty="0">
                <a:solidFill>
                  <a:schemeClr val="bg1"/>
                </a:solidFill>
                <a:latin typeface="Arial" pitchFamily="34" charset="0"/>
              </a:rPr>
              <a:t>write(0)</a:t>
            </a:r>
          </a:p>
        </p:txBody>
      </p:sp>
      <p:sp>
        <p:nvSpPr>
          <p:cNvPr id="79881" name="AutoShape 6"/>
          <p:cNvSpPr>
            <a:spLocks noChangeArrowheads="1"/>
          </p:cNvSpPr>
          <p:nvPr/>
        </p:nvSpPr>
        <p:spPr bwMode="auto">
          <a:xfrm>
            <a:off x="1295400" y="4267200"/>
            <a:ext cx="5334000" cy="990600"/>
          </a:xfrm>
          <a:prstGeom prst="leftRightArrow">
            <a:avLst>
              <a:gd name="adj1" fmla="val 50000"/>
              <a:gd name="adj2" fmla="val 44722"/>
            </a:avLst>
          </a:prstGeom>
          <a:solidFill>
            <a:srgbClr val="FF0000"/>
          </a:solidFill>
          <a:ln w="38100">
            <a:solidFill>
              <a:schemeClr val="tx1"/>
            </a:solidFill>
            <a:miter lim="800000"/>
            <a:headEnd/>
            <a:tailEnd/>
          </a:ln>
        </p:spPr>
        <p:txBody>
          <a:bodyPr wrap="none" anchor="ctr"/>
          <a:lstStyle/>
          <a:p>
            <a:pPr algn="ctr"/>
            <a:r>
              <a:rPr lang="en-US" dirty="0">
                <a:solidFill>
                  <a:schemeClr val="bg1"/>
                </a:solidFill>
                <a:latin typeface="Arial" pitchFamily="34" charset="0"/>
              </a:rPr>
              <a:t>write(1)</a:t>
            </a:r>
          </a:p>
        </p:txBody>
      </p:sp>
      <p:sp>
        <p:nvSpPr>
          <p:cNvPr id="79882" name="AutoShape 7"/>
          <p:cNvSpPr>
            <a:spLocks noChangeArrowheads="1"/>
          </p:cNvSpPr>
          <p:nvPr/>
        </p:nvSpPr>
        <p:spPr bwMode="auto">
          <a:xfrm>
            <a:off x="4876800" y="3352800"/>
            <a:ext cx="1828800" cy="990600"/>
          </a:xfrm>
          <a:prstGeom prst="leftRightArrow">
            <a:avLst>
              <a:gd name="adj1" fmla="val 50000"/>
              <a:gd name="adj2" fmla="val 36923"/>
            </a:avLst>
          </a:prstGeom>
          <a:solidFill>
            <a:srgbClr val="6666FF"/>
          </a:solidFill>
          <a:ln w="38100">
            <a:solidFill>
              <a:schemeClr val="tx1"/>
            </a:solidFill>
            <a:miter lim="800000"/>
            <a:headEnd/>
            <a:tailEnd/>
          </a:ln>
        </p:spPr>
        <p:txBody>
          <a:bodyPr wrap="none" anchor="ctr"/>
          <a:lstStyle/>
          <a:p>
            <a:pPr algn="ctr"/>
            <a:r>
              <a:rPr lang="en-US" dirty="0">
                <a:solidFill>
                  <a:schemeClr val="bg1"/>
                </a:solidFill>
                <a:latin typeface="Arial" pitchFamily="34" charset="0"/>
              </a:rPr>
              <a:t>write(2)</a:t>
            </a:r>
          </a:p>
        </p:txBody>
      </p:sp>
      <p:sp>
        <p:nvSpPr>
          <p:cNvPr id="79883" name="AutoShape 8"/>
          <p:cNvSpPr>
            <a:spLocks noChangeArrowheads="1"/>
          </p:cNvSpPr>
          <p:nvPr/>
        </p:nvSpPr>
        <p:spPr bwMode="auto">
          <a:xfrm>
            <a:off x="838200" y="5257800"/>
            <a:ext cx="7391400" cy="762000"/>
          </a:xfrm>
          <a:prstGeom prst="rightArrow">
            <a:avLst>
              <a:gd name="adj1" fmla="val 50000"/>
              <a:gd name="adj2" fmla="val 242500"/>
            </a:avLst>
          </a:prstGeom>
          <a:solidFill>
            <a:srgbClr val="0099FF"/>
          </a:solidFill>
          <a:ln w="38100">
            <a:solidFill>
              <a:srgbClr val="0099FF"/>
            </a:solidFill>
            <a:miter lim="800000"/>
            <a:headEnd/>
            <a:tailEnd/>
          </a:ln>
        </p:spPr>
        <p:txBody>
          <a:bodyPr wrap="none" anchor="ctr"/>
          <a:lstStyle/>
          <a:p>
            <a:endParaRPr lang="en-US" dirty="0">
              <a:latin typeface="Courier New" pitchFamily="49" charset="0"/>
            </a:endParaRPr>
          </a:p>
        </p:txBody>
      </p:sp>
      <p:sp>
        <p:nvSpPr>
          <p:cNvPr id="79884" name="Text Box 9"/>
          <p:cNvSpPr txBox="1">
            <a:spLocks noChangeArrowheads="1"/>
          </p:cNvSpPr>
          <p:nvPr/>
        </p:nvSpPr>
        <p:spPr bwMode="auto">
          <a:xfrm>
            <a:off x="3402220" y="5410200"/>
            <a:ext cx="766555" cy="461665"/>
          </a:xfrm>
          <a:prstGeom prst="rect">
            <a:avLst/>
          </a:prstGeom>
          <a:noFill/>
          <a:ln w="9525">
            <a:noFill/>
            <a:miter lim="800000"/>
            <a:headEnd/>
            <a:tailEnd/>
          </a:ln>
        </p:spPr>
        <p:txBody>
          <a:bodyPr wrap="none">
            <a:spAutoFit/>
          </a:bodyPr>
          <a:lstStyle/>
          <a:p>
            <a:pPr algn="r"/>
            <a:r>
              <a:rPr lang="en-US" b="0" dirty="0">
                <a:solidFill>
                  <a:schemeClr val="bg1"/>
                </a:solidFill>
                <a:latin typeface="Arial" pitchFamily="34" charset="0"/>
              </a:rPr>
              <a:t>time</a:t>
            </a:r>
          </a:p>
        </p:txBody>
      </p:sp>
      <p:sp>
        <p:nvSpPr>
          <p:cNvPr id="79885" name="AutoShape 10"/>
          <p:cNvSpPr>
            <a:spLocks noChangeArrowheads="1"/>
          </p:cNvSpPr>
          <p:nvPr/>
        </p:nvSpPr>
        <p:spPr bwMode="auto">
          <a:xfrm>
            <a:off x="6842125" y="4259263"/>
            <a:ext cx="1828800" cy="990600"/>
          </a:xfrm>
          <a:prstGeom prst="leftRightArrow">
            <a:avLst>
              <a:gd name="adj1" fmla="val 50000"/>
              <a:gd name="adj2" fmla="val 36923"/>
            </a:avLst>
          </a:prstGeom>
          <a:solidFill>
            <a:srgbClr val="FF0000"/>
          </a:solidFill>
          <a:ln w="38100">
            <a:solidFill>
              <a:schemeClr val="tx1"/>
            </a:solidFill>
            <a:miter lim="800000"/>
            <a:headEnd/>
            <a:tailEnd/>
          </a:ln>
        </p:spPr>
        <p:txBody>
          <a:bodyPr wrap="none" anchor="ctr"/>
          <a:lstStyle/>
          <a:p>
            <a:pPr algn="ctr"/>
            <a:r>
              <a:rPr lang="en-US" dirty="0">
                <a:solidFill>
                  <a:schemeClr val="bg1"/>
                </a:solidFill>
                <a:latin typeface="Arial" pitchFamily="34" charset="0"/>
              </a:rPr>
              <a:t>read(1)</a:t>
            </a:r>
          </a:p>
        </p:txBody>
      </p:sp>
      <p:sp>
        <p:nvSpPr>
          <p:cNvPr id="79886" name="Line 11"/>
          <p:cNvSpPr>
            <a:spLocks noChangeShapeType="1"/>
          </p:cNvSpPr>
          <p:nvPr/>
        </p:nvSpPr>
        <p:spPr bwMode="auto">
          <a:xfrm flipH="1">
            <a:off x="3814763" y="4500563"/>
            <a:ext cx="14287" cy="498475"/>
          </a:xfrm>
          <a:prstGeom prst="line">
            <a:avLst/>
          </a:prstGeom>
          <a:noFill/>
          <a:ln w="76200">
            <a:solidFill>
              <a:srgbClr val="FF0000"/>
            </a:solidFill>
            <a:round/>
            <a:headEnd/>
            <a:tailEnd/>
          </a:ln>
        </p:spPr>
        <p:txBody>
          <a:bodyPr wrap="none" anchor="ctr"/>
          <a:lstStyle/>
          <a:p>
            <a:endParaRPr lang="en-US" dirty="0">
              <a:latin typeface="Courier New" pitchFamily="49" charset="0"/>
            </a:endParaRPr>
          </a:p>
        </p:txBody>
      </p:sp>
      <p:grpSp>
        <p:nvGrpSpPr>
          <p:cNvPr id="79887" name="Group 12"/>
          <p:cNvGrpSpPr>
            <a:grpSpLocks/>
          </p:cNvGrpSpPr>
          <p:nvPr/>
        </p:nvGrpSpPr>
        <p:grpSpPr bwMode="auto">
          <a:xfrm>
            <a:off x="1308100" y="4267200"/>
            <a:ext cx="5334000" cy="990600"/>
            <a:chOff x="824" y="2688"/>
            <a:chExt cx="3360" cy="624"/>
          </a:xfrm>
        </p:grpSpPr>
        <p:sp>
          <p:nvSpPr>
            <p:cNvPr id="79894" name="AutoShape 13"/>
            <p:cNvSpPr>
              <a:spLocks noChangeArrowheads="1"/>
            </p:cNvSpPr>
            <p:nvPr/>
          </p:nvSpPr>
          <p:spPr bwMode="auto">
            <a:xfrm>
              <a:off x="824" y="2688"/>
              <a:ext cx="3360" cy="624"/>
            </a:xfrm>
            <a:prstGeom prst="leftRightArrow">
              <a:avLst>
                <a:gd name="adj1" fmla="val 50000"/>
                <a:gd name="adj2" fmla="val 44722"/>
              </a:avLst>
            </a:prstGeom>
            <a:solidFill>
              <a:schemeClr val="folHlink"/>
            </a:solidFill>
            <a:ln w="38100">
              <a:solidFill>
                <a:schemeClr val="tx1"/>
              </a:solidFill>
              <a:miter lim="800000"/>
              <a:headEnd/>
              <a:tailEnd/>
            </a:ln>
          </p:spPr>
          <p:txBody>
            <a:bodyPr wrap="none" anchor="ctr"/>
            <a:lstStyle/>
            <a:p>
              <a:pPr algn="ctr"/>
              <a:r>
                <a:rPr lang="en-US" dirty="0">
                  <a:solidFill>
                    <a:schemeClr val="bg1"/>
                  </a:solidFill>
                  <a:latin typeface="Arial" pitchFamily="34" charset="0"/>
                </a:rPr>
                <a:t>write(1)</a:t>
              </a:r>
            </a:p>
          </p:txBody>
        </p:sp>
        <p:sp>
          <p:nvSpPr>
            <p:cNvPr id="79895" name="Line 14"/>
            <p:cNvSpPr>
              <a:spLocks noChangeShapeType="1"/>
            </p:cNvSpPr>
            <p:nvPr/>
          </p:nvSpPr>
          <p:spPr bwMode="auto">
            <a:xfrm flipH="1">
              <a:off x="2403" y="2835"/>
              <a:ext cx="9" cy="314"/>
            </a:xfrm>
            <a:prstGeom prst="line">
              <a:avLst/>
            </a:prstGeom>
            <a:noFill/>
            <a:ln w="76200">
              <a:solidFill>
                <a:srgbClr val="FF0000"/>
              </a:solidFill>
              <a:round/>
              <a:headEnd/>
              <a:tailEnd/>
            </a:ln>
          </p:spPr>
          <p:txBody>
            <a:bodyPr wrap="none" anchor="ctr"/>
            <a:lstStyle/>
            <a:p>
              <a:endParaRPr lang="en-US" dirty="0">
                <a:latin typeface="Courier New" pitchFamily="49" charset="0"/>
              </a:endParaRPr>
            </a:p>
          </p:txBody>
        </p:sp>
      </p:grpSp>
      <p:sp>
        <p:nvSpPr>
          <p:cNvPr id="79888" name="Line 15"/>
          <p:cNvSpPr>
            <a:spLocks noChangeShapeType="1"/>
          </p:cNvSpPr>
          <p:nvPr/>
        </p:nvSpPr>
        <p:spPr bwMode="auto">
          <a:xfrm>
            <a:off x="4740275" y="3840163"/>
            <a:ext cx="0" cy="2027237"/>
          </a:xfrm>
          <a:prstGeom prst="line">
            <a:avLst/>
          </a:prstGeom>
          <a:noFill/>
          <a:ln w="76200">
            <a:solidFill>
              <a:schemeClr val="accent2"/>
            </a:solidFill>
            <a:prstDash val="sysDot"/>
            <a:round/>
            <a:headEnd/>
            <a:tailEnd/>
          </a:ln>
        </p:spPr>
        <p:txBody>
          <a:bodyPr wrap="none" anchor="ctr"/>
          <a:lstStyle/>
          <a:p>
            <a:endParaRPr lang="en-US" dirty="0">
              <a:latin typeface="Courier New" pitchFamily="49" charset="0"/>
            </a:endParaRPr>
          </a:p>
        </p:txBody>
      </p:sp>
      <p:grpSp>
        <p:nvGrpSpPr>
          <p:cNvPr id="79889" name="Group 17"/>
          <p:cNvGrpSpPr>
            <a:grpSpLocks/>
          </p:cNvGrpSpPr>
          <p:nvPr/>
        </p:nvGrpSpPr>
        <p:grpSpPr bwMode="auto">
          <a:xfrm>
            <a:off x="4889500" y="3352800"/>
            <a:ext cx="1828800" cy="990600"/>
            <a:chOff x="3080" y="2112"/>
            <a:chExt cx="1152" cy="624"/>
          </a:xfrm>
        </p:grpSpPr>
        <p:sp>
          <p:nvSpPr>
            <p:cNvPr id="79892" name="AutoShape 18"/>
            <p:cNvSpPr>
              <a:spLocks noChangeArrowheads="1"/>
            </p:cNvSpPr>
            <p:nvPr/>
          </p:nvSpPr>
          <p:spPr bwMode="auto">
            <a:xfrm>
              <a:off x="3080" y="2112"/>
              <a:ext cx="1152" cy="624"/>
            </a:xfrm>
            <a:prstGeom prst="leftRightArrow">
              <a:avLst>
                <a:gd name="adj1" fmla="val 50000"/>
                <a:gd name="adj2" fmla="val 36923"/>
              </a:avLst>
            </a:prstGeom>
            <a:solidFill>
              <a:schemeClr val="folHlink"/>
            </a:solidFill>
            <a:ln w="38100">
              <a:solidFill>
                <a:schemeClr val="tx1"/>
              </a:solidFill>
              <a:miter lim="800000"/>
              <a:headEnd/>
              <a:tailEnd/>
            </a:ln>
          </p:spPr>
          <p:txBody>
            <a:bodyPr wrap="none" anchor="ctr"/>
            <a:lstStyle/>
            <a:p>
              <a:pPr algn="ctr"/>
              <a:r>
                <a:rPr lang="en-US" dirty="0">
                  <a:solidFill>
                    <a:schemeClr val="bg1"/>
                  </a:solidFill>
                  <a:latin typeface="Arial" pitchFamily="34" charset="0"/>
                </a:rPr>
                <a:t>write(2)</a:t>
              </a:r>
            </a:p>
          </p:txBody>
        </p:sp>
        <p:sp>
          <p:nvSpPr>
            <p:cNvPr id="79893" name="Line 19"/>
            <p:cNvSpPr>
              <a:spLocks noChangeShapeType="1"/>
            </p:cNvSpPr>
            <p:nvPr/>
          </p:nvSpPr>
          <p:spPr bwMode="auto">
            <a:xfrm flipH="1">
              <a:off x="3628" y="2259"/>
              <a:ext cx="9" cy="314"/>
            </a:xfrm>
            <a:prstGeom prst="line">
              <a:avLst/>
            </a:prstGeom>
            <a:noFill/>
            <a:ln w="76200">
              <a:solidFill>
                <a:schemeClr val="accent2"/>
              </a:solidFill>
              <a:round/>
              <a:headEnd/>
              <a:tailEnd/>
            </a:ln>
          </p:spPr>
          <p:txBody>
            <a:bodyPr wrap="none" anchor="ctr"/>
            <a:lstStyle/>
            <a:p>
              <a:endParaRPr lang="en-US" dirty="0">
                <a:latin typeface="Courier New" pitchFamily="49" charset="0"/>
              </a:endParaRPr>
            </a:p>
          </p:txBody>
        </p:sp>
      </p:grpSp>
      <p:sp>
        <p:nvSpPr>
          <p:cNvPr id="79891" name="AutoShape 23"/>
          <p:cNvSpPr>
            <a:spLocks noChangeArrowheads="1"/>
          </p:cNvSpPr>
          <p:nvPr/>
        </p:nvSpPr>
        <p:spPr bwMode="auto">
          <a:xfrm>
            <a:off x="577850" y="4997450"/>
            <a:ext cx="3430588" cy="976313"/>
          </a:xfrm>
          <a:prstGeom prst="wedgeRoundRectCallout">
            <a:avLst>
              <a:gd name="adj1" fmla="val 67861"/>
              <a:gd name="adj2" fmla="val 15204"/>
              <a:gd name="adj3" fmla="val 16667"/>
            </a:avLst>
          </a:prstGeom>
          <a:solidFill>
            <a:schemeClr val="tx1"/>
          </a:solidFill>
          <a:ln w="38100">
            <a:solidFill>
              <a:srgbClr val="FF0000"/>
            </a:solidFill>
            <a:miter lim="800000"/>
            <a:headEnd/>
            <a:tailEnd/>
          </a:ln>
        </p:spPr>
        <p:txBody>
          <a:bodyPr anchor="ctr"/>
          <a:lstStyle/>
          <a:p>
            <a:pPr algn="ctr"/>
            <a:r>
              <a:rPr lang="en-US" sz="2800" dirty="0">
                <a:solidFill>
                  <a:srgbClr val="FFFF00"/>
                </a:solidFill>
                <a:latin typeface="Arial" pitchFamily="34" charset="0"/>
              </a:rPr>
              <a:t>write(1) already happened</a:t>
            </a:r>
          </a:p>
        </p:txBody>
      </p:sp>
      <p:pic>
        <p:nvPicPr>
          <p:cNvPr id="24" name="Picture 7"/>
          <p:cNvPicPr>
            <a:picLocks noChangeAspect="1" noChangeArrowheads="1"/>
          </p:cNvPicPr>
          <p:nvPr/>
        </p:nvPicPr>
        <p:blipFill>
          <a:blip r:embed="rId3" cstate="print"/>
          <a:srcRect/>
          <a:stretch>
            <a:fillRect/>
          </a:stretch>
        </p:blipFill>
        <p:spPr bwMode="auto">
          <a:xfrm>
            <a:off x="655638" y="6157913"/>
            <a:ext cx="587375" cy="587375"/>
          </a:xfrm>
          <a:prstGeom prst="rect">
            <a:avLst/>
          </a:prstGeom>
          <a:noFill/>
          <a:ln w="9525">
            <a:noFill/>
            <a:miter lim="800000"/>
            <a:headEnd/>
            <a:tailEnd/>
          </a:ln>
        </p:spPr>
      </p:pic>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3" name="Footer Placeholder 2"/>
          <p:cNvSpPr>
            <a:spLocks noGrp="1"/>
          </p:cNvSpPr>
          <p:nvPr>
            <p:ph type="ftr" sz="quarter" idx="10"/>
          </p:nvPr>
        </p:nvSpPr>
        <p:spPr>
          <a:xfrm>
            <a:off x="3124200" y="6248400"/>
            <a:ext cx="2895600" cy="457200"/>
          </a:xfrm>
        </p:spPr>
        <p:txBody>
          <a:bodyPr/>
          <a:lstStyle/>
          <a:p>
            <a:pPr>
              <a:defRPr/>
            </a:pPr>
            <a:r>
              <a:rPr lang="en-US" b="0" dirty="0">
                <a:latin typeface="Arial" pitchFamily="34" charset="0"/>
                <a:cs typeface="+mn-cs"/>
              </a:rPr>
              <a:t>Art of Multiprocessor Programming</a:t>
            </a:r>
          </a:p>
        </p:txBody>
      </p:sp>
      <p:sp>
        <p:nvSpPr>
          <p:cNvPr id="24" name="Slide Number Placeholder 3"/>
          <p:cNvSpPr>
            <a:spLocks noGrp="1"/>
          </p:cNvSpPr>
          <p:nvPr>
            <p:ph type="sldNum" sz="quarter" idx="11"/>
          </p:nvPr>
        </p:nvSpPr>
        <p:spPr>
          <a:xfrm>
            <a:off x="6553200" y="6248400"/>
            <a:ext cx="1905000" cy="457200"/>
          </a:xfrm>
        </p:spPr>
        <p:txBody>
          <a:bodyPr/>
          <a:lstStyle/>
          <a:p>
            <a:pPr>
              <a:defRPr/>
            </a:pPr>
            <a:fld id="{4632DFB4-022A-4414-94AD-954059A25942}" type="slidenum">
              <a:rPr lang="x-none" b="0">
                <a:latin typeface="Arial" pitchFamily="34" charset="0"/>
                <a:cs typeface="+mn-cs"/>
              </a:rPr>
              <a:pPr>
                <a:defRPr/>
              </a:pPr>
              <a:t>89</a:t>
            </a:fld>
            <a:endParaRPr lang="en-US" b="0" dirty="0">
              <a:latin typeface="Arial" pitchFamily="34" charset="0"/>
              <a:cs typeface="+mn-cs"/>
            </a:endParaRPr>
          </a:p>
        </p:txBody>
      </p:sp>
      <p:sp>
        <p:nvSpPr>
          <p:cNvPr id="80901" name="Rectangle 3"/>
          <p:cNvSpPr>
            <a:spLocks noGrp="1" noChangeArrowheads="1"/>
          </p:cNvSpPr>
          <p:nvPr>
            <p:ph type="title" idx="4294967295"/>
          </p:nvPr>
        </p:nvSpPr>
        <p:spPr/>
        <p:txBody>
          <a:bodyPr/>
          <a:lstStyle/>
          <a:p>
            <a:pPr eaLnBrk="1" hangingPunct="1"/>
            <a:r>
              <a:rPr lang="en-US" sz="4000"/>
              <a:t>Read/Write Register Example</a:t>
            </a:r>
          </a:p>
        </p:txBody>
      </p:sp>
      <p:sp>
        <p:nvSpPr>
          <p:cNvPr id="80902" name="Text Box 4"/>
          <p:cNvSpPr txBox="1">
            <a:spLocks noChangeArrowheads="1"/>
          </p:cNvSpPr>
          <p:nvPr/>
        </p:nvSpPr>
        <p:spPr bwMode="auto">
          <a:xfrm>
            <a:off x="3402220" y="5410200"/>
            <a:ext cx="766555" cy="461665"/>
          </a:xfrm>
          <a:prstGeom prst="rect">
            <a:avLst/>
          </a:prstGeom>
          <a:noFill/>
          <a:ln w="9525">
            <a:noFill/>
            <a:miter lim="800000"/>
            <a:headEnd/>
            <a:tailEnd/>
          </a:ln>
        </p:spPr>
        <p:txBody>
          <a:bodyPr wrap="none">
            <a:spAutoFit/>
          </a:bodyPr>
          <a:lstStyle/>
          <a:p>
            <a:pPr algn="r"/>
            <a:r>
              <a:rPr lang="en-US" b="0" dirty="0">
                <a:solidFill>
                  <a:schemeClr val="bg1"/>
                </a:solidFill>
                <a:latin typeface="Arial" pitchFamily="34" charset="0"/>
              </a:rPr>
              <a:t>time</a:t>
            </a:r>
          </a:p>
        </p:txBody>
      </p:sp>
      <p:sp>
        <p:nvSpPr>
          <p:cNvPr id="80903" name="AutoShape 5"/>
          <p:cNvSpPr>
            <a:spLocks noChangeArrowheads="1"/>
          </p:cNvSpPr>
          <p:nvPr/>
        </p:nvSpPr>
        <p:spPr bwMode="auto">
          <a:xfrm>
            <a:off x="2895600" y="3352800"/>
            <a:ext cx="1828800" cy="990600"/>
          </a:xfrm>
          <a:prstGeom prst="leftRightArrow">
            <a:avLst>
              <a:gd name="adj1" fmla="val 50000"/>
              <a:gd name="adj2" fmla="val 36923"/>
            </a:avLst>
          </a:prstGeom>
          <a:solidFill>
            <a:srgbClr val="6666FF"/>
          </a:solidFill>
          <a:ln w="38100">
            <a:solidFill>
              <a:schemeClr val="tx1"/>
            </a:solidFill>
            <a:miter lim="800000"/>
            <a:headEnd/>
            <a:tailEnd/>
          </a:ln>
        </p:spPr>
        <p:txBody>
          <a:bodyPr wrap="none" anchor="ctr"/>
          <a:lstStyle/>
          <a:p>
            <a:pPr algn="ctr"/>
            <a:r>
              <a:rPr lang="en-US" dirty="0">
                <a:solidFill>
                  <a:schemeClr val="bg1"/>
                </a:solidFill>
                <a:latin typeface="Arial" pitchFamily="34" charset="0"/>
              </a:rPr>
              <a:t>read(1)</a:t>
            </a:r>
          </a:p>
        </p:txBody>
      </p:sp>
      <p:sp>
        <p:nvSpPr>
          <p:cNvPr id="80904" name="AutoShape 6"/>
          <p:cNvSpPr>
            <a:spLocks noChangeArrowheads="1"/>
          </p:cNvSpPr>
          <p:nvPr/>
        </p:nvSpPr>
        <p:spPr bwMode="auto">
          <a:xfrm>
            <a:off x="914400" y="3352800"/>
            <a:ext cx="1828800" cy="990600"/>
          </a:xfrm>
          <a:prstGeom prst="leftRightArrow">
            <a:avLst>
              <a:gd name="adj1" fmla="val 50000"/>
              <a:gd name="adj2" fmla="val 36923"/>
            </a:avLst>
          </a:prstGeom>
          <a:solidFill>
            <a:srgbClr val="6666FF"/>
          </a:solidFill>
          <a:ln w="38100">
            <a:solidFill>
              <a:schemeClr val="tx1"/>
            </a:solidFill>
            <a:miter lim="800000"/>
            <a:headEnd/>
            <a:tailEnd/>
          </a:ln>
        </p:spPr>
        <p:txBody>
          <a:bodyPr wrap="none" anchor="ctr"/>
          <a:lstStyle/>
          <a:p>
            <a:pPr algn="ctr"/>
            <a:r>
              <a:rPr lang="en-US" dirty="0">
                <a:solidFill>
                  <a:schemeClr val="bg1"/>
                </a:solidFill>
                <a:latin typeface="Arial" pitchFamily="34" charset="0"/>
              </a:rPr>
              <a:t>write(0)</a:t>
            </a:r>
          </a:p>
        </p:txBody>
      </p:sp>
      <p:sp>
        <p:nvSpPr>
          <p:cNvPr id="80905" name="AutoShape 7"/>
          <p:cNvSpPr>
            <a:spLocks noChangeArrowheads="1"/>
          </p:cNvSpPr>
          <p:nvPr/>
        </p:nvSpPr>
        <p:spPr bwMode="auto">
          <a:xfrm>
            <a:off x="1295400" y="4267200"/>
            <a:ext cx="5334000" cy="990600"/>
          </a:xfrm>
          <a:prstGeom prst="leftRightArrow">
            <a:avLst>
              <a:gd name="adj1" fmla="val 50000"/>
              <a:gd name="adj2" fmla="val 44722"/>
            </a:avLst>
          </a:prstGeom>
          <a:solidFill>
            <a:srgbClr val="FF0000"/>
          </a:solidFill>
          <a:ln w="38100">
            <a:solidFill>
              <a:schemeClr val="tx1"/>
            </a:solidFill>
            <a:miter lim="800000"/>
            <a:headEnd/>
            <a:tailEnd/>
          </a:ln>
        </p:spPr>
        <p:txBody>
          <a:bodyPr wrap="none" anchor="ctr"/>
          <a:lstStyle/>
          <a:p>
            <a:pPr algn="ctr"/>
            <a:r>
              <a:rPr lang="en-US" dirty="0">
                <a:solidFill>
                  <a:schemeClr val="bg1"/>
                </a:solidFill>
                <a:latin typeface="Arial" pitchFamily="34" charset="0"/>
              </a:rPr>
              <a:t>write(1)</a:t>
            </a:r>
          </a:p>
        </p:txBody>
      </p:sp>
      <p:sp>
        <p:nvSpPr>
          <p:cNvPr id="80906" name="AutoShape 8"/>
          <p:cNvSpPr>
            <a:spLocks noChangeArrowheads="1"/>
          </p:cNvSpPr>
          <p:nvPr/>
        </p:nvSpPr>
        <p:spPr bwMode="auto">
          <a:xfrm>
            <a:off x="4876800" y="3352800"/>
            <a:ext cx="1828800" cy="990600"/>
          </a:xfrm>
          <a:prstGeom prst="leftRightArrow">
            <a:avLst>
              <a:gd name="adj1" fmla="val 50000"/>
              <a:gd name="adj2" fmla="val 36923"/>
            </a:avLst>
          </a:prstGeom>
          <a:solidFill>
            <a:srgbClr val="6666FF"/>
          </a:solidFill>
          <a:ln w="38100">
            <a:solidFill>
              <a:schemeClr val="tx1"/>
            </a:solidFill>
            <a:miter lim="800000"/>
            <a:headEnd/>
            <a:tailEnd/>
          </a:ln>
        </p:spPr>
        <p:txBody>
          <a:bodyPr wrap="none" anchor="ctr"/>
          <a:lstStyle/>
          <a:p>
            <a:pPr algn="ctr"/>
            <a:r>
              <a:rPr lang="en-US" dirty="0">
                <a:solidFill>
                  <a:schemeClr val="bg1"/>
                </a:solidFill>
                <a:latin typeface="Arial" pitchFamily="34" charset="0"/>
              </a:rPr>
              <a:t>write(2)</a:t>
            </a:r>
          </a:p>
        </p:txBody>
      </p:sp>
      <p:sp>
        <p:nvSpPr>
          <p:cNvPr id="80907" name="AutoShape 9"/>
          <p:cNvSpPr>
            <a:spLocks noChangeArrowheads="1"/>
          </p:cNvSpPr>
          <p:nvPr/>
        </p:nvSpPr>
        <p:spPr bwMode="auto">
          <a:xfrm>
            <a:off x="838200" y="5257800"/>
            <a:ext cx="7391400" cy="762000"/>
          </a:xfrm>
          <a:prstGeom prst="rightArrow">
            <a:avLst>
              <a:gd name="adj1" fmla="val 50000"/>
              <a:gd name="adj2" fmla="val 242500"/>
            </a:avLst>
          </a:prstGeom>
          <a:solidFill>
            <a:srgbClr val="0099FF"/>
          </a:solidFill>
          <a:ln w="38100">
            <a:solidFill>
              <a:srgbClr val="0099FF"/>
            </a:solidFill>
            <a:miter lim="800000"/>
            <a:headEnd/>
            <a:tailEnd/>
          </a:ln>
        </p:spPr>
        <p:txBody>
          <a:bodyPr wrap="none" anchor="ctr"/>
          <a:lstStyle/>
          <a:p>
            <a:endParaRPr lang="en-US" dirty="0">
              <a:latin typeface="Courier New" pitchFamily="49" charset="0"/>
            </a:endParaRPr>
          </a:p>
        </p:txBody>
      </p:sp>
      <p:sp>
        <p:nvSpPr>
          <p:cNvPr id="80908" name="Text Box 10"/>
          <p:cNvSpPr txBox="1">
            <a:spLocks noChangeArrowheads="1"/>
          </p:cNvSpPr>
          <p:nvPr/>
        </p:nvSpPr>
        <p:spPr bwMode="auto">
          <a:xfrm>
            <a:off x="3402220" y="5410200"/>
            <a:ext cx="766555" cy="461665"/>
          </a:xfrm>
          <a:prstGeom prst="rect">
            <a:avLst/>
          </a:prstGeom>
          <a:noFill/>
          <a:ln w="9525">
            <a:noFill/>
            <a:miter lim="800000"/>
            <a:headEnd/>
            <a:tailEnd/>
          </a:ln>
        </p:spPr>
        <p:txBody>
          <a:bodyPr wrap="none">
            <a:spAutoFit/>
          </a:bodyPr>
          <a:lstStyle/>
          <a:p>
            <a:pPr algn="r"/>
            <a:r>
              <a:rPr lang="en-US" b="0" dirty="0">
                <a:solidFill>
                  <a:schemeClr val="bg1"/>
                </a:solidFill>
                <a:latin typeface="Arial" pitchFamily="34" charset="0"/>
              </a:rPr>
              <a:t>time</a:t>
            </a:r>
          </a:p>
        </p:txBody>
      </p:sp>
      <p:sp>
        <p:nvSpPr>
          <p:cNvPr id="80909" name="AutoShape 11"/>
          <p:cNvSpPr>
            <a:spLocks noChangeArrowheads="1"/>
          </p:cNvSpPr>
          <p:nvPr/>
        </p:nvSpPr>
        <p:spPr bwMode="auto">
          <a:xfrm>
            <a:off x="6842125" y="4259263"/>
            <a:ext cx="1828800" cy="990600"/>
          </a:xfrm>
          <a:prstGeom prst="leftRightArrow">
            <a:avLst>
              <a:gd name="adj1" fmla="val 50000"/>
              <a:gd name="adj2" fmla="val 36923"/>
            </a:avLst>
          </a:prstGeom>
          <a:solidFill>
            <a:srgbClr val="FF0000"/>
          </a:solidFill>
          <a:ln w="38100">
            <a:solidFill>
              <a:schemeClr val="tx1"/>
            </a:solidFill>
            <a:miter lim="800000"/>
            <a:headEnd/>
            <a:tailEnd/>
          </a:ln>
        </p:spPr>
        <p:txBody>
          <a:bodyPr wrap="none" anchor="ctr"/>
          <a:lstStyle/>
          <a:p>
            <a:pPr algn="ctr"/>
            <a:r>
              <a:rPr lang="en-US" dirty="0">
                <a:solidFill>
                  <a:schemeClr val="bg1"/>
                </a:solidFill>
                <a:latin typeface="Arial" pitchFamily="34" charset="0"/>
              </a:rPr>
              <a:t>read(1)</a:t>
            </a:r>
          </a:p>
        </p:txBody>
      </p:sp>
      <p:sp>
        <p:nvSpPr>
          <p:cNvPr id="80910" name="Line 12"/>
          <p:cNvSpPr>
            <a:spLocks noChangeShapeType="1"/>
          </p:cNvSpPr>
          <p:nvPr/>
        </p:nvSpPr>
        <p:spPr bwMode="auto">
          <a:xfrm flipH="1">
            <a:off x="3814763" y="4500563"/>
            <a:ext cx="14287" cy="498475"/>
          </a:xfrm>
          <a:prstGeom prst="line">
            <a:avLst/>
          </a:prstGeom>
          <a:noFill/>
          <a:ln w="76200">
            <a:solidFill>
              <a:srgbClr val="FF0000"/>
            </a:solidFill>
            <a:round/>
            <a:headEnd/>
            <a:tailEnd/>
          </a:ln>
        </p:spPr>
        <p:txBody>
          <a:bodyPr wrap="none" anchor="ctr"/>
          <a:lstStyle/>
          <a:p>
            <a:endParaRPr lang="en-US" dirty="0">
              <a:latin typeface="Courier New" pitchFamily="49" charset="0"/>
            </a:endParaRPr>
          </a:p>
        </p:txBody>
      </p:sp>
      <p:grpSp>
        <p:nvGrpSpPr>
          <p:cNvPr id="80911" name="Group 13"/>
          <p:cNvGrpSpPr>
            <a:grpSpLocks/>
          </p:cNvGrpSpPr>
          <p:nvPr/>
        </p:nvGrpSpPr>
        <p:grpSpPr bwMode="auto">
          <a:xfrm>
            <a:off x="1308100" y="4267200"/>
            <a:ext cx="5334000" cy="990600"/>
            <a:chOff x="824" y="2688"/>
            <a:chExt cx="3360" cy="624"/>
          </a:xfrm>
        </p:grpSpPr>
        <p:sp>
          <p:nvSpPr>
            <p:cNvPr id="80919" name="AutoShape 14"/>
            <p:cNvSpPr>
              <a:spLocks noChangeArrowheads="1"/>
            </p:cNvSpPr>
            <p:nvPr/>
          </p:nvSpPr>
          <p:spPr bwMode="auto">
            <a:xfrm>
              <a:off x="824" y="2688"/>
              <a:ext cx="3360" cy="624"/>
            </a:xfrm>
            <a:prstGeom prst="leftRightArrow">
              <a:avLst>
                <a:gd name="adj1" fmla="val 50000"/>
                <a:gd name="adj2" fmla="val 44722"/>
              </a:avLst>
            </a:prstGeom>
            <a:solidFill>
              <a:schemeClr val="folHlink"/>
            </a:solidFill>
            <a:ln w="38100">
              <a:solidFill>
                <a:schemeClr val="tx1"/>
              </a:solidFill>
              <a:miter lim="800000"/>
              <a:headEnd/>
              <a:tailEnd/>
            </a:ln>
          </p:spPr>
          <p:txBody>
            <a:bodyPr wrap="none" anchor="ctr"/>
            <a:lstStyle/>
            <a:p>
              <a:pPr algn="ctr"/>
              <a:r>
                <a:rPr lang="en-US" dirty="0">
                  <a:solidFill>
                    <a:schemeClr val="bg1"/>
                  </a:solidFill>
                  <a:latin typeface="Arial" pitchFamily="34" charset="0"/>
                </a:rPr>
                <a:t>write(1)</a:t>
              </a:r>
            </a:p>
          </p:txBody>
        </p:sp>
        <p:sp>
          <p:nvSpPr>
            <p:cNvPr id="80920" name="Line 15"/>
            <p:cNvSpPr>
              <a:spLocks noChangeShapeType="1"/>
            </p:cNvSpPr>
            <p:nvPr/>
          </p:nvSpPr>
          <p:spPr bwMode="auto">
            <a:xfrm flipH="1">
              <a:off x="2403" y="2835"/>
              <a:ext cx="9" cy="314"/>
            </a:xfrm>
            <a:prstGeom prst="line">
              <a:avLst/>
            </a:prstGeom>
            <a:noFill/>
            <a:ln w="76200">
              <a:solidFill>
                <a:srgbClr val="FF0000"/>
              </a:solidFill>
              <a:round/>
              <a:headEnd/>
              <a:tailEnd/>
            </a:ln>
          </p:spPr>
          <p:txBody>
            <a:bodyPr wrap="none" anchor="ctr"/>
            <a:lstStyle/>
            <a:p>
              <a:endParaRPr lang="en-US" dirty="0">
                <a:latin typeface="Courier New" pitchFamily="49" charset="0"/>
              </a:endParaRPr>
            </a:p>
          </p:txBody>
        </p:sp>
      </p:grpSp>
      <p:sp>
        <p:nvSpPr>
          <p:cNvPr id="80912" name="Line 16"/>
          <p:cNvSpPr>
            <a:spLocks noChangeShapeType="1"/>
          </p:cNvSpPr>
          <p:nvPr/>
        </p:nvSpPr>
        <p:spPr bwMode="auto">
          <a:xfrm>
            <a:off x="4740275" y="3840163"/>
            <a:ext cx="0" cy="2027237"/>
          </a:xfrm>
          <a:prstGeom prst="line">
            <a:avLst/>
          </a:prstGeom>
          <a:noFill/>
          <a:ln w="76200">
            <a:solidFill>
              <a:schemeClr val="accent2"/>
            </a:solidFill>
            <a:prstDash val="sysDot"/>
            <a:round/>
            <a:headEnd/>
            <a:tailEnd/>
          </a:ln>
        </p:spPr>
        <p:txBody>
          <a:bodyPr wrap="none" anchor="ctr"/>
          <a:lstStyle/>
          <a:p>
            <a:endParaRPr lang="en-US" dirty="0">
              <a:latin typeface="Courier New" pitchFamily="49" charset="0"/>
            </a:endParaRPr>
          </a:p>
        </p:txBody>
      </p:sp>
      <p:grpSp>
        <p:nvGrpSpPr>
          <p:cNvPr id="80913" name="Group 17"/>
          <p:cNvGrpSpPr>
            <a:grpSpLocks/>
          </p:cNvGrpSpPr>
          <p:nvPr/>
        </p:nvGrpSpPr>
        <p:grpSpPr bwMode="auto">
          <a:xfrm>
            <a:off x="4889500" y="3352800"/>
            <a:ext cx="1828800" cy="990600"/>
            <a:chOff x="3080" y="2112"/>
            <a:chExt cx="1152" cy="624"/>
          </a:xfrm>
        </p:grpSpPr>
        <p:sp>
          <p:nvSpPr>
            <p:cNvPr id="80917" name="AutoShape 18"/>
            <p:cNvSpPr>
              <a:spLocks noChangeArrowheads="1"/>
            </p:cNvSpPr>
            <p:nvPr/>
          </p:nvSpPr>
          <p:spPr bwMode="auto">
            <a:xfrm>
              <a:off x="3080" y="2112"/>
              <a:ext cx="1152" cy="624"/>
            </a:xfrm>
            <a:prstGeom prst="leftRightArrow">
              <a:avLst>
                <a:gd name="adj1" fmla="val 50000"/>
                <a:gd name="adj2" fmla="val 36923"/>
              </a:avLst>
            </a:prstGeom>
            <a:solidFill>
              <a:schemeClr val="folHlink"/>
            </a:solidFill>
            <a:ln w="38100">
              <a:solidFill>
                <a:schemeClr val="tx1"/>
              </a:solidFill>
              <a:miter lim="800000"/>
              <a:headEnd/>
              <a:tailEnd/>
            </a:ln>
          </p:spPr>
          <p:txBody>
            <a:bodyPr wrap="none" anchor="ctr"/>
            <a:lstStyle/>
            <a:p>
              <a:pPr algn="ctr"/>
              <a:r>
                <a:rPr lang="en-US" dirty="0">
                  <a:solidFill>
                    <a:schemeClr val="bg1"/>
                  </a:solidFill>
                  <a:latin typeface="Arial" pitchFamily="34" charset="0"/>
                </a:rPr>
                <a:t>write(2)</a:t>
              </a:r>
            </a:p>
          </p:txBody>
        </p:sp>
        <p:sp>
          <p:nvSpPr>
            <p:cNvPr id="80918" name="Line 19"/>
            <p:cNvSpPr>
              <a:spLocks noChangeShapeType="1"/>
            </p:cNvSpPr>
            <p:nvPr/>
          </p:nvSpPr>
          <p:spPr bwMode="auto">
            <a:xfrm flipH="1">
              <a:off x="3628" y="2259"/>
              <a:ext cx="9" cy="314"/>
            </a:xfrm>
            <a:prstGeom prst="line">
              <a:avLst/>
            </a:prstGeom>
            <a:noFill/>
            <a:ln w="76200">
              <a:solidFill>
                <a:schemeClr val="accent2"/>
              </a:solidFill>
              <a:round/>
              <a:headEnd/>
              <a:tailEnd/>
            </a:ln>
          </p:spPr>
          <p:txBody>
            <a:bodyPr wrap="none" anchor="ctr"/>
            <a:lstStyle/>
            <a:p>
              <a:endParaRPr lang="en-US" dirty="0">
                <a:latin typeface="Courier New" pitchFamily="49" charset="0"/>
              </a:endParaRPr>
            </a:p>
          </p:txBody>
        </p:sp>
      </p:grpSp>
      <p:sp>
        <p:nvSpPr>
          <p:cNvPr id="80914" name="Text Box 20"/>
          <p:cNvSpPr txBox="1">
            <a:spLocks noChangeArrowheads="1"/>
          </p:cNvSpPr>
          <p:nvPr/>
        </p:nvSpPr>
        <p:spPr bwMode="auto">
          <a:xfrm rot="2237948">
            <a:off x="4572000" y="2552700"/>
            <a:ext cx="4572000" cy="800100"/>
          </a:xfrm>
          <a:prstGeom prst="rect">
            <a:avLst/>
          </a:prstGeom>
          <a:solidFill>
            <a:schemeClr val="tx1"/>
          </a:solidFill>
          <a:ln w="57150">
            <a:solidFill>
              <a:srgbClr val="FF0000"/>
            </a:solidFill>
            <a:miter lim="800000"/>
            <a:headEnd/>
            <a:tailEnd/>
          </a:ln>
        </p:spPr>
        <p:txBody>
          <a:bodyPr>
            <a:spAutoFit/>
          </a:bodyPr>
          <a:lstStyle/>
          <a:p>
            <a:pPr algn="ctr"/>
            <a:r>
              <a:rPr lang="en-US" sz="4400" dirty="0">
                <a:solidFill>
                  <a:srgbClr val="FFFF00"/>
                </a:solidFill>
                <a:latin typeface="Arial" pitchFamily="34" charset="0"/>
              </a:rPr>
              <a:t>not </a:t>
            </a:r>
            <a:r>
              <a:rPr lang="en-US" sz="4400" dirty="0" err="1">
                <a:solidFill>
                  <a:srgbClr val="FFFF00"/>
                </a:solidFill>
                <a:latin typeface="Arial" pitchFamily="34" charset="0"/>
              </a:rPr>
              <a:t>linearizable</a:t>
            </a:r>
            <a:endParaRPr lang="en-US" sz="4400" dirty="0">
              <a:solidFill>
                <a:srgbClr val="FFFF00"/>
              </a:solidFill>
              <a:latin typeface="Arial" pitchFamily="34" charset="0"/>
            </a:endParaRPr>
          </a:p>
        </p:txBody>
      </p:sp>
      <p:sp>
        <p:nvSpPr>
          <p:cNvPr id="80916" name="AutoShape 22"/>
          <p:cNvSpPr>
            <a:spLocks noChangeArrowheads="1"/>
          </p:cNvSpPr>
          <p:nvPr/>
        </p:nvSpPr>
        <p:spPr bwMode="auto">
          <a:xfrm>
            <a:off x="577850" y="4997450"/>
            <a:ext cx="3430588" cy="976313"/>
          </a:xfrm>
          <a:prstGeom prst="wedgeRoundRectCallout">
            <a:avLst>
              <a:gd name="adj1" fmla="val 67861"/>
              <a:gd name="adj2" fmla="val 15204"/>
              <a:gd name="adj3" fmla="val 16667"/>
            </a:avLst>
          </a:prstGeom>
          <a:solidFill>
            <a:schemeClr val="tx1"/>
          </a:solidFill>
          <a:ln w="57150">
            <a:solidFill>
              <a:srgbClr val="FF0000"/>
            </a:solidFill>
            <a:miter lim="800000"/>
            <a:headEnd/>
            <a:tailEnd/>
          </a:ln>
        </p:spPr>
        <p:txBody>
          <a:bodyPr anchor="ctr"/>
          <a:lstStyle/>
          <a:p>
            <a:pPr algn="ctr"/>
            <a:r>
              <a:rPr lang="en-US" sz="2800" dirty="0">
                <a:solidFill>
                  <a:srgbClr val="FFFF00"/>
                </a:solidFill>
                <a:latin typeface="Arial" pitchFamily="34" charset="0"/>
              </a:rPr>
              <a:t>write(1) already happened</a:t>
            </a:r>
          </a:p>
        </p:txBody>
      </p:sp>
      <p:pic>
        <p:nvPicPr>
          <p:cNvPr id="25" name="Picture 7"/>
          <p:cNvPicPr>
            <a:picLocks noChangeAspect="1" noChangeArrowheads="1"/>
          </p:cNvPicPr>
          <p:nvPr/>
        </p:nvPicPr>
        <p:blipFill>
          <a:blip r:embed="rId3" cstate="print"/>
          <a:srcRect/>
          <a:stretch>
            <a:fillRect/>
          </a:stretch>
        </p:blipFill>
        <p:spPr bwMode="auto">
          <a:xfrm>
            <a:off x="655638" y="6157913"/>
            <a:ext cx="587375" cy="587375"/>
          </a:xfrm>
          <a:prstGeom prst="rect">
            <a:avLst/>
          </a:prstGeom>
          <a:noFill/>
          <a:ln w="9525">
            <a:noFill/>
            <a:miter lim="800000"/>
            <a:headEnd/>
            <a:tailEnd/>
          </a:ln>
        </p:spPr>
      </p:pic>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2" name="Footer Placeholder 2"/>
          <p:cNvSpPr>
            <a:spLocks noGrp="1"/>
          </p:cNvSpPr>
          <p:nvPr>
            <p:ph type="ftr" sz="quarter" idx="10"/>
          </p:nvPr>
        </p:nvSpPr>
        <p:spPr>
          <a:xfrm>
            <a:off x="3124200" y="6248400"/>
            <a:ext cx="2895600" cy="457200"/>
          </a:xfrm>
        </p:spPr>
        <p:txBody>
          <a:bodyPr/>
          <a:lstStyle/>
          <a:p>
            <a:pPr>
              <a:defRPr/>
            </a:pPr>
            <a:r>
              <a:rPr lang="en-US" b="0" dirty="0">
                <a:latin typeface="Arial" pitchFamily="34" charset="0"/>
                <a:cs typeface="+mn-cs"/>
              </a:rPr>
              <a:t>Art of Multiprocessor Programming</a:t>
            </a:r>
          </a:p>
        </p:txBody>
      </p:sp>
      <p:sp>
        <p:nvSpPr>
          <p:cNvPr id="13" name="Slide Number Placeholder 3"/>
          <p:cNvSpPr>
            <a:spLocks noGrp="1"/>
          </p:cNvSpPr>
          <p:nvPr>
            <p:ph type="sldNum" sz="quarter" idx="11"/>
          </p:nvPr>
        </p:nvSpPr>
        <p:spPr>
          <a:xfrm>
            <a:off x="6553200" y="6248400"/>
            <a:ext cx="1905000" cy="457200"/>
          </a:xfrm>
        </p:spPr>
        <p:txBody>
          <a:bodyPr/>
          <a:lstStyle/>
          <a:p>
            <a:pPr>
              <a:defRPr/>
            </a:pPr>
            <a:fld id="{A67E6D71-2797-4BEE-870C-2A3900230906}" type="slidenum">
              <a:rPr lang="x-none" b="0">
                <a:latin typeface="Arial" pitchFamily="34" charset="0"/>
                <a:cs typeface="+mn-cs"/>
              </a:rPr>
              <a:pPr>
                <a:defRPr/>
              </a:pPr>
              <a:t>90</a:t>
            </a:fld>
            <a:endParaRPr lang="en-US" b="0" dirty="0">
              <a:latin typeface="Arial" pitchFamily="34" charset="0"/>
              <a:cs typeface="+mn-cs"/>
            </a:endParaRPr>
          </a:p>
        </p:txBody>
      </p:sp>
      <p:sp>
        <p:nvSpPr>
          <p:cNvPr id="81925" name="Rectangle 3"/>
          <p:cNvSpPr>
            <a:spLocks noGrp="1" noChangeArrowheads="1"/>
          </p:cNvSpPr>
          <p:nvPr>
            <p:ph type="title" idx="4294967295"/>
          </p:nvPr>
        </p:nvSpPr>
        <p:spPr/>
        <p:txBody>
          <a:bodyPr/>
          <a:lstStyle/>
          <a:p>
            <a:pPr eaLnBrk="1" hangingPunct="1"/>
            <a:r>
              <a:rPr lang="en-US" sz="4000"/>
              <a:t>Read/Write Register Example</a:t>
            </a:r>
          </a:p>
        </p:txBody>
      </p:sp>
      <p:sp>
        <p:nvSpPr>
          <p:cNvPr id="81926" name="Text Box 4"/>
          <p:cNvSpPr txBox="1">
            <a:spLocks noChangeArrowheads="1"/>
          </p:cNvSpPr>
          <p:nvPr/>
        </p:nvSpPr>
        <p:spPr bwMode="auto">
          <a:xfrm>
            <a:off x="3402220" y="5410200"/>
            <a:ext cx="766555" cy="461665"/>
          </a:xfrm>
          <a:prstGeom prst="rect">
            <a:avLst/>
          </a:prstGeom>
          <a:noFill/>
          <a:ln w="9525">
            <a:noFill/>
            <a:miter lim="800000"/>
            <a:headEnd/>
            <a:tailEnd/>
          </a:ln>
        </p:spPr>
        <p:txBody>
          <a:bodyPr wrap="none">
            <a:spAutoFit/>
          </a:bodyPr>
          <a:lstStyle/>
          <a:p>
            <a:pPr algn="r"/>
            <a:r>
              <a:rPr lang="en-US" b="0" dirty="0">
                <a:solidFill>
                  <a:schemeClr val="bg1"/>
                </a:solidFill>
                <a:latin typeface="Arial" pitchFamily="34" charset="0"/>
              </a:rPr>
              <a:t>time</a:t>
            </a:r>
          </a:p>
        </p:txBody>
      </p:sp>
      <p:sp>
        <p:nvSpPr>
          <p:cNvPr id="81927" name="AutoShape 6"/>
          <p:cNvSpPr>
            <a:spLocks noChangeArrowheads="1"/>
          </p:cNvSpPr>
          <p:nvPr/>
        </p:nvSpPr>
        <p:spPr bwMode="auto">
          <a:xfrm>
            <a:off x="914400" y="3352800"/>
            <a:ext cx="1828800" cy="990600"/>
          </a:xfrm>
          <a:prstGeom prst="leftRightArrow">
            <a:avLst>
              <a:gd name="adj1" fmla="val 50000"/>
              <a:gd name="adj2" fmla="val 36923"/>
            </a:avLst>
          </a:prstGeom>
          <a:solidFill>
            <a:srgbClr val="6666FF"/>
          </a:solidFill>
          <a:ln w="38100">
            <a:solidFill>
              <a:schemeClr val="tx1"/>
            </a:solidFill>
            <a:miter lim="800000"/>
            <a:headEnd/>
            <a:tailEnd/>
          </a:ln>
        </p:spPr>
        <p:txBody>
          <a:bodyPr wrap="none" anchor="ctr"/>
          <a:lstStyle/>
          <a:p>
            <a:pPr algn="ctr"/>
            <a:r>
              <a:rPr lang="en-US" dirty="0">
                <a:solidFill>
                  <a:schemeClr val="bg1"/>
                </a:solidFill>
                <a:latin typeface="Arial" pitchFamily="34" charset="0"/>
              </a:rPr>
              <a:t>write(0)</a:t>
            </a:r>
          </a:p>
        </p:txBody>
      </p:sp>
      <p:sp>
        <p:nvSpPr>
          <p:cNvPr id="81928" name="AutoShape 7"/>
          <p:cNvSpPr>
            <a:spLocks noChangeArrowheads="1"/>
          </p:cNvSpPr>
          <p:nvPr/>
        </p:nvSpPr>
        <p:spPr bwMode="auto">
          <a:xfrm>
            <a:off x="1295400" y="4267200"/>
            <a:ext cx="5334000" cy="990600"/>
          </a:xfrm>
          <a:prstGeom prst="leftRightArrow">
            <a:avLst>
              <a:gd name="adj1" fmla="val 50000"/>
              <a:gd name="adj2" fmla="val 44722"/>
            </a:avLst>
          </a:prstGeom>
          <a:solidFill>
            <a:srgbClr val="FF0000"/>
          </a:solidFill>
          <a:ln w="38100">
            <a:solidFill>
              <a:schemeClr val="tx1"/>
            </a:solidFill>
            <a:miter lim="800000"/>
            <a:headEnd/>
            <a:tailEnd/>
          </a:ln>
        </p:spPr>
        <p:txBody>
          <a:bodyPr wrap="none" anchor="ctr"/>
          <a:lstStyle/>
          <a:p>
            <a:pPr algn="ctr"/>
            <a:r>
              <a:rPr lang="en-US" dirty="0">
                <a:solidFill>
                  <a:schemeClr val="bg1"/>
                </a:solidFill>
                <a:latin typeface="Arial" pitchFamily="34" charset="0"/>
              </a:rPr>
              <a:t>write(1)</a:t>
            </a:r>
          </a:p>
        </p:txBody>
      </p:sp>
      <p:sp>
        <p:nvSpPr>
          <p:cNvPr id="81929" name="AutoShape 8"/>
          <p:cNvSpPr>
            <a:spLocks noChangeArrowheads="1"/>
          </p:cNvSpPr>
          <p:nvPr/>
        </p:nvSpPr>
        <p:spPr bwMode="auto">
          <a:xfrm>
            <a:off x="4876800" y="3352800"/>
            <a:ext cx="1828800" cy="990600"/>
          </a:xfrm>
          <a:prstGeom prst="leftRightArrow">
            <a:avLst>
              <a:gd name="adj1" fmla="val 50000"/>
              <a:gd name="adj2" fmla="val 36923"/>
            </a:avLst>
          </a:prstGeom>
          <a:solidFill>
            <a:srgbClr val="6666FF"/>
          </a:solidFill>
          <a:ln w="38100">
            <a:solidFill>
              <a:schemeClr val="tx1"/>
            </a:solidFill>
            <a:miter lim="800000"/>
            <a:headEnd/>
            <a:tailEnd/>
          </a:ln>
        </p:spPr>
        <p:txBody>
          <a:bodyPr wrap="none" anchor="ctr"/>
          <a:lstStyle/>
          <a:p>
            <a:pPr algn="ctr"/>
            <a:r>
              <a:rPr lang="en-US" dirty="0">
                <a:solidFill>
                  <a:schemeClr val="bg1"/>
                </a:solidFill>
                <a:latin typeface="Arial" pitchFamily="34" charset="0"/>
              </a:rPr>
              <a:t>write(2)</a:t>
            </a:r>
          </a:p>
        </p:txBody>
      </p:sp>
      <p:sp>
        <p:nvSpPr>
          <p:cNvPr id="81930" name="AutoShape 9"/>
          <p:cNvSpPr>
            <a:spLocks noChangeArrowheads="1"/>
          </p:cNvSpPr>
          <p:nvPr/>
        </p:nvSpPr>
        <p:spPr bwMode="auto">
          <a:xfrm>
            <a:off x="838200" y="5257800"/>
            <a:ext cx="7391400" cy="762000"/>
          </a:xfrm>
          <a:prstGeom prst="rightArrow">
            <a:avLst>
              <a:gd name="adj1" fmla="val 50000"/>
              <a:gd name="adj2" fmla="val 242500"/>
            </a:avLst>
          </a:prstGeom>
          <a:solidFill>
            <a:srgbClr val="0099FF"/>
          </a:solidFill>
          <a:ln w="38100">
            <a:solidFill>
              <a:srgbClr val="0099FF"/>
            </a:solidFill>
            <a:miter lim="800000"/>
            <a:headEnd/>
            <a:tailEnd/>
          </a:ln>
        </p:spPr>
        <p:txBody>
          <a:bodyPr wrap="none" anchor="ctr"/>
          <a:lstStyle/>
          <a:p>
            <a:endParaRPr lang="en-US" dirty="0">
              <a:latin typeface="Courier New" pitchFamily="49" charset="0"/>
            </a:endParaRPr>
          </a:p>
        </p:txBody>
      </p:sp>
      <p:sp>
        <p:nvSpPr>
          <p:cNvPr id="81931" name="Text Box 10"/>
          <p:cNvSpPr txBox="1">
            <a:spLocks noChangeArrowheads="1"/>
          </p:cNvSpPr>
          <p:nvPr/>
        </p:nvSpPr>
        <p:spPr bwMode="auto">
          <a:xfrm>
            <a:off x="3402220" y="5410200"/>
            <a:ext cx="766555" cy="461665"/>
          </a:xfrm>
          <a:prstGeom prst="rect">
            <a:avLst/>
          </a:prstGeom>
          <a:noFill/>
          <a:ln w="9525">
            <a:noFill/>
            <a:miter lim="800000"/>
            <a:headEnd/>
            <a:tailEnd/>
          </a:ln>
        </p:spPr>
        <p:txBody>
          <a:bodyPr wrap="none">
            <a:spAutoFit/>
          </a:bodyPr>
          <a:lstStyle/>
          <a:p>
            <a:pPr algn="r"/>
            <a:r>
              <a:rPr lang="en-US" b="0" dirty="0">
                <a:solidFill>
                  <a:schemeClr val="bg1"/>
                </a:solidFill>
                <a:latin typeface="Arial" pitchFamily="34" charset="0"/>
              </a:rPr>
              <a:t>time</a:t>
            </a:r>
          </a:p>
        </p:txBody>
      </p:sp>
      <p:sp>
        <p:nvSpPr>
          <p:cNvPr id="81932" name="AutoShape 11"/>
          <p:cNvSpPr>
            <a:spLocks noChangeArrowheads="1"/>
          </p:cNvSpPr>
          <p:nvPr/>
        </p:nvSpPr>
        <p:spPr bwMode="auto">
          <a:xfrm>
            <a:off x="6842125" y="4259263"/>
            <a:ext cx="1828800" cy="990600"/>
          </a:xfrm>
          <a:prstGeom prst="leftRightArrow">
            <a:avLst>
              <a:gd name="adj1" fmla="val 50000"/>
              <a:gd name="adj2" fmla="val 36923"/>
            </a:avLst>
          </a:prstGeom>
          <a:solidFill>
            <a:srgbClr val="FF0000"/>
          </a:solidFill>
          <a:ln w="38100">
            <a:solidFill>
              <a:schemeClr val="tx1"/>
            </a:solidFill>
            <a:miter lim="800000"/>
            <a:headEnd/>
            <a:tailEnd/>
          </a:ln>
        </p:spPr>
        <p:txBody>
          <a:bodyPr wrap="none" anchor="ctr"/>
          <a:lstStyle/>
          <a:p>
            <a:pPr algn="ctr"/>
            <a:r>
              <a:rPr lang="en-US" dirty="0">
                <a:solidFill>
                  <a:schemeClr val="bg1"/>
                </a:solidFill>
                <a:latin typeface="Arial" pitchFamily="34" charset="0"/>
              </a:rPr>
              <a:t>read(1)</a:t>
            </a:r>
          </a:p>
        </p:txBody>
      </p:sp>
      <p:pic>
        <p:nvPicPr>
          <p:cNvPr id="14" name="Picture 7"/>
          <p:cNvPicPr>
            <a:picLocks noChangeAspect="1" noChangeArrowheads="1"/>
          </p:cNvPicPr>
          <p:nvPr/>
        </p:nvPicPr>
        <p:blipFill>
          <a:blip r:embed="rId3" cstate="print"/>
          <a:srcRect/>
          <a:stretch>
            <a:fillRect/>
          </a:stretch>
        </p:blipFill>
        <p:spPr bwMode="auto">
          <a:xfrm>
            <a:off x="655638" y="6157913"/>
            <a:ext cx="587375" cy="587375"/>
          </a:xfrm>
          <a:prstGeom prst="rect">
            <a:avLst/>
          </a:prstGeom>
          <a:noFill/>
          <a:ln w="9525">
            <a:noFill/>
            <a:miter lim="800000"/>
            <a:headEnd/>
            <a:tailEnd/>
          </a:ln>
        </p:spPr>
      </p:pic>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7" name="Footer Placeholder 2"/>
          <p:cNvSpPr>
            <a:spLocks noGrp="1"/>
          </p:cNvSpPr>
          <p:nvPr>
            <p:ph type="ftr" sz="quarter" idx="10"/>
          </p:nvPr>
        </p:nvSpPr>
        <p:spPr>
          <a:xfrm>
            <a:off x="3124200" y="6248400"/>
            <a:ext cx="2895600" cy="457200"/>
          </a:xfrm>
        </p:spPr>
        <p:txBody>
          <a:bodyPr/>
          <a:lstStyle/>
          <a:p>
            <a:pPr>
              <a:defRPr/>
            </a:pPr>
            <a:r>
              <a:rPr lang="en-US" b="0" dirty="0">
                <a:latin typeface="Arial" pitchFamily="34" charset="0"/>
                <a:cs typeface="+mn-cs"/>
              </a:rPr>
              <a:t>Art of Multiprocessor Programming</a:t>
            </a:r>
          </a:p>
        </p:txBody>
      </p:sp>
      <p:sp>
        <p:nvSpPr>
          <p:cNvPr id="18" name="Slide Number Placeholder 3"/>
          <p:cNvSpPr>
            <a:spLocks noGrp="1"/>
          </p:cNvSpPr>
          <p:nvPr>
            <p:ph type="sldNum" sz="quarter" idx="11"/>
          </p:nvPr>
        </p:nvSpPr>
        <p:spPr>
          <a:xfrm>
            <a:off x="6553200" y="6248400"/>
            <a:ext cx="1905000" cy="457200"/>
          </a:xfrm>
        </p:spPr>
        <p:txBody>
          <a:bodyPr/>
          <a:lstStyle/>
          <a:p>
            <a:pPr>
              <a:defRPr/>
            </a:pPr>
            <a:fld id="{5D9DD825-6669-466C-B70A-BE156F58E5EA}" type="slidenum">
              <a:rPr lang="x-none" b="0">
                <a:latin typeface="Arial" pitchFamily="34" charset="0"/>
                <a:cs typeface="+mn-cs"/>
              </a:rPr>
              <a:pPr>
                <a:defRPr/>
              </a:pPr>
              <a:t>91</a:t>
            </a:fld>
            <a:endParaRPr lang="en-US" b="0" dirty="0">
              <a:latin typeface="Arial" pitchFamily="34" charset="0"/>
              <a:cs typeface="+mn-cs"/>
            </a:endParaRPr>
          </a:p>
        </p:txBody>
      </p:sp>
      <p:sp>
        <p:nvSpPr>
          <p:cNvPr id="82949" name="Rectangle 3"/>
          <p:cNvSpPr>
            <a:spLocks noGrp="1" noChangeArrowheads="1"/>
          </p:cNvSpPr>
          <p:nvPr>
            <p:ph type="title" idx="4294967295"/>
          </p:nvPr>
        </p:nvSpPr>
        <p:spPr/>
        <p:txBody>
          <a:bodyPr/>
          <a:lstStyle/>
          <a:p>
            <a:pPr eaLnBrk="1" hangingPunct="1"/>
            <a:r>
              <a:rPr lang="en-US" sz="4000"/>
              <a:t>Read/Write Register Example</a:t>
            </a:r>
          </a:p>
        </p:txBody>
      </p:sp>
      <p:sp>
        <p:nvSpPr>
          <p:cNvPr id="82950" name="Text Box 4"/>
          <p:cNvSpPr txBox="1">
            <a:spLocks noChangeArrowheads="1"/>
          </p:cNvSpPr>
          <p:nvPr/>
        </p:nvSpPr>
        <p:spPr bwMode="auto">
          <a:xfrm>
            <a:off x="3402220" y="5410200"/>
            <a:ext cx="766555" cy="461665"/>
          </a:xfrm>
          <a:prstGeom prst="rect">
            <a:avLst/>
          </a:prstGeom>
          <a:noFill/>
          <a:ln w="9525">
            <a:noFill/>
            <a:miter lim="800000"/>
            <a:headEnd/>
            <a:tailEnd/>
          </a:ln>
        </p:spPr>
        <p:txBody>
          <a:bodyPr wrap="none">
            <a:spAutoFit/>
          </a:bodyPr>
          <a:lstStyle/>
          <a:p>
            <a:pPr algn="r"/>
            <a:r>
              <a:rPr lang="en-US" b="0" dirty="0">
                <a:solidFill>
                  <a:schemeClr val="bg1"/>
                </a:solidFill>
                <a:latin typeface="Arial" pitchFamily="34" charset="0"/>
              </a:rPr>
              <a:t>time</a:t>
            </a:r>
          </a:p>
        </p:txBody>
      </p:sp>
      <p:sp>
        <p:nvSpPr>
          <p:cNvPr id="82951" name="AutoShape 5"/>
          <p:cNvSpPr>
            <a:spLocks noChangeArrowheads="1"/>
          </p:cNvSpPr>
          <p:nvPr/>
        </p:nvSpPr>
        <p:spPr bwMode="auto">
          <a:xfrm>
            <a:off x="914400" y="3352800"/>
            <a:ext cx="1828800" cy="990600"/>
          </a:xfrm>
          <a:prstGeom prst="leftRightArrow">
            <a:avLst>
              <a:gd name="adj1" fmla="val 50000"/>
              <a:gd name="adj2" fmla="val 36923"/>
            </a:avLst>
          </a:prstGeom>
          <a:solidFill>
            <a:srgbClr val="6666FF"/>
          </a:solidFill>
          <a:ln w="38100">
            <a:solidFill>
              <a:schemeClr val="tx1"/>
            </a:solidFill>
            <a:miter lim="800000"/>
            <a:headEnd/>
            <a:tailEnd/>
          </a:ln>
        </p:spPr>
        <p:txBody>
          <a:bodyPr wrap="none" anchor="ctr"/>
          <a:lstStyle/>
          <a:p>
            <a:pPr algn="ctr"/>
            <a:r>
              <a:rPr lang="en-US" dirty="0">
                <a:solidFill>
                  <a:schemeClr val="bg1"/>
                </a:solidFill>
                <a:latin typeface="Arial" pitchFamily="34" charset="0"/>
              </a:rPr>
              <a:t>write(0)</a:t>
            </a:r>
          </a:p>
        </p:txBody>
      </p:sp>
      <p:sp>
        <p:nvSpPr>
          <p:cNvPr id="82952" name="AutoShape 6"/>
          <p:cNvSpPr>
            <a:spLocks noChangeArrowheads="1"/>
          </p:cNvSpPr>
          <p:nvPr/>
        </p:nvSpPr>
        <p:spPr bwMode="auto">
          <a:xfrm>
            <a:off x="1295400" y="4267200"/>
            <a:ext cx="5334000" cy="990600"/>
          </a:xfrm>
          <a:prstGeom prst="leftRightArrow">
            <a:avLst>
              <a:gd name="adj1" fmla="val 50000"/>
              <a:gd name="adj2" fmla="val 44722"/>
            </a:avLst>
          </a:prstGeom>
          <a:solidFill>
            <a:srgbClr val="FF0000"/>
          </a:solidFill>
          <a:ln w="38100">
            <a:solidFill>
              <a:schemeClr val="tx1"/>
            </a:solidFill>
            <a:miter lim="800000"/>
            <a:headEnd/>
            <a:tailEnd/>
          </a:ln>
        </p:spPr>
        <p:txBody>
          <a:bodyPr wrap="none" anchor="ctr"/>
          <a:lstStyle/>
          <a:p>
            <a:pPr algn="ctr"/>
            <a:r>
              <a:rPr lang="en-US" dirty="0">
                <a:solidFill>
                  <a:schemeClr val="bg1"/>
                </a:solidFill>
                <a:latin typeface="Arial" pitchFamily="34" charset="0"/>
              </a:rPr>
              <a:t>write(1)</a:t>
            </a:r>
          </a:p>
        </p:txBody>
      </p:sp>
      <p:sp>
        <p:nvSpPr>
          <p:cNvPr id="82953" name="AutoShape 7"/>
          <p:cNvSpPr>
            <a:spLocks noChangeArrowheads="1"/>
          </p:cNvSpPr>
          <p:nvPr/>
        </p:nvSpPr>
        <p:spPr bwMode="auto">
          <a:xfrm>
            <a:off x="4876800" y="3352800"/>
            <a:ext cx="1828800" cy="990600"/>
          </a:xfrm>
          <a:prstGeom prst="leftRightArrow">
            <a:avLst>
              <a:gd name="adj1" fmla="val 50000"/>
              <a:gd name="adj2" fmla="val 36923"/>
            </a:avLst>
          </a:prstGeom>
          <a:solidFill>
            <a:srgbClr val="6666FF"/>
          </a:solidFill>
          <a:ln w="38100">
            <a:solidFill>
              <a:schemeClr val="tx1"/>
            </a:solidFill>
            <a:miter lim="800000"/>
            <a:headEnd/>
            <a:tailEnd/>
          </a:ln>
        </p:spPr>
        <p:txBody>
          <a:bodyPr wrap="none" anchor="ctr"/>
          <a:lstStyle/>
          <a:p>
            <a:pPr algn="ctr"/>
            <a:r>
              <a:rPr lang="en-US" dirty="0">
                <a:solidFill>
                  <a:schemeClr val="bg1"/>
                </a:solidFill>
                <a:latin typeface="Arial" pitchFamily="34" charset="0"/>
              </a:rPr>
              <a:t>write(2)</a:t>
            </a:r>
          </a:p>
        </p:txBody>
      </p:sp>
      <p:sp>
        <p:nvSpPr>
          <p:cNvPr id="82954" name="AutoShape 8"/>
          <p:cNvSpPr>
            <a:spLocks noChangeArrowheads="1"/>
          </p:cNvSpPr>
          <p:nvPr/>
        </p:nvSpPr>
        <p:spPr bwMode="auto">
          <a:xfrm>
            <a:off x="838200" y="5257800"/>
            <a:ext cx="7391400" cy="762000"/>
          </a:xfrm>
          <a:prstGeom prst="rightArrow">
            <a:avLst>
              <a:gd name="adj1" fmla="val 50000"/>
              <a:gd name="adj2" fmla="val 242500"/>
            </a:avLst>
          </a:prstGeom>
          <a:solidFill>
            <a:srgbClr val="0099FF"/>
          </a:solidFill>
          <a:ln w="38100">
            <a:solidFill>
              <a:srgbClr val="0099FF"/>
            </a:solidFill>
            <a:miter lim="800000"/>
            <a:headEnd/>
            <a:tailEnd/>
          </a:ln>
        </p:spPr>
        <p:txBody>
          <a:bodyPr wrap="none" anchor="ctr"/>
          <a:lstStyle/>
          <a:p>
            <a:endParaRPr lang="en-US" dirty="0">
              <a:latin typeface="Courier New" pitchFamily="49" charset="0"/>
            </a:endParaRPr>
          </a:p>
        </p:txBody>
      </p:sp>
      <p:sp>
        <p:nvSpPr>
          <p:cNvPr id="82955" name="Text Box 9"/>
          <p:cNvSpPr txBox="1">
            <a:spLocks noChangeArrowheads="1"/>
          </p:cNvSpPr>
          <p:nvPr/>
        </p:nvSpPr>
        <p:spPr bwMode="auto">
          <a:xfrm>
            <a:off x="3402220" y="5410200"/>
            <a:ext cx="766555" cy="461665"/>
          </a:xfrm>
          <a:prstGeom prst="rect">
            <a:avLst/>
          </a:prstGeom>
          <a:noFill/>
          <a:ln w="9525">
            <a:noFill/>
            <a:miter lim="800000"/>
            <a:headEnd/>
            <a:tailEnd/>
          </a:ln>
        </p:spPr>
        <p:txBody>
          <a:bodyPr wrap="none">
            <a:spAutoFit/>
          </a:bodyPr>
          <a:lstStyle/>
          <a:p>
            <a:pPr algn="r"/>
            <a:r>
              <a:rPr lang="en-US" b="0" dirty="0">
                <a:solidFill>
                  <a:schemeClr val="bg1"/>
                </a:solidFill>
                <a:latin typeface="Arial" pitchFamily="34" charset="0"/>
              </a:rPr>
              <a:t>time</a:t>
            </a:r>
          </a:p>
        </p:txBody>
      </p:sp>
      <p:sp>
        <p:nvSpPr>
          <p:cNvPr id="82956" name="AutoShape 10"/>
          <p:cNvSpPr>
            <a:spLocks noChangeArrowheads="1"/>
          </p:cNvSpPr>
          <p:nvPr/>
        </p:nvSpPr>
        <p:spPr bwMode="auto">
          <a:xfrm>
            <a:off x="6842125" y="4259263"/>
            <a:ext cx="1828800" cy="990600"/>
          </a:xfrm>
          <a:prstGeom prst="leftRightArrow">
            <a:avLst>
              <a:gd name="adj1" fmla="val 50000"/>
              <a:gd name="adj2" fmla="val 36923"/>
            </a:avLst>
          </a:prstGeom>
          <a:solidFill>
            <a:srgbClr val="FF0000"/>
          </a:solidFill>
          <a:ln w="38100">
            <a:solidFill>
              <a:schemeClr val="tx1"/>
            </a:solidFill>
            <a:miter lim="800000"/>
            <a:headEnd/>
            <a:tailEnd/>
          </a:ln>
        </p:spPr>
        <p:txBody>
          <a:bodyPr wrap="none" anchor="ctr"/>
          <a:lstStyle/>
          <a:p>
            <a:pPr algn="ctr"/>
            <a:r>
              <a:rPr lang="en-US" dirty="0">
                <a:solidFill>
                  <a:schemeClr val="bg1"/>
                </a:solidFill>
                <a:latin typeface="Arial" pitchFamily="34" charset="0"/>
              </a:rPr>
              <a:t>read(1)</a:t>
            </a:r>
          </a:p>
        </p:txBody>
      </p:sp>
      <p:grpSp>
        <p:nvGrpSpPr>
          <p:cNvPr id="82957" name="Group 11"/>
          <p:cNvGrpSpPr>
            <a:grpSpLocks/>
          </p:cNvGrpSpPr>
          <p:nvPr/>
        </p:nvGrpSpPr>
        <p:grpSpPr bwMode="auto">
          <a:xfrm>
            <a:off x="1308100" y="3368675"/>
            <a:ext cx="5410200" cy="1905000"/>
            <a:chOff x="824" y="2112"/>
            <a:chExt cx="3408" cy="1200"/>
          </a:xfrm>
        </p:grpSpPr>
        <p:sp>
          <p:nvSpPr>
            <p:cNvPr id="82959" name="AutoShape 12"/>
            <p:cNvSpPr>
              <a:spLocks noChangeArrowheads="1"/>
            </p:cNvSpPr>
            <p:nvPr/>
          </p:nvSpPr>
          <p:spPr bwMode="auto">
            <a:xfrm>
              <a:off x="824" y="2688"/>
              <a:ext cx="3360" cy="624"/>
            </a:xfrm>
            <a:prstGeom prst="leftRightArrow">
              <a:avLst>
                <a:gd name="adj1" fmla="val 50000"/>
                <a:gd name="adj2" fmla="val 44722"/>
              </a:avLst>
            </a:prstGeom>
            <a:solidFill>
              <a:schemeClr val="folHlink"/>
            </a:solidFill>
            <a:ln w="38100">
              <a:solidFill>
                <a:schemeClr val="tx1"/>
              </a:solidFill>
              <a:miter lim="800000"/>
              <a:headEnd/>
              <a:tailEnd/>
            </a:ln>
          </p:spPr>
          <p:txBody>
            <a:bodyPr wrap="none" anchor="ctr"/>
            <a:lstStyle/>
            <a:p>
              <a:pPr algn="ctr"/>
              <a:r>
                <a:rPr lang="en-US" dirty="0">
                  <a:solidFill>
                    <a:schemeClr val="bg1"/>
                  </a:solidFill>
                  <a:latin typeface="Arial" pitchFamily="34" charset="0"/>
                </a:rPr>
                <a:t>write(1)</a:t>
              </a:r>
            </a:p>
          </p:txBody>
        </p:sp>
        <p:sp>
          <p:nvSpPr>
            <p:cNvPr id="82960" name="Line 13"/>
            <p:cNvSpPr>
              <a:spLocks noChangeShapeType="1"/>
            </p:cNvSpPr>
            <p:nvPr/>
          </p:nvSpPr>
          <p:spPr bwMode="auto">
            <a:xfrm flipH="1">
              <a:off x="3735" y="2835"/>
              <a:ext cx="9" cy="314"/>
            </a:xfrm>
            <a:prstGeom prst="line">
              <a:avLst/>
            </a:prstGeom>
            <a:noFill/>
            <a:ln w="76200">
              <a:solidFill>
                <a:srgbClr val="FF0000"/>
              </a:solidFill>
              <a:round/>
              <a:headEnd/>
              <a:tailEnd/>
            </a:ln>
          </p:spPr>
          <p:txBody>
            <a:bodyPr wrap="none" anchor="ctr"/>
            <a:lstStyle/>
            <a:p>
              <a:endParaRPr lang="en-US" dirty="0">
                <a:latin typeface="Courier New" pitchFamily="49" charset="0"/>
              </a:endParaRPr>
            </a:p>
          </p:txBody>
        </p:sp>
        <p:sp>
          <p:nvSpPr>
            <p:cNvPr id="82961" name="AutoShape 14"/>
            <p:cNvSpPr>
              <a:spLocks noChangeArrowheads="1"/>
            </p:cNvSpPr>
            <p:nvPr/>
          </p:nvSpPr>
          <p:spPr bwMode="auto">
            <a:xfrm>
              <a:off x="3080" y="2112"/>
              <a:ext cx="1152" cy="624"/>
            </a:xfrm>
            <a:prstGeom prst="leftRightArrow">
              <a:avLst>
                <a:gd name="adj1" fmla="val 50000"/>
                <a:gd name="adj2" fmla="val 36923"/>
              </a:avLst>
            </a:prstGeom>
            <a:solidFill>
              <a:schemeClr val="folHlink"/>
            </a:solidFill>
            <a:ln w="38100">
              <a:solidFill>
                <a:schemeClr val="tx1"/>
              </a:solidFill>
              <a:miter lim="800000"/>
              <a:headEnd/>
              <a:tailEnd/>
            </a:ln>
          </p:spPr>
          <p:txBody>
            <a:bodyPr wrap="none" anchor="ctr"/>
            <a:lstStyle/>
            <a:p>
              <a:pPr algn="ctr"/>
              <a:r>
                <a:rPr lang="en-US" dirty="0">
                  <a:solidFill>
                    <a:schemeClr val="bg1"/>
                  </a:solidFill>
                  <a:latin typeface="Arial" pitchFamily="34" charset="0"/>
                </a:rPr>
                <a:t>write(2)</a:t>
              </a:r>
            </a:p>
          </p:txBody>
        </p:sp>
        <p:sp>
          <p:nvSpPr>
            <p:cNvPr id="82962" name="Line 15"/>
            <p:cNvSpPr>
              <a:spLocks noChangeShapeType="1"/>
            </p:cNvSpPr>
            <p:nvPr/>
          </p:nvSpPr>
          <p:spPr bwMode="auto">
            <a:xfrm flipH="1">
              <a:off x="3574" y="2259"/>
              <a:ext cx="9" cy="314"/>
            </a:xfrm>
            <a:prstGeom prst="line">
              <a:avLst/>
            </a:prstGeom>
            <a:noFill/>
            <a:ln w="76200">
              <a:solidFill>
                <a:schemeClr val="accent2"/>
              </a:solidFill>
              <a:round/>
              <a:headEnd/>
              <a:tailEnd/>
            </a:ln>
          </p:spPr>
          <p:txBody>
            <a:bodyPr wrap="none" anchor="ctr"/>
            <a:lstStyle/>
            <a:p>
              <a:endParaRPr lang="en-US" dirty="0">
                <a:latin typeface="Courier New" pitchFamily="49" charset="0"/>
              </a:endParaRPr>
            </a:p>
          </p:txBody>
        </p:sp>
      </p:grpSp>
      <p:pic>
        <p:nvPicPr>
          <p:cNvPr id="19" name="Picture 7"/>
          <p:cNvPicPr>
            <a:picLocks noChangeAspect="1" noChangeArrowheads="1"/>
          </p:cNvPicPr>
          <p:nvPr/>
        </p:nvPicPr>
        <p:blipFill>
          <a:blip r:embed="rId3" cstate="print"/>
          <a:srcRect/>
          <a:stretch>
            <a:fillRect/>
          </a:stretch>
        </p:blipFill>
        <p:spPr bwMode="auto">
          <a:xfrm>
            <a:off x="655638" y="6157913"/>
            <a:ext cx="587375" cy="587375"/>
          </a:xfrm>
          <a:prstGeom prst="rect">
            <a:avLst/>
          </a:prstGeom>
          <a:noFill/>
          <a:ln w="9525">
            <a:noFill/>
            <a:miter lim="800000"/>
            <a:headEnd/>
            <a:tailEnd/>
          </a:ln>
        </p:spPr>
      </p:pic>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8" name="Footer Placeholder 2"/>
          <p:cNvSpPr>
            <a:spLocks noGrp="1"/>
          </p:cNvSpPr>
          <p:nvPr>
            <p:ph type="ftr" sz="quarter" idx="10"/>
          </p:nvPr>
        </p:nvSpPr>
        <p:spPr>
          <a:xfrm>
            <a:off x="3124200" y="6248400"/>
            <a:ext cx="2895600" cy="457200"/>
          </a:xfrm>
        </p:spPr>
        <p:txBody>
          <a:bodyPr/>
          <a:lstStyle/>
          <a:p>
            <a:pPr>
              <a:defRPr/>
            </a:pPr>
            <a:r>
              <a:rPr lang="en-US" b="0" dirty="0">
                <a:latin typeface="Arial" pitchFamily="34" charset="0"/>
                <a:cs typeface="+mn-cs"/>
              </a:rPr>
              <a:t>Art of Multiprocessor Programming</a:t>
            </a:r>
          </a:p>
        </p:txBody>
      </p:sp>
      <p:sp>
        <p:nvSpPr>
          <p:cNvPr id="19" name="Slide Number Placeholder 3"/>
          <p:cNvSpPr>
            <a:spLocks noGrp="1"/>
          </p:cNvSpPr>
          <p:nvPr>
            <p:ph type="sldNum" sz="quarter" idx="11"/>
          </p:nvPr>
        </p:nvSpPr>
        <p:spPr>
          <a:xfrm>
            <a:off x="6553200" y="6248400"/>
            <a:ext cx="1905000" cy="457200"/>
          </a:xfrm>
        </p:spPr>
        <p:txBody>
          <a:bodyPr/>
          <a:lstStyle/>
          <a:p>
            <a:pPr>
              <a:defRPr/>
            </a:pPr>
            <a:fld id="{AD81FA29-2C4B-477F-811C-37C1E08FD70C}" type="slidenum">
              <a:rPr lang="x-none" b="0">
                <a:latin typeface="Arial" pitchFamily="34" charset="0"/>
                <a:cs typeface="+mn-cs"/>
              </a:rPr>
              <a:pPr>
                <a:defRPr/>
              </a:pPr>
              <a:t>92</a:t>
            </a:fld>
            <a:endParaRPr lang="en-US" b="0" dirty="0">
              <a:latin typeface="Arial" pitchFamily="34" charset="0"/>
              <a:cs typeface="+mn-cs"/>
            </a:endParaRPr>
          </a:p>
        </p:txBody>
      </p:sp>
      <p:sp>
        <p:nvSpPr>
          <p:cNvPr id="83973" name="Rectangle 3"/>
          <p:cNvSpPr>
            <a:spLocks noGrp="1" noChangeArrowheads="1"/>
          </p:cNvSpPr>
          <p:nvPr>
            <p:ph type="title" idx="4294967295"/>
          </p:nvPr>
        </p:nvSpPr>
        <p:spPr/>
        <p:txBody>
          <a:bodyPr/>
          <a:lstStyle/>
          <a:p>
            <a:pPr eaLnBrk="1" hangingPunct="1"/>
            <a:r>
              <a:rPr lang="en-US" sz="4000"/>
              <a:t>Read/Write Register Example</a:t>
            </a:r>
          </a:p>
        </p:txBody>
      </p:sp>
      <p:sp>
        <p:nvSpPr>
          <p:cNvPr id="83974" name="Text Box 4"/>
          <p:cNvSpPr txBox="1">
            <a:spLocks noChangeArrowheads="1"/>
          </p:cNvSpPr>
          <p:nvPr/>
        </p:nvSpPr>
        <p:spPr bwMode="auto">
          <a:xfrm>
            <a:off x="3402220" y="5410200"/>
            <a:ext cx="766555" cy="461665"/>
          </a:xfrm>
          <a:prstGeom prst="rect">
            <a:avLst/>
          </a:prstGeom>
          <a:noFill/>
          <a:ln w="9525">
            <a:noFill/>
            <a:miter lim="800000"/>
            <a:headEnd/>
            <a:tailEnd/>
          </a:ln>
        </p:spPr>
        <p:txBody>
          <a:bodyPr wrap="none">
            <a:spAutoFit/>
          </a:bodyPr>
          <a:lstStyle/>
          <a:p>
            <a:pPr algn="r"/>
            <a:r>
              <a:rPr lang="en-US" b="0" dirty="0">
                <a:solidFill>
                  <a:schemeClr val="bg1"/>
                </a:solidFill>
                <a:latin typeface="Arial" pitchFamily="34" charset="0"/>
              </a:rPr>
              <a:t>time</a:t>
            </a:r>
          </a:p>
        </p:txBody>
      </p:sp>
      <p:sp>
        <p:nvSpPr>
          <p:cNvPr id="83975" name="AutoShape 5"/>
          <p:cNvSpPr>
            <a:spLocks noChangeArrowheads="1"/>
          </p:cNvSpPr>
          <p:nvPr/>
        </p:nvSpPr>
        <p:spPr bwMode="auto">
          <a:xfrm>
            <a:off x="914400" y="3352800"/>
            <a:ext cx="1828800" cy="990600"/>
          </a:xfrm>
          <a:prstGeom prst="leftRightArrow">
            <a:avLst>
              <a:gd name="adj1" fmla="val 50000"/>
              <a:gd name="adj2" fmla="val 36923"/>
            </a:avLst>
          </a:prstGeom>
          <a:solidFill>
            <a:srgbClr val="6666FF"/>
          </a:solidFill>
          <a:ln w="38100">
            <a:solidFill>
              <a:schemeClr val="tx1"/>
            </a:solidFill>
            <a:miter lim="800000"/>
            <a:headEnd/>
            <a:tailEnd/>
          </a:ln>
        </p:spPr>
        <p:txBody>
          <a:bodyPr wrap="none" anchor="ctr"/>
          <a:lstStyle/>
          <a:p>
            <a:pPr algn="ctr"/>
            <a:r>
              <a:rPr lang="en-US" dirty="0">
                <a:solidFill>
                  <a:schemeClr val="bg1"/>
                </a:solidFill>
                <a:latin typeface="Arial" pitchFamily="34" charset="0"/>
              </a:rPr>
              <a:t>write(0)</a:t>
            </a:r>
          </a:p>
        </p:txBody>
      </p:sp>
      <p:sp>
        <p:nvSpPr>
          <p:cNvPr id="83976" name="AutoShape 6"/>
          <p:cNvSpPr>
            <a:spLocks noChangeArrowheads="1"/>
          </p:cNvSpPr>
          <p:nvPr/>
        </p:nvSpPr>
        <p:spPr bwMode="auto">
          <a:xfrm>
            <a:off x="1295400" y="4267200"/>
            <a:ext cx="5334000" cy="990600"/>
          </a:xfrm>
          <a:prstGeom prst="leftRightArrow">
            <a:avLst>
              <a:gd name="adj1" fmla="val 50000"/>
              <a:gd name="adj2" fmla="val 44722"/>
            </a:avLst>
          </a:prstGeom>
          <a:solidFill>
            <a:srgbClr val="FF0000"/>
          </a:solidFill>
          <a:ln w="38100">
            <a:solidFill>
              <a:schemeClr val="tx1"/>
            </a:solidFill>
            <a:miter lim="800000"/>
            <a:headEnd/>
            <a:tailEnd/>
          </a:ln>
        </p:spPr>
        <p:txBody>
          <a:bodyPr wrap="none" anchor="ctr"/>
          <a:lstStyle/>
          <a:p>
            <a:pPr algn="ctr"/>
            <a:r>
              <a:rPr lang="en-US" dirty="0">
                <a:solidFill>
                  <a:schemeClr val="bg1"/>
                </a:solidFill>
                <a:latin typeface="Arial" pitchFamily="34" charset="0"/>
              </a:rPr>
              <a:t>write(1)</a:t>
            </a:r>
          </a:p>
        </p:txBody>
      </p:sp>
      <p:sp>
        <p:nvSpPr>
          <p:cNvPr id="83977" name="AutoShape 7"/>
          <p:cNvSpPr>
            <a:spLocks noChangeArrowheads="1"/>
          </p:cNvSpPr>
          <p:nvPr/>
        </p:nvSpPr>
        <p:spPr bwMode="auto">
          <a:xfrm>
            <a:off x="4876800" y="3352800"/>
            <a:ext cx="1828800" cy="990600"/>
          </a:xfrm>
          <a:prstGeom prst="leftRightArrow">
            <a:avLst>
              <a:gd name="adj1" fmla="val 50000"/>
              <a:gd name="adj2" fmla="val 36923"/>
            </a:avLst>
          </a:prstGeom>
          <a:solidFill>
            <a:srgbClr val="6666FF"/>
          </a:solidFill>
          <a:ln w="38100">
            <a:solidFill>
              <a:schemeClr val="tx1"/>
            </a:solidFill>
            <a:miter lim="800000"/>
            <a:headEnd/>
            <a:tailEnd/>
          </a:ln>
        </p:spPr>
        <p:txBody>
          <a:bodyPr wrap="none" anchor="ctr"/>
          <a:lstStyle/>
          <a:p>
            <a:pPr algn="ctr"/>
            <a:r>
              <a:rPr lang="en-US" dirty="0">
                <a:solidFill>
                  <a:schemeClr val="bg1"/>
                </a:solidFill>
                <a:latin typeface="Arial" pitchFamily="34" charset="0"/>
              </a:rPr>
              <a:t>write(2)</a:t>
            </a:r>
          </a:p>
        </p:txBody>
      </p:sp>
      <p:sp>
        <p:nvSpPr>
          <p:cNvPr id="83978" name="AutoShape 8"/>
          <p:cNvSpPr>
            <a:spLocks noChangeArrowheads="1"/>
          </p:cNvSpPr>
          <p:nvPr/>
        </p:nvSpPr>
        <p:spPr bwMode="auto">
          <a:xfrm>
            <a:off x="838200" y="5257800"/>
            <a:ext cx="7391400" cy="762000"/>
          </a:xfrm>
          <a:prstGeom prst="rightArrow">
            <a:avLst>
              <a:gd name="adj1" fmla="val 50000"/>
              <a:gd name="adj2" fmla="val 242500"/>
            </a:avLst>
          </a:prstGeom>
          <a:solidFill>
            <a:srgbClr val="0099FF"/>
          </a:solidFill>
          <a:ln w="38100">
            <a:solidFill>
              <a:srgbClr val="0099FF"/>
            </a:solidFill>
            <a:miter lim="800000"/>
            <a:headEnd/>
            <a:tailEnd/>
          </a:ln>
        </p:spPr>
        <p:txBody>
          <a:bodyPr wrap="none" anchor="ctr"/>
          <a:lstStyle/>
          <a:p>
            <a:endParaRPr lang="en-US" dirty="0">
              <a:latin typeface="Courier New" pitchFamily="49" charset="0"/>
            </a:endParaRPr>
          </a:p>
        </p:txBody>
      </p:sp>
      <p:sp>
        <p:nvSpPr>
          <p:cNvPr id="83979" name="Text Box 9"/>
          <p:cNvSpPr txBox="1">
            <a:spLocks noChangeArrowheads="1"/>
          </p:cNvSpPr>
          <p:nvPr/>
        </p:nvSpPr>
        <p:spPr bwMode="auto">
          <a:xfrm>
            <a:off x="3402220" y="5410200"/>
            <a:ext cx="766555" cy="461665"/>
          </a:xfrm>
          <a:prstGeom prst="rect">
            <a:avLst/>
          </a:prstGeom>
          <a:noFill/>
          <a:ln w="9525">
            <a:noFill/>
            <a:miter lim="800000"/>
            <a:headEnd/>
            <a:tailEnd/>
          </a:ln>
        </p:spPr>
        <p:txBody>
          <a:bodyPr wrap="none">
            <a:spAutoFit/>
          </a:bodyPr>
          <a:lstStyle/>
          <a:p>
            <a:pPr algn="r"/>
            <a:r>
              <a:rPr lang="en-US" b="0" dirty="0">
                <a:solidFill>
                  <a:schemeClr val="bg1"/>
                </a:solidFill>
                <a:latin typeface="Arial" pitchFamily="34" charset="0"/>
              </a:rPr>
              <a:t>time</a:t>
            </a:r>
          </a:p>
        </p:txBody>
      </p:sp>
      <p:sp>
        <p:nvSpPr>
          <p:cNvPr id="83980" name="AutoShape 10"/>
          <p:cNvSpPr>
            <a:spLocks noChangeArrowheads="1"/>
          </p:cNvSpPr>
          <p:nvPr/>
        </p:nvSpPr>
        <p:spPr bwMode="auto">
          <a:xfrm>
            <a:off x="6842125" y="4259263"/>
            <a:ext cx="1828800" cy="990600"/>
          </a:xfrm>
          <a:prstGeom prst="leftRightArrow">
            <a:avLst>
              <a:gd name="adj1" fmla="val 50000"/>
              <a:gd name="adj2" fmla="val 36923"/>
            </a:avLst>
          </a:prstGeom>
          <a:solidFill>
            <a:srgbClr val="FF0000"/>
          </a:solidFill>
          <a:ln w="38100">
            <a:solidFill>
              <a:schemeClr val="tx1"/>
            </a:solidFill>
            <a:miter lim="800000"/>
            <a:headEnd/>
            <a:tailEnd/>
          </a:ln>
        </p:spPr>
        <p:txBody>
          <a:bodyPr wrap="none" anchor="ctr"/>
          <a:lstStyle/>
          <a:p>
            <a:pPr algn="ctr"/>
            <a:r>
              <a:rPr lang="en-US" dirty="0">
                <a:solidFill>
                  <a:schemeClr val="bg1"/>
                </a:solidFill>
                <a:latin typeface="Arial" pitchFamily="34" charset="0"/>
              </a:rPr>
              <a:t>read(1)</a:t>
            </a:r>
          </a:p>
        </p:txBody>
      </p:sp>
      <p:grpSp>
        <p:nvGrpSpPr>
          <p:cNvPr id="83981" name="Group 11"/>
          <p:cNvGrpSpPr>
            <a:grpSpLocks/>
          </p:cNvGrpSpPr>
          <p:nvPr/>
        </p:nvGrpSpPr>
        <p:grpSpPr bwMode="auto">
          <a:xfrm>
            <a:off x="1308100" y="3368675"/>
            <a:ext cx="5410200" cy="1905000"/>
            <a:chOff x="824" y="2112"/>
            <a:chExt cx="3408" cy="1200"/>
          </a:xfrm>
        </p:grpSpPr>
        <p:sp>
          <p:nvSpPr>
            <p:cNvPr id="83984" name="AutoShape 12"/>
            <p:cNvSpPr>
              <a:spLocks noChangeArrowheads="1"/>
            </p:cNvSpPr>
            <p:nvPr/>
          </p:nvSpPr>
          <p:spPr bwMode="auto">
            <a:xfrm>
              <a:off x="824" y="2688"/>
              <a:ext cx="3360" cy="624"/>
            </a:xfrm>
            <a:prstGeom prst="leftRightArrow">
              <a:avLst>
                <a:gd name="adj1" fmla="val 50000"/>
                <a:gd name="adj2" fmla="val 44722"/>
              </a:avLst>
            </a:prstGeom>
            <a:solidFill>
              <a:schemeClr val="folHlink"/>
            </a:solidFill>
            <a:ln w="38100">
              <a:solidFill>
                <a:schemeClr val="tx1"/>
              </a:solidFill>
              <a:miter lim="800000"/>
              <a:headEnd/>
              <a:tailEnd/>
            </a:ln>
          </p:spPr>
          <p:txBody>
            <a:bodyPr wrap="none" anchor="ctr"/>
            <a:lstStyle/>
            <a:p>
              <a:pPr algn="ctr"/>
              <a:r>
                <a:rPr lang="en-US" dirty="0">
                  <a:solidFill>
                    <a:schemeClr val="bg1"/>
                  </a:solidFill>
                  <a:latin typeface="Arial" pitchFamily="34" charset="0"/>
                </a:rPr>
                <a:t>write(1)</a:t>
              </a:r>
            </a:p>
          </p:txBody>
        </p:sp>
        <p:sp>
          <p:nvSpPr>
            <p:cNvPr id="83985" name="Line 13"/>
            <p:cNvSpPr>
              <a:spLocks noChangeShapeType="1"/>
            </p:cNvSpPr>
            <p:nvPr/>
          </p:nvSpPr>
          <p:spPr bwMode="auto">
            <a:xfrm flipH="1">
              <a:off x="3735" y="2835"/>
              <a:ext cx="9" cy="314"/>
            </a:xfrm>
            <a:prstGeom prst="line">
              <a:avLst/>
            </a:prstGeom>
            <a:noFill/>
            <a:ln w="76200">
              <a:solidFill>
                <a:srgbClr val="FF0000"/>
              </a:solidFill>
              <a:round/>
              <a:headEnd/>
              <a:tailEnd/>
            </a:ln>
          </p:spPr>
          <p:txBody>
            <a:bodyPr wrap="none" anchor="ctr"/>
            <a:lstStyle/>
            <a:p>
              <a:endParaRPr lang="en-US" dirty="0">
                <a:latin typeface="Courier New" pitchFamily="49" charset="0"/>
              </a:endParaRPr>
            </a:p>
          </p:txBody>
        </p:sp>
        <p:sp>
          <p:nvSpPr>
            <p:cNvPr id="83986" name="AutoShape 14"/>
            <p:cNvSpPr>
              <a:spLocks noChangeArrowheads="1"/>
            </p:cNvSpPr>
            <p:nvPr/>
          </p:nvSpPr>
          <p:spPr bwMode="auto">
            <a:xfrm>
              <a:off x="3080" y="2112"/>
              <a:ext cx="1152" cy="624"/>
            </a:xfrm>
            <a:prstGeom prst="leftRightArrow">
              <a:avLst>
                <a:gd name="adj1" fmla="val 50000"/>
                <a:gd name="adj2" fmla="val 36923"/>
              </a:avLst>
            </a:prstGeom>
            <a:solidFill>
              <a:schemeClr val="folHlink"/>
            </a:solidFill>
            <a:ln w="38100">
              <a:solidFill>
                <a:schemeClr val="tx1"/>
              </a:solidFill>
              <a:miter lim="800000"/>
              <a:headEnd/>
              <a:tailEnd/>
            </a:ln>
          </p:spPr>
          <p:txBody>
            <a:bodyPr wrap="none" anchor="ctr"/>
            <a:lstStyle/>
            <a:p>
              <a:pPr algn="ctr"/>
              <a:r>
                <a:rPr lang="en-US" dirty="0">
                  <a:solidFill>
                    <a:schemeClr val="bg1"/>
                  </a:solidFill>
                  <a:latin typeface="Arial" pitchFamily="34" charset="0"/>
                </a:rPr>
                <a:t>write(2)</a:t>
              </a:r>
            </a:p>
          </p:txBody>
        </p:sp>
        <p:sp>
          <p:nvSpPr>
            <p:cNvPr id="83987" name="Line 15"/>
            <p:cNvSpPr>
              <a:spLocks noChangeShapeType="1"/>
            </p:cNvSpPr>
            <p:nvPr/>
          </p:nvSpPr>
          <p:spPr bwMode="auto">
            <a:xfrm flipH="1">
              <a:off x="3574" y="2259"/>
              <a:ext cx="9" cy="314"/>
            </a:xfrm>
            <a:prstGeom prst="line">
              <a:avLst/>
            </a:prstGeom>
            <a:noFill/>
            <a:ln w="76200">
              <a:solidFill>
                <a:schemeClr val="accent2"/>
              </a:solidFill>
              <a:round/>
              <a:headEnd/>
              <a:tailEnd/>
            </a:ln>
          </p:spPr>
          <p:txBody>
            <a:bodyPr wrap="none" anchor="ctr"/>
            <a:lstStyle/>
            <a:p>
              <a:endParaRPr lang="en-US" dirty="0">
                <a:latin typeface="Courier New" pitchFamily="49" charset="0"/>
              </a:endParaRPr>
            </a:p>
          </p:txBody>
        </p:sp>
      </p:grpSp>
      <p:sp>
        <p:nvSpPr>
          <p:cNvPr id="83982" name="Text Box 16"/>
          <p:cNvSpPr txBox="1">
            <a:spLocks noChangeArrowheads="1"/>
          </p:cNvSpPr>
          <p:nvPr/>
        </p:nvSpPr>
        <p:spPr bwMode="auto">
          <a:xfrm rot="2237948">
            <a:off x="4572000" y="2552700"/>
            <a:ext cx="4572000" cy="800100"/>
          </a:xfrm>
          <a:prstGeom prst="rect">
            <a:avLst/>
          </a:prstGeom>
          <a:noFill/>
          <a:ln w="38100">
            <a:solidFill>
              <a:srgbClr val="FF0000"/>
            </a:solidFill>
            <a:miter lim="800000"/>
            <a:headEnd/>
            <a:tailEnd/>
          </a:ln>
        </p:spPr>
        <p:txBody>
          <a:bodyPr>
            <a:spAutoFit/>
          </a:bodyPr>
          <a:lstStyle/>
          <a:p>
            <a:pPr algn="ctr"/>
            <a:r>
              <a:rPr lang="en-US" sz="4400" dirty="0" err="1">
                <a:solidFill>
                  <a:srgbClr val="FFFF00"/>
                </a:solidFill>
                <a:latin typeface="Arial" pitchFamily="34" charset="0"/>
              </a:rPr>
              <a:t>linearizable</a:t>
            </a:r>
            <a:endParaRPr lang="en-US" sz="4400" dirty="0">
              <a:solidFill>
                <a:srgbClr val="FFFF00"/>
              </a:solidFill>
              <a:latin typeface="Arial" pitchFamily="34" charset="0"/>
            </a:endParaRPr>
          </a:p>
        </p:txBody>
      </p:sp>
      <p:pic>
        <p:nvPicPr>
          <p:cNvPr id="20" name="Picture 7"/>
          <p:cNvPicPr>
            <a:picLocks noChangeAspect="1" noChangeArrowheads="1"/>
          </p:cNvPicPr>
          <p:nvPr/>
        </p:nvPicPr>
        <p:blipFill>
          <a:blip r:embed="rId3" cstate="print"/>
          <a:srcRect/>
          <a:stretch>
            <a:fillRect/>
          </a:stretch>
        </p:blipFill>
        <p:spPr bwMode="auto">
          <a:xfrm>
            <a:off x="655638" y="6157913"/>
            <a:ext cx="587375" cy="587375"/>
          </a:xfrm>
          <a:prstGeom prst="rect">
            <a:avLst/>
          </a:prstGeom>
          <a:noFill/>
          <a:ln w="9525">
            <a:noFill/>
            <a:miter lim="800000"/>
            <a:headEnd/>
            <a:tailEnd/>
          </a:ln>
        </p:spPr>
      </p:pic>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a:xfrm>
            <a:off x="3124200" y="6248400"/>
            <a:ext cx="2895600" cy="457200"/>
          </a:xfrm>
        </p:spPr>
        <p:txBody>
          <a:bodyPr/>
          <a:lstStyle/>
          <a:p>
            <a:pPr>
              <a:defRPr/>
            </a:pPr>
            <a:r>
              <a:rPr lang="en-US" b="0" dirty="0">
                <a:solidFill>
                  <a:schemeClr val="tx1"/>
                </a:solidFill>
                <a:latin typeface="Arial" pitchFamily="34" charset="0"/>
                <a:cs typeface="+mn-cs"/>
              </a:rPr>
              <a:t>Art of Multiprocessor Programming</a:t>
            </a:r>
          </a:p>
        </p:txBody>
      </p:sp>
      <p:sp>
        <p:nvSpPr>
          <p:cNvPr id="5" name="Slide Number Placeholder 4"/>
          <p:cNvSpPr>
            <a:spLocks noGrp="1"/>
          </p:cNvSpPr>
          <p:nvPr>
            <p:ph type="sldNum" sz="quarter" idx="11"/>
          </p:nvPr>
        </p:nvSpPr>
        <p:spPr>
          <a:xfrm>
            <a:off x="6553200" y="6248400"/>
            <a:ext cx="1905000" cy="457200"/>
          </a:xfrm>
        </p:spPr>
        <p:txBody>
          <a:bodyPr/>
          <a:lstStyle/>
          <a:p>
            <a:pPr>
              <a:defRPr/>
            </a:pPr>
            <a:fld id="{A67750C9-15BE-4326-9AF1-D4FFBA4FCCC3}" type="slidenum">
              <a:rPr lang="x-none" b="0">
                <a:solidFill>
                  <a:schemeClr val="tx1"/>
                </a:solidFill>
                <a:latin typeface="Arial" pitchFamily="34" charset="0"/>
                <a:cs typeface="+mn-cs"/>
              </a:rPr>
              <a:pPr>
                <a:defRPr/>
              </a:pPr>
              <a:t>93</a:t>
            </a:fld>
            <a:endParaRPr lang="en-US" b="0" dirty="0">
              <a:solidFill>
                <a:schemeClr val="tx1"/>
              </a:solidFill>
              <a:latin typeface="Arial" pitchFamily="34" charset="0"/>
              <a:cs typeface="+mn-cs"/>
            </a:endParaRPr>
          </a:p>
        </p:txBody>
      </p:sp>
      <p:sp>
        <p:nvSpPr>
          <p:cNvPr id="89092" name="Rectangle 2"/>
          <p:cNvSpPr>
            <a:spLocks noGrp="1" noChangeArrowheads="1"/>
          </p:cNvSpPr>
          <p:nvPr>
            <p:ph type="title" idx="4294967295"/>
          </p:nvPr>
        </p:nvSpPr>
        <p:spPr/>
        <p:txBody>
          <a:bodyPr/>
          <a:lstStyle/>
          <a:p>
            <a:pPr eaLnBrk="1" hangingPunct="1"/>
            <a:r>
              <a:rPr lang="en-US" dirty="0"/>
              <a:t>Linearization Points</a:t>
            </a:r>
          </a:p>
        </p:txBody>
      </p:sp>
      <p:pic>
        <p:nvPicPr>
          <p:cNvPr id="6" name="Picture 7"/>
          <p:cNvPicPr>
            <a:picLocks noChangeAspect="1" noChangeArrowheads="1"/>
          </p:cNvPicPr>
          <p:nvPr/>
        </p:nvPicPr>
        <p:blipFill>
          <a:blip r:embed="rId3" cstate="print"/>
          <a:srcRect/>
          <a:stretch>
            <a:fillRect/>
          </a:stretch>
        </p:blipFill>
        <p:spPr bwMode="auto">
          <a:xfrm>
            <a:off x="655638" y="6157913"/>
            <a:ext cx="587375" cy="587375"/>
          </a:xfrm>
          <a:prstGeom prst="rect">
            <a:avLst/>
          </a:prstGeom>
          <a:noFill/>
          <a:ln w="9525">
            <a:noFill/>
            <a:miter lim="800000"/>
            <a:headEnd/>
            <a:tailEnd/>
          </a:ln>
        </p:spPr>
      </p:pic>
      <p:sp>
        <p:nvSpPr>
          <p:cNvPr id="2" name="TextBox 1">
            <a:extLst>
              <a:ext uri="{FF2B5EF4-FFF2-40B4-BE49-F238E27FC236}">
                <a16:creationId xmlns:a16="http://schemas.microsoft.com/office/drawing/2014/main" id="{EC20E290-95AD-1E64-1C41-EB73C8199A66}"/>
              </a:ext>
            </a:extLst>
          </p:cNvPr>
          <p:cNvSpPr txBox="1"/>
          <p:nvPr/>
        </p:nvSpPr>
        <p:spPr bwMode="auto">
          <a:xfrm>
            <a:off x="1243013" y="2138818"/>
            <a:ext cx="7241084" cy="954107"/>
          </a:xfrm>
          <a:prstGeom prst="rect">
            <a:avLst/>
          </a:prstGeom>
          <a:solidFill>
            <a:schemeClr val="tx1"/>
          </a:solidFill>
          <a:ln w="76200">
            <a:solidFill>
              <a:srgbClr val="FFC00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r>
              <a:rPr lang="en-US" sz="2800" b="0" dirty="0">
                <a:solidFill>
                  <a:srgbClr val="FFFF00"/>
                </a:solidFill>
              </a:rPr>
              <a:t>Can we specify an operation’s linearization point without describing an execution?</a:t>
            </a:r>
            <a:endParaRPr lang="en-US" sz="2800" b="0" dirty="0">
              <a:solidFill>
                <a:srgbClr val="FFFF00"/>
              </a:solidFill>
              <a:latin typeface="Arial" panose="020B0604020202020204" pitchFamily="34" charset="0"/>
              <a:cs typeface="Arial" panose="020B0604020202020204" pitchFamily="34" charset="0"/>
            </a:endParaRPr>
          </a:p>
        </p:txBody>
      </p:sp>
      <p:sp>
        <p:nvSpPr>
          <p:cNvPr id="7" name="TextBox 6">
            <a:extLst>
              <a:ext uri="{FF2B5EF4-FFF2-40B4-BE49-F238E27FC236}">
                <a16:creationId xmlns:a16="http://schemas.microsoft.com/office/drawing/2014/main" id="{9A112794-0661-1AEA-55DB-00D333784B95}"/>
              </a:ext>
            </a:extLst>
          </p:cNvPr>
          <p:cNvSpPr txBox="1"/>
          <p:nvPr/>
        </p:nvSpPr>
        <p:spPr bwMode="auto">
          <a:xfrm>
            <a:off x="1243013" y="3427208"/>
            <a:ext cx="4151670" cy="523220"/>
          </a:xfrm>
          <a:prstGeom prst="rect">
            <a:avLst/>
          </a:prstGeom>
          <a:solidFill>
            <a:schemeClr val="tx1"/>
          </a:solidFill>
          <a:ln w="76200">
            <a:solidFill>
              <a:srgbClr val="FF000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eaLnBrk="1" hangingPunct="1"/>
            <a:r>
              <a:rPr lang="en-US" sz="2800" b="0" dirty="0">
                <a:solidFill>
                  <a:srgbClr val="FFFF00"/>
                </a:solidFill>
              </a:rPr>
              <a:t>Usually, but not always</a:t>
            </a:r>
            <a:endParaRPr lang="en-US" sz="2800" b="0" i="1" dirty="0">
              <a:solidFill>
                <a:srgbClr val="FFFF00"/>
              </a:solidFill>
            </a:endParaRPr>
          </a:p>
        </p:txBody>
      </p:sp>
      <p:sp>
        <p:nvSpPr>
          <p:cNvPr id="8" name="TextBox 7">
            <a:extLst>
              <a:ext uri="{FF2B5EF4-FFF2-40B4-BE49-F238E27FC236}">
                <a16:creationId xmlns:a16="http://schemas.microsoft.com/office/drawing/2014/main" id="{1558C6EA-3177-3A9E-12C5-0B12E5BEA3E0}"/>
              </a:ext>
            </a:extLst>
          </p:cNvPr>
          <p:cNvSpPr txBox="1"/>
          <p:nvPr/>
        </p:nvSpPr>
        <p:spPr bwMode="auto">
          <a:xfrm>
            <a:off x="1243013" y="4284712"/>
            <a:ext cx="6216444" cy="867930"/>
          </a:xfrm>
          <a:prstGeom prst="rect">
            <a:avLst/>
          </a:prstGeom>
          <a:solidFill>
            <a:schemeClr val="tx1"/>
          </a:solidFill>
          <a:ln w="76200">
            <a:solidFill>
              <a:schemeClr val="accent1"/>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eaLnBrk="1" hangingPunct="1">
              <a:lnSpc>
                <a:spcPct val="90000"/>
              </a:lnSpc>
            </a:pPr>
            <a:r>
              <a:rPr lang="en-US" sz="2800" b="0" dirty="0">
                <a:solidFill>
                  <a:srgbClr val="FFFF00"/>
                </a:solidFill>
              </a:rPr>
              <a:t>In some cases, linearization point </a:t>
            </a:r>
            <a:r>
              <a:rPr lang="en-US" sz="2800" b="0" i="1" dirty="0">
                <a:solidFill>
                  <a:srgbClr val="FFFF00"/>
                </a:solidFill>
              </a:rPr>
              <a:t>depends on the execution</a:t>
            </a:r>
            <a:endParaRPr lang="en-US" sz="2800" b="0" dirty="0">
              <a:solidFill>
                <a:srgbClr val="FFFF0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7" grpId="0" animBg="1"/>
      <p:bldP spid="8" grpId="0" animBg="1"/>
    </p:bldLst>
  </p:timing>
</p:sld>
</file>

<file path=ppt/slides/slide9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Footer Placeholder 3"/>
          <p:cNvSpPr>
            <a:spLocks noGrp="1"/>
          </p:cNvSpPr>
          <p:nvPr>
            <p:ph type="ftr" sz="quarter" idx="10"/>
          </p:nvPr>
        </p:nvSpPr>
        <p:spPr>
          <a:xfrm>
            <a:off x="3124200" y="6248400"/>
            <a:ext cx="2895600" cy="457200"/>
          </a:xfrm>
        </p:spPr>
        <p:txBody>
          <a:bodyPr/>
          <a:lstStyle/>
          <a:p>
            <a:pPr>
              <a:defRPr/>
            </a:pPr>
            <a:r>
              <a:rPr lang="en-US" b="0" dirty="0">
                <a:latin typeface="Arial" pitchFamily="34" charset="0"/>
                <a:cs typeface="+mn-cs"/>
              </a:rPr>
              <a:t>Art of Multiprocessor Programming</a:t>
            </a:r>
          </a:p>
        </p:txBody>
      </p:sp>
      <p:sp>
        <p:nvSpPr>
          <p:cNvPr id="6" name="Slide Number Placeholder 4"/>
          <p:cNvSpPr>
            <a:spLocks noGrp="1"/>
          </p:cNvSpPr>
          <p:nvPr>
            <p:ph type="sldNum" sz="quarter" idx="11"/>
          </p:nvPr>
        </p:nvSpPr>
        <p:spPr>
          <a:xfrm>
            <a:off x="6553200" y="6248400"/>
            <a:ext cx="1905000" cy="457200"/>
          </a:xfrm>
        </p:spPr>
        <p:txBody>
          <a:bodyPr/>
          <a:lstStyle/>
          <a:p>
            <a:pPr>
              <a:defRPr/>
            </a:pPr>
            <a:fld id="{0FB08DF4-5017-416B-8DA9-FDB18359F5F3}" type="slidenum">
              <a:rPr lang="x-none" b="0">
                <a:latin typeface="Arial" pitchFamily="34" charset="0"/>
                <a:cs typeface="+mn-cs"/>
              </a:rPr>
              <a:pPr>
                <a:defRPr/>
              </a:pPr>
              <a:t>94</a:t>
            </a:fld>
            <a:endParaRPr lang="en-US" b="0" dirty="0">
              <a:latin typeface="Arial" pitchFamily="34" charset="0"/>
              <a:cs typeface="+mn-cs"/>
            </a:endParaRPr>
          </a:p>
        </p:txBody>
      </p:sp>
      <p:sp>
        <p:nvSpPr>
          <p:cNvPr id="90117" name="Rectangle 2"/>
          <p:cNvSpPr>
            <a:spLocks noGrp="1" noChangeArrowheads="1"/>
          </p:cNvSpPr>
          <p:nvPr>
            <p:ph type="title" idx="4294967295"/>
          </p:nvPr>
        </p:nvSpPr>
        <p:spPr/>
        <p:txBody>
          <a:bodyPr/>
          <a:lstStyle/>
          <a:p>
            <a:pPr eaLnBrk="1" hangingPunct="1"/>
            <a:r>
              <a:rPr lang="en-US"/>
              <a:t>Formal Model of Executions</a:t>
            </a:r>
          </a:p>
        </p:txBody>
      </p:sp>
      <p:pic>
        <p:nvPicPr>
          <p:cNvPr id="7" name="Picture 7"/>
          <p:cNvPicPr>
            <a:picLocks noChangeAspect="1" noChangeArrowheads="1"/>
          </p:cNvPicPr>
          <p:nvPr/>
        </p:nvPicPr>
        <p:blipFill>
          <a:blip r:embed="rId3" cstate="print"/>
          <a:srcRect/>
          <a:stretch>
            <a:fillRect/>
          </a:stretch>
        </p:blipFill>
        <p:spPr bwMode="auto">
          <a:xfrm>
            <a:off x="655638" y="6157913"/>
            <a:ext cx="587375" cy="587375"/>
          </a:xfrm>
          <a:prstGeom prst="rect">
            <a:avLst/>
          </a:prstGeom>
          <a:noFill/>
          <a:ln w="9525">
            <a:noFill/>
            <a:miter lim="800000"/>
            <a:headEnd/>
            <a:tailEnd/>
          </a:ln>
        </p:spPr>
      </p:pic>
      <p:sp>
        <p:nvSpPr>
          <p:cNvPr id="2" name="TextBox 1">
            <a:extLst>
              <a:ext uri="{FF2B5EF4-FFF2-40B4-BE49-F238E27FC236}">
                <a16:creationId xmlns:a16="http://schemas.microsoft.com/office/drawing/2014/main" id="{22A69E06-6C0E-8BDE-4B0E-E902893669DA}"/>
              </a:ext>
            </a:extLst>
          </p:cNvPr>
          <p:cNvSpPr txBox="1"/>
          <p:nvPr/>
        </p:nvSpPr>
        <p:spPr bwMode="auto">
          <a:xfrm>
            <a:off x="873450" y="2515614"/>
            <a:ext cx="7584750" cy="523220"/>
          </a:xfrm>
          <a:prstGeom prst="rect">
            <a:avLst/>
          </a:prstGeom>
          <a:solidFill>
            <a:schemeClr val="tx1"/>
          </a:solidFill>
          <a:ln w="76200">
            <a:solidFill>
              <a:srgbClr val="FFC00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r>
              <a:rPr lang="en-US" sz="2800" dirty="0">
                <a:solidFill>
                  <a:srgbClr val="FFFF00"/>
                </a:solidFill>
              </a:rPr>
              <a:t>Indicate precisely what you mean to say …</a:t>
            </a:r>
            <a:endParaRPr lang="en-US" sz="2800" b="0" dirty="0">
              <a:solidFill>
                <a:srgbClr val="FFFF00"/>
              </a:solidFill>
              <a:latin typeface="Arial" panose="020B0604020202020204" pitchFamily="34" charset="0"/>
              <a:cs typeface="Arial" panose="020B0604020202020204" pitchFamily="34" charset="0"/>
            </a:endParaRPr>
          </a:p>
        </p:txBody>
      </p:sp>
      <p:sp>
        <p:nvSpPr>
          <p:cNvPr id="3" name="TextBox 3">
            <a:extLst>
              <a:ext uri="{FF2B5EF4-FFF2-40B4-BE49-F238E27FC236}">
                <a16:creationId xmlns:a16="http://schemas.microsoft.com/office/drawing/2014/main" id="{9BFFEAB7-8024-AFB6-66CF-BE3C105ABEC5}"/>
              </a:ext>
            </a:extLst>
          </p:cNvPr>
          <p:cNvSpPr txBox="1"/>
          <p:nvPr/>
        </p:nvSpPr>
        <p:spPr bwMode="auto">
          <a:xfrm>
            <a:off x="873450" y="1625349"/>
            <a:ext cx="1290086" cy="489429"/>
          </a:xfrm>
          <a:prstGeom prst="rect">
            <a:avLst/>
          </a:prstGeom>
          <a:solidFill>
            <a:schemeClr val="tx1"/>
          </a:solidFill>
          <a:ln w="76200">
            <a:solidFill>
              <a:schemeClr val="accent2">
                <a:lumMod val="40000"/>
                <a:lumOff val="60000"/>
              </a:schemeClr>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eaLnBrk="1" hangingPunct="1">
              <a:lnSpc>
                <a:spcPct val="90000"/>
              </a:lnSpc>
            </a:pPr>
            <a:r>
              <a:rPr lang="en-US" sz="2800" dirty="0">
                <a:solidFill>
                  <a:srgbClr val="FFFF00"/>
                </a:solidFill>
              </a:rPr>
              <a:t>Why?</a:t>
            </a:r>
            <a:endParaRPr lang="en-US" sz="2800" b="0" dirty="0">
              <a:solidFill>
                <a:srgbClr val="FFFF00"/>
              </a:solidFill>
              <a:latin typeface="Courier New" pitchFamily="49" charset="0"/>
            </a:endParaRPr>
          </a:p>
        </p:txBody>
      </p:sp>
      <p:sp>
        <p:nvSpPr>
          <p:cNvPr id="4" name="TextBox 3">
            <a:extLst>
              <a:ext uri="{FF2B5EF4-FFF2-40B4-BE49-F238E27FC236}">
                <a16:creationId xmlns:a16="http://schemas.microsoft.com/office/drawing/2014/main" id="{F7F55CA9-A030-0B85-FF56-96F8903BC243}"/>
              </a:ext>
            </a:extLst>
          </p:cNvPr>
          <p:cNvSpPr txBox="1"/>
          <p:nvPr/>
        </p:nvSpPr>
        <p:spPr bwMode="auto">
          <a:xfrm>
            <a:off x="873450" y="3439670"/>
            <a:ext cx="6466242" cy="523220"/>
          </a:xfrm>
          <a:prstGeom prst="rect">
            <a:avLst/>
          </a:prstGeom>
          <a:solidFill>
            <a:schemeClr val="tx1"/>
          </a:solidFill>
          <a:ln w="76200">
            <a:solidFill>
              <a:srgbClr val="00FFFF"/>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eaLnBrk="1" hangingPunct="1"/>
            <a:r>
              <a:rPr lang="en-US" sz="2800" dirty="0">
                <a:solidFill>
                  <a:srgbClr val="FFFF00"/>
                </a:solidFill>
              </a:rPr>
              <a:t>We want to </a:t>
            </a:r>
            <a:r>
              <a:rPr lang="en-US" sz="2800" i="1" dirty="0">
                <a:solidFill>
                  <a:srgbClr val="FFFF00"/>
                </a:solidFill>
              </a:rPr>
              <a:t>reason</a:t>
            </a:r>
            <a:r>
              <a:rPr lang="en-US" sz="2800" dirty="0">
                <a:solidFill>
                  <a:srgbClr val="FFFF00"/>
                </a:solidFill>
              </a:rPr>
              <a:t> about objects</a:t>
            </a:r>
            <a:endParaRPr lang="en-US" sz="2800" b="0" i="1" dirty="0">
              <a:solidFill>
                <a:srgbClr val="FFFF00"/>
              </a:solidFill>
            </a:endParaRPr>
          </a:p>
        </p:txBody>
      </p:sp>
      <p:sp>
        <p:nvSpPr>
          <p:cNvPr id="8" name="TextBox 7">
            <a:extLst>
              <a:ext uri="{FF2B5EF4-FFF2-40B4-BE49-F238E27FC236}">
                <a16:creationId xmlns:a16="http://schemas.microsoft.com/office/drawing/2014/main" id="{CB86DF4F-1FD8-C324-6D47-1460C30475C8}"/>
              </a:ext>
            </a:extLst>
          </p:cNvPr>
          <p:cNvSpPr txBox="1"/>
          <p:nvPr/>
        </p:nvSpPr>
        <p:spPr bwMode="auto">
          <a:xfrm>
            <a:off x="1839557" y="4363726"/>
            <a:ext cx="4180243" cy="480131"/>
          </a:xfrm>
          <a:prstGeom prst="rect">
            <a:avLst/>
          </a:prstGeom>
          <a:solidFill>
            <a:schemeClr val="tx1"/>
          </a:solidFill>
          <a:ln w="76200">
            <a:solidFill>
              <a:schemeClr val="accent1"/>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eaLnBrk="1" hangingPunct="1">
              <a:lnSpc>
                <a:spcPct val="90000"/>
              </a:lnSpc>
            </a:pPr>
            <a:r>
              <a:rPr lang="en-US" sz="2800" dirty="0">
                <a:solidFill>
                  <a:srgbClr val="FFFF00"/>
                </a:solidFill>
              </a:rPr>
              <a:t>Sometimes formally …</a:t>
            </a:r>
            <a:endParaRPr lang="en-US" sz="2800" b="0" dirty="0">
              <a:solidFill>
                <a:srgbClr val="FFFF00"/>
              </a:solidFill>
            </a:endParaRPr>
          </a:p>
        </p:txBody>
      </p:sp>
      <p:sp>
        <p:nvSpPr>
          <p:cNvPr id="10" name="TextBox 9">
            <a:extLst>
              <a:ext uri="{FF2B5EF4-FFF2-40B4-BE49-F238E27FC236}">
                <a16:creationId xmlns:a16="http://schemas.microsoft.com/office/drawing/2014/main" id="{1B866438-4343-7645-DD6B-7B9C1C158B22}"/>
              </a:ext>
            </a:extLst>
          </p:cNvPr>
          <p:cNvSpPr txBox="1"/>
          <p:nvPr/>
        </p:nvSpPr>
        <p:spPr bwMode="auto">
          <a:xfrm>
            <a:off x="1839557" y="5244692"/>
            <a:ext cx="3045542" cy="480131"/>
          </a:xfrm>
          <a:prstGeom prst="rect">
            <a:avLst/>
          </a:prstGeom>
          <a:solidFill>
            <a:schemeClr val="tx1"/>
          </a:solidFill>
          <a:ln w="76200">
            <a:solidFill>
              <a:srgbClr val="FF000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eaLnBrk="1" hangingPunct="1">
              <a:lnSpc>
                <a:spcPct val="90000"/>
              </a:lnSpc>
            </a:pPr>
            <a:r>
              <a:rPr lang="en-US" sz="2800" b="0" dirty="0">
                <a:solidFill>
                  <a:srgbClr val="FFFF00"/>
                </a:solidFill>
              </a:rPr>
              <a:t>Usually informally</a:t>
            </a:r>
            <a:endParaRPr lang="en-US" sz="2800" b="0" i="1" dirty="0">
              <a:solidFill>
                <a:srgbClr val="FFFF0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8"/>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8" grpId="0" animBg="1"/>
      <p:bldP spid="10" grpId="0" animBg="1"/>
    </p:bldLst>
  </p:timing>
</p:sld>
</file>

<file path=ppt/slides/slide9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Footer Placeholder 3"/>
          <p:cNvSpPr>
            <a:spLocks noGrp="1"/>
          </p:cNvSpPr>
          <p:nvPr>
            <p:ph type="ftr" sz="quarter" idx="10"/>
          </p:nvPr>
        </p:nvSpPr>
        <p:spPr>
          <a:xfrm>
            <a:off x="3124200" y="6248400"/>
            <a:ext cx="2895600" cy="457200"/>
          </a:xfrm>
        </p:spPr>
        <p:txBody>
          <a:bodyPr/>
          <a:lstStyle/>
          <a:p>
            <a:pPr>
              <a:defRPr/>
            </a:pPr>
            <a:r>
              <a:rPr lang="en-US" b="0" dirty="0">
                <a:latin typeface="Arial" pitchFamily="34" charset="0"/>
                <a:cs typeface="+mn-cs"/>
              </a:rPr>
              <a:t>Art of Multiprocessor Programming</a:t>
            </a:r>
          </a:p>
        </p:txBody>
      </p:sp>
      <p:sp>
        <p:nvSpPr>
          <p:cNvPr id="6" name="Slide Number Placeholder 4"/>
          <p:cNvSpPr>
            <a:spLocks noGrp="1"/>
          </p:cNvSpPr>
          <p:nvPr>
            <p:ph type="sldNum" sz="quarter" idx="11"/>
          </p:nvPr>
        </p:nvSpPr>
        <p:spPr>
          <a:xfrm>
            <a:off x="6553200" y="6248400"/>
            <a:ext cx="1905000" cy="457200"/>
          </a:xfrm>
        </p:spPr>
        <p:txBody>
          <a:bodyPr/>
          <a:lstStyle/>
          <a:p>
            <a:pPr>
              <a:defRPr/>
            </a:pPr>
            <a:fld id="{F947E281-5849-4DB6-8DBA-DA279554A5B3}" type="slidenum">
              <a:rPr lang="x-none" b="0">
                <a:latin typeface="Arial" pitchFamily="34" charset="0"/>
                <a:cs typeface="+mn-cs"/>
              </a:rPr>
              <a:pPr>
                <a:defRPr/>
              </a:pPr>
              <a:t>95</a:t>
            </a:fld>
            <a:endParaRPr lang="en-US" b="0" dirty="0">
              <a:latin typeface="Arial" pitchFamily="34" charset="0"/>
              <a:cs typeface="+mn-cs"/>
            </a:endParaRPr>
          </a:p>
        </p:txBody>
      </p:sp>
      <p:sp>
        <p:nvSpPr>
          <p:cNvPr id="91141" name="Rectangle 2"/>
          <p:cNvSpPr>
            <a:spLocks noGrp="1" noChangeArrowheads="1"/>
          </p:cNvSpPr>
          <p:nvPr>
            <p:ph type="title" idx="4294967295"/>
          </p:nvPr>
        </p:nvSpPr>
        <p:spPr/>
        <p:txBody>
          <a:bodyPr/>
          <a:lstStyle/>
          <a:p>
            <a:pPr eaLnBrk="1" hangingPunct="1"/>
            <a:r>
              <a:rPr lang="en-US" sz="4000"/>
              <a:t>Split Method Calls into Two Events</a:t>
            </a:r>
          </a:p>
        </p:txBody>
      </p:sp>
      <p:pic>
        <p:nvPicPr>
          <p:cNvPr id="7" name="Picture 7"/>
          <p:cNvPicPr>
            <a:picLocks noChangeAspect="1" noChangeArrowheads="1"/>
          </p:cNvPicPr>
          <p:nvPr/>
        </p:nvPicPr>
        <p:blipFill>
          <a:blip r:embed="rId3" cstate="print"/>
          <a:srcRect/>
          <a:stretch>
            <a:fillRect/>
          </a:stretch>
        </p:blipFill>
        <p:spPr bwMode="auto">
          <a:xfrm>
            <a:off x="655638" y="6157913"/>
            <a:ext cx="587375" cy="587375"/>
          </a:xfrm>
          <a:prstGeom prst="rect">
            <a:avLst/>
          </a:prstGeom>
          <a:noFill/>
          <a:ln w="9525">
            <a:noFill/>
            <a:miter lim="800000"/>
            <a:headEnd/>
            <a:tailEnd/>
          </a:ln>
        </p:spPr>
      </p:pic>
      <p:sp>
        <p:nvSpPr>
          <p:cNvPr id="2" name="TextBox 1">
            <a:extLst>
              <a:ext uri="{FF2B5EF4-FFF2-40B4-BE49-F238E27FC236}">
                <a16:creationId xmlns:a16="http://schemas.microsoft.com/office/drawing/2014/main" id="{0026FCA4-96E9-E707-7EEA-9AE641B69675}"/>
              </a:ext>
            </a:extLst>
          </p:cNvPr>
          <p:cNvSpPr txBox="1"/>
          <p:nvPr/>
        </p:nvSpPr>
        <p:spPr bwMode="auto">
          <a:xfrm>
            <a:off x="758776" y="1384596"/>
            <a:ext cx="2523268" cy="523220"/>
          </a:xfrm>
          <a:prstGeom prst="rect">
            <a:avLst/>
          </a:prstGeom>
          <a:solidFill>
            <a:schemeClr val="tx1"/>
          </a:solidFill>
          <a:ln w="76200">
            <a:solidFill>
              <a:srgbClr val="FF000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r>
              <a:rPr lang="en-US" sz="2800" dirty="0">
                <a:solidFill>
                  <a:srgbClr val="FFFF00"/>
                </a:solidFill>
              </a:rPr>
              <a:t>Invocation</a:t>
            </a:r>
            <a:endParaRPr lang="en-US" sz="2800" b="0" i="1" dirty="0">
              <a:solidFill>
                <a:srgbClr val="FFFF00"/>
              </a:solidFill>
              <a:latin typeface="Arial" panose="020B0604020202020204" pitchFamily="34" charset="0"/>
              <a:cs typeface="Arial" panose="020B0604020202020204" pitchFamily="34" charset="0"/>
            </a:endParaRPr>
          </a:p>
        </p:txBody>
      </p:sp>
      <p:sp>
        <p:nvSpPr>
          <p:cNvPr id="3" name="TextBox 2">
            <a:extLst>
              <a:ext uri="{FF2B5EF4-FFF2-40B4-BE49-F238E27FC236}">
                <a16:creationId xmlns:a16="http://schemas.microsoft.com/office/drawing/2014/main" id="{F68625C5-36F8-EFCC-483D-619E02D7C3F3}"/>
              </a:ext>
            </a:extLst>
          </p:cNvPr>
          <p:cNvSpPr txBox="1"/>
          <p:nvPr/>
        </p:nvSpPr>
        <p:spPr bwMode="auto">
          <a:xfrm>
            <a:off x="1776413" y="2750565"/>
            <a:ext cx="2360173" cy="523220"/>
          </a:xfrm>
          <a:prstGeom prst="rect">
            <a:avLst/>
          </a:prstGeom>
          <a:solidFill>
            <a:schemeClr val="tx1"/>
          </a:solidFill>
          <a:ln w="76200">
            <a:solidFill>
              <a:srgbClr val="FFC00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r>
              <a:rPr lang="en-US" sz="2800" dirty="0" err="1">
                <a:solidFill>
                  <a:srgbClr val="FFFF00"/>
                </a:solidFill>
                <a:latin typeface="Courier New" pitchFamily="49" charset="0"/>
              </a:rPr>
              <a:t>q.enq</a:t>
            </a:r>
            <a:r>
              <a:rPr lang="en-US" sz="2800" dirty="0">
                <a:solidFill>
                  <a:srgbClr val="FFFF00"/>
                </a:solidFill>
                <a:latin typeface="Courier New" pitchFamily="49" charset="0"/>
              </a:rPr>
              <a:t>(x)</a:t>
            </a:r>
            <a:endParaRPr lang="en-US" sz="2800" b="0" dirty="0">
              <a:solidFill>
                <a:srgbClr val="FFFF00"/>
              </a:solidFill>
              <a:latin typeface="Arial" panose="020B0604020202020204" pitchFamily="34" charset="0"/>
              <a:cs typeface="Arial" panose="020B0604020202020204" pitchFamily="34" charset="0"/>
            </a:endParaRPr>
          </a:p>
        </p:txBody>
      </p:sp>
      <p:sp>
        <p:nvSpPr>
          <p:cNvPr id="4" name="TextBox 3">
            <a:extLst>
              <a:ext uri="{FF2B5EF4-FFF2-40B4-BE49-F238E27FC236}">
                <a16:creationId xmlns:a16="http://schemas.microsoft.com/office/drawing/2014/main" id="{7FB2B030-3BFD-064F-1C2C-B16CAE47AC08}"/>
              </a:ext>
            </a:extLst>
          </p:cNvPr>
          <p:cNvSpPr txBox="1"/>
          <p:nvPr/>
        </p:nvSpPr>
        <p:spPr bwMode="auto">
          <a:xfrm>
            <a:off x="1776413" y="2084476"/>
            <a:ext cx="3726316" cy="489429"/>
          </a:xfrm>
          <a:prstGeom prst="rect">
            <a:avLst/>
          </a:prstGeom>
          <a:solidFill>
            <a:schemeClr val="tx1"/>
          </a:solidFill>
          <a:ln w="76200">
            <a:solidFill>
              <a:schemeClr val="accent2">
                <a:lumMod val="40000"/>
                <a:lumOff val="60000"/>
              </a:schemeClr>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eaLnBrk="1" hangingPunct="1">
              <a:lnSpc>
                <a:spcPct val="90000"/>
              </a:lnSpc>
            </a:pPr>
            <a:r>
              <a:rPr lang="en-US" sz="2800" dirty="0">
                <a:solidFill>
                  <a:srgbClr val="FFFF00"/>
                </a:solidFill>
              </a:rPr>
              <a:t>method name &amp; </a:t>
            </a:r>
            <a:r>
              <a:rPr lang="en-US" sz="2800" dirty="0" err="1">
                <a:solidFill>
                  <a:srgbClr val="FFFF00"/>
                </a:solidFill>
              </a:rPr>
              <a:t>args</a:t>
            </a:r>
            <a:endParaRPr lang="en-US" sz="2800" dirty="0">
              <a:solidFill>
                <a:srgbClr val="FFFF00"/>
              </a:solidFill>
              <a:latin typeface="Courier New" pitchFamily="49" charset="0"/>
            </a:endParaRPr>
          </a:p>
        </p:txBody>
      </p:sp>
      <p:sp>
        <p:nvSpPr>
          <p:cNvPr id="8" name="TextBox 7">
            <a:extLst>
              <a:ext uri="{FF2B5EF4-FFF2-40B4-BE49-F238E27FC236}">
                <a16:creationId xmlns:a16="http://schemas.microsoft.com/office/drawing/2014/main" id="{CF367215-A9AC-070E-1014-A80E0EC8D387}"/>
              </a:ext>
            </a:extLst>
          </p:cNvPr>
          <p:cNvSpPr txBox="1"/>
          <p:nvPr/>
        </p:nvSpPr>
        <p:spPr bwMode="auto">
          <a:xfrm>
            <a:off x="758775" y="3450445"/>
            <a:ext cx="2360173" cy="523220"/>
          </a:xfrm>
          <a:prstGeom prst="rect">
            <a:avLst/>
          </a:prstGeom>
          <a:solidFill>
            <a:schemeClr val="tx1"/>
          </a:solidFill>
          <a:ln w="76200">
            <a:solidFill>
              <a:srgbClr val="FF66FF"/>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r>
              <a:rPr lang="en-US" sz="2800" dirty="0">
                <a:solidFill>
                  <a:srgbClr val="FFFF00"/>
                </a:solidFill>
              </a:rPr>
              <a:t>Response</a:t>
            </a:r>
            <a:endParaRPr lang="en-US" sz="2800" b="0" dirty="0">
              <a:solidFill>
                <a:srgbClr val="FFFF00"/>
              </a:solidFill>
              <a:latin typeface="Arial" panose="020B0604020202020204" pitchFamily="34" charset="0"/>
              <a:cs typeface="Arial" panose="020B0604020202020204" pitchFamily="34" charset="0"/>
            </a:endParaRPr>
          </a:p>
        </p:txBody>
      </p:sp>
      <p:sp>
        <p:nvSpPr>
          <p:cNvPr id="9" name="TextBox 8">
            <a:extLst>
              <a:ext uri="{FF2B5EF4-FFF2-40B4-BE49-F238E27FC236}">
                <a16:creationId xmlns:a16="http://schemas.microsoft.com/office/drawing/2014/main" id="{F18F78E7-051E-E2B2-6A9B-8CE2E4A9479C}"/>
              </a:ext>
            </a:extLst>
          </p:cNvPr>
          <p:cNvSpPr txBox="1"/>
          <p:nvPr/>
        </p:nvSpPr>
        <p:spPr bwMode="auto">
          <a:xfrm>
            <a:off x="1776413" y="4150325"/>
            <a:ext cx="3842017" cy="523220"/>
          </a:xfrm>
          <a:prstGeom prst="rect">
            <a:avLst/>
          </a:prstGeom>
          <a:solidFill>
            <a:schemeClr val="tx1"/>
          </a:solidFill>
          <a:ln w="76200">
            <a:solidFill>
              <a:srgbClr val="00CC99"/>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r>
              <a:rPr lang="en-US" sz="2800" dirty="0">
                <a:solidFill>
                  <a:srgbClr val="FFFF00"/>
                </a:solidFill>
              </a:rPr>
              <a:t>result or exception</a:t>
            </a:r>
            <a:endParaRPr lang="en-US" sz="2800" b="0" dirty="0">
              <a:solidFill>
                <a:srgbClr val="FFFF00"/>
              </a:solidFill>
              <a:latin typeface="Arial" panose="020B0604020202020204" pitchFamily="34" charset="0"/>
              <a:cs typeface="Arial" panose="020B0604020202020204" pitchFamily="34" charset="0"/>
            </a:endParaRPr>
          </a:p>
        </p:txBody>
      </p:sp>
      <p:sp>
        <p:nvSpPr>
          <p:cNvPr id="10" name="TextBox 9">
            <a:extLst>
              <a:ext uri="{FF2B5EF4-FFF2-40B4-BE49-F238E27FC236}">
                <a16:creationId xmlns:a16="http://schemas.microsoft.com/office/drawing/2014/main" id="{60B641A5-1B7E-9EEF-FCFB-DE5F3836216C}"/>
              </a:ext>
            </a:extLst>
          </p:cNvPr>
          <p:cNvSpPr txBox="1"/>
          <p:nvPr/>
        </p:nvSpPr>
        <p:spPr bwMode="auto">
          <a:xfrm>
            <a:off x="1776413" y="4850205"/>
            <a:ext cx="4232787" cy="523220"/>
          </a:xfrm>
          <a:prstGeom prst="rect">
            <a:avLst/>
          </a:prstGeom>
          <a:solidFill>
            <a:schemeClr val="tx1"/>
          </a:solidFill>
          <a:ln w="76200">
            <a:solidFill>
              <a:srgbClr val="FFC00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r>
              <a:rPr lang="en-US" sz="2800" dirty="0" err="1">
                <a:solidFill>
                  <a:srgbClr val="FFFF00"/>
                </a:solidFill>
                <a:latin typeface="Courier New" pitchFamily="49" charset="0"/>
              </a:rPr>
              <a:t>q.enq</a:t>
            </a:r>
            <a:r>
              <a:rPr lang="en-US" sz="2800" dirty="0">
                <a:solidFill>
                  <a:srgbClr val="FFFF00"/>
                </a:solidFill>
                <a:latin typeface="Courier New" pitchFamily="49" charset="0"/>
              </a:rPr>
              <a:t>(x)</a:t>
            </a:r>
            <a:r>
              <a:rPr lang="en-US" sz="2800" dirty="0">
                <a:solidFill>
                  <a:srgbClr val="FFFF00"/>
                </a:solidFill>
              </a:rPr>
              <a:t> returns </a:t>
            </a:r>
            <a:r>
              <a:rPr lang="en-US" sz="2800" dirty="0">
                <a:solidFill>
                  <a:srgbClr val="FFFF00"/>
                </a:solidFill>
                <a:latin typeface="Courier New" pitchFamily="49" charset="0"/>
              </a:rPr>
              <a:t>void</a:t>
            </a:r>
            <a:endParaRPr lang="en-US" sz="2800" b="0" dirty="0">
              <a:solidFill>
                <a:srgbClr val="FFFF00"/>
              </a:solidFill>
              <a:latin typeface="Arial" panose="020B0604020202020204" pitchFamily="34" charset="0"/>
              <a:cs typeface="Arial" panose="020B0604020202020204" pitchFamily="34" charset="0"/>
            </a:endParaRPr>
          </a:p>
        </p:txBody>
      </p:sp>
      <p:sp>
        <p:nvSpPr>
          <p:cNvPr id="11" name="TextBox 10">
            <a:extLst>
              <a:ext uri="{FF2B5EF4-FFF2-40B4-BE49-F238E27FC236}">
                <a16:creationId xmlns:a16="http://schemas.microsoft.com/office/drawing/2014/main" id="{50B5C7F2-040F-37E2-C74B-807CAF036E23}"/>
              </a:ext>
            </a:extLst>
          </p:cNvPr>
          <p:cNvSpPr txBox="1"/>
          <p:nvPr/>
        </p:nvSpPr>
        <p:spPr bwMode="auto">
          <a:xfrm>
            <a:off x="1776414" y="5550085"/>
            <a:ext cx="3571194" cy="489429"/>
          </a:xfrm>
          <a:prstGeom prst="rect">
            <a:avLst/>
          </a:prstGeom>
          <a:solidFill>
            <a:schemeClr val="tx1"/>
          </a:solidFill>
          <a:ln w="76200">
            <a:solidFill>
              <a:srgbClr val="7030A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eaLnBrk="1" hangingPunct="1">
              <a:lnSpc>
                <a:spcPct val="90000"/>
              </a:lnSpc>
            </a:pPr>
            <a:r>
              <a:rPr lang="en-US" sz="2800" dirty="0" err="1">
                <a:solidFill>
                  <a:srgbClr val="FFFF00"/>
                </a:solidFill>
                <a:latin typeface="Courier New" pitchFamily="49" charset="0"/>
              </a:rPr>
              <a:t>q.deq</a:t>
            </a:r>
            <a:r>
              <a:rPr lang="en-US" sz="2800" dirty="0">
                <a:solidFill>
                  <a:srgbClr val="FFFF00"/>
                </a:solidFill>
                <a:latin typeface="Courier New" pitchFamily="49" charset="0"/>
              </a:rPr>
              <a:t>() </a:t>
            </a:r>
            <a:r>
              <a:rPr lang="en-US" sz="2800" dirty="0">
                <a:solidFill>
                  <a:srgbClr val="FFFF00"/>
                </a:solidFill>
              </a:rPr>
              <a:t> returns </a:t>
            </a:r>
            <a:r>
              <a:rPr lang="en-US" sz="2800" dirty="0">
                <a:solidFill>
                  <a:srgbClr val="FFFF00"/>
                </a:solidFill>
                <a:latin typeface="Courier New" pitchFamily="49" charset="0"/>
              </a:rPr>
              <a:t>x</a:t>
            </a:r>
          </a:p>
        </p:txBody>
      </p:sp>
      <p:sp>
        <p:nvSpPr>
          <p:cNvPr id="12" name="TextBox 11">
            <a:extLst>
              <a:ext uri="{FF2B5EF4-FFF2-40B4-BE49-F238E27FC236}">
                <a16:creationId xmlns:a16="http://schemas.microsoft.com/office/drawing/2014/main" id="{516CEF2E-D422-F8B2-86A4-B7195DD29763}"/>
              </a:ext>
            </a:extLst>
          </p:cNvPr>
          <p:cNvSpPr txBox="1"/>
          <p:nvPr/>
        </p:nvSpPr>
        <p:spPr bwMode="auto">
          <a:xfrm>
            <a:off x="1776413" y="6216171"/>
            <a:ext cx="4748123" cy="489429"/>
          </a:xfrm>
          <a:prstGeom prst="rect">
            <a:avLst/>
          </a:prstGeom>
          <a:solidFill>
            <a:schemeClr val="tx1"/>
          </a:solidFill>
          <a:ln w="76200">
            <a:solidFill>
              <a:srgbClr val="00CC99"/>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eaLnBrk="1" hangingPunct="1">
              <a:lnSpc>
                <a:spcPct val="90000"/>
              </a:lnSpc>
            </a:pPr>
            <a:r>
              <a:rPr lang="en-US" sz="2800" dirty="0" err="1">
                <a:solidFill>
                  <a:srgbClr val="FFFF00"/>
                </a:solidFill>
                <a:latin typeface="Courier New" pitchFamily="49" charset="0"/>
              </a:rPr>
              <a:t>q.deq</a:t>
            </a:r>
            <a:r>
              <a:rPr lang="en-US" sz="2800" dirty="0">
                <a:solidFill>
                  <a:srgbClr val="FFFF00"/>
                </a:solidFill>
                <a:latin typeface="Courier New" pitchFamily="49" charset="0"/>
              </a:rPr>
              <a:t>()</a:t>
            </a:r>
            <a:r>
              <a:rPr lang="en-US" sz="2800" dirty="0">
                <a:solidFill>
                  <a:srgbClr val="FFFF00"/>
                </a:solidFill>
              </a:rPr>
              <a:t>   throws  </a:t>
            </a:r>
            <a:r>
              <a:rPr lang="en-US" sz="2800" dirty="0">
                <a:solidFill>
                  <a:srgbClr val="FFFF00"/>
                </a:solidFill>
                <a:latin typeface="Courier New" pitchFamily="49" charset="0"/>
              </a:rPr>
              <a:t>empty</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8"/>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9"/>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0"/>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1"/>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8" grpId="0" animBg="1"/>
      <p:bldP spid="9" grpId="0" animBg="1"/>
      <p:bldP spid="10" grpId="0" animBg="1"/>
      <p:bldP spid="11" grpId="0" animBg="1"/>
      <p:bldP spid="12" grpId="0" animBg="1"/>
    </p:bldLst>
  </p:timing>
</p:sld>
</file>

<file path=ppt/slides/slide9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 name="Footer Placeholder 2"/>
          <p:cNvSpPr>
            <a:spLocks noGrp="1"/>
          </p:cNvSpPr>
          <p:nvPr>
            <p:ph type="ftr" sz="quarter" idx="10"/>
          </p:nvPr>
        </p:nvSpPr>
        <p:spPr>
          <a:xfrm>
            <a:off x="3124200" y="6248400"/>
            <a:ext cx="2895600" cy="457200"/>
          </a:xfrm>
        </p:spPr>
        <p:txBody>
          <a:bodyPr/>
          <a:lstStyle/>
          <a:p>
            <a:pPr>
              <a:defRPr/>
            </a:pPr>
            <a:r>
              <a:rPr lang="en-US" b="0" dirty="0">
                <a:latin typeface="Arial" pitchFamily="34" charset="0"/>
                <a:cs typeface="+mn-cs"/>
              </a:rPr>
              <a:t>Art of Multiprocessor Programming</a:t>
            </a:r>
          </a:p>
        </p:txBody>
      </p:sp>
      <p:sp>
        <p:nvSpPr>
          <p:cNvPr id="7" name="Slide Number Placeholder 3"/>
          <p:cNvSpPr>
            <a:spLocks noGrp="1"/>
          </p:cNvSpPr>
          <p:nvPr>
            <p:ph type="sldNum" sz="quarter" idx="11"/>
          </p:nvPr>
        </p:nvSpPr>
        <p:spPr>
          <a:xfrm>
            <a:off x="6553200" y="6248400"/>
            <a:ext cx="1905000" cy="457200"/>
          </a:xfrm>
        </p:spPr>
        <p:txBody>
          <a:bodyPr/>
          <a:lstStyle/>
          <a:p>
            <a:pPr>
              <a:defRPr/>
            </a:pPr>
            <a:fld id="{DF3A8083-7A86-4C69-8264-E1C49255F40F}" type="slidenum">
              <a:rPr lang="x-none" b="0">
                <a:latin typeface="Arial" pitchFamily="34" charset="0"/>
                <a:cs typeface="+mn-cs"/>
              </a:rPr>
              <a:pPr>
                <a:defRPr/>
              </a:pPr>
              <a:t>96</a:t>
            </a:fld>
            <a:endParaRPr lang="en-US" b="0" dirty="0">
              <a:latin typeface="Arial" pitchFamily="34" charset="0"/>
              <a:cs typeface="+mn-cs"/>
            </a:endParaRPr>
          </a:p>
        </p:txBody>
      </p:sp>
      <p:sp>
        <p:nvSpPr>
          <p:cNvPr id="92165" name="Rectangle 4"/>
          <p:cNvSpPr>
            <a:spLocks noGrp="1" noChangeArrowheads="1"/>
          </p:cNvSpPr>
          <p:nvPr>
            <p:ph type="title" idx="4294967295"/>
          </p:nvPr>
        </p:nvSpPr>
        <p:spPr/>
        <p:txBody>
          <a:bodyPr/>
          <a:lstStyle/>
          <a:p>
            <a:pPr eaLnBrk="1" hangingPunct="1"/>
            <a:r>
              <a:rPr lang="en-US"/>
              <a:t>Invocation Notation</a:t>
            </a:r>
          </a:p>
        </p:txBody>
      </p:sp>
      <p:sp>
        <p:nvSpPr>
          <p:cNvPr id="92166" name="Text Box 5"/>
          <p:cNvSpPr txBox="1">
            <a:spLocks noChangeArrowheads="1"/>
          </p:cNvSpPr>
          <p:nvPr/>
        </p:nvSpPr>
        <p:spPr bwMode="auto">
          <a:xfrm>
            <a:off x="2863850" y="2514600"/>
            <a:ext cx="3003550" cy="762000"/>
          </a:xfrm>
          <a:prstGeom prst="rect">
            <a:avLst/>
          </a:prstGeom>
          <a:noFill/>
          <a:ln w="9525">
            <a:noFill/>
            <a:miter lim="800000"/>
            <a:headEnd/>
            <a:tailEnd/>
          </a:ln>
        </p:spPr>
        <p:txBody>
          <a:bodyPr wrap="none">
            <a:spAutoFit/>
          </a:bodyPr>
          <a:lstStyle/>
          <a:p>
            <a:pPr algn="r"/>
            <a:r>
              <a:rPr lang="en-US" sz="4400" dirty="0">
                <a:solidFill>
                  <a:srgbClr val="FFFF00"/>
                </a:solidFill>
                <a:latin typeface="Arial" pitchFamily="34" charset="0"/>
              </a:rPr>
              <a:t>A q.enq(x)</a:t>
            </a:r>
          </a:p>
        </p:txBody>
      </p:sp>
      <p:pic>
        <p:nvPicPr>
          <p:cNvPr id="8" name="Picture 7"/>
          <p:cNvPicPr>
            <a:picLocks noChangeAspect="1" noChangeArrowheads="1"/>
          </p:cNvPicPr>
          <p:nvPr/>
        </p:nvPicPr>
        <p:blipFill>
          <a:blip r:embed="rId3" cstate="print"/>
          <a:srcRect/>
          <a:stretch>
            <a:fillRect/>
          </a:stretch>
        </p:blipFill>
        <p:spPr bwMode="auto">
          <a:xfrm>
            <a:off x="655638" y="6157913"/>
            <a:ext cx="587375" cy="587375"/>
          </a:xfrm>
          <a:prstGeom prst="rect">
            <a:avLst/>
          </a:prstGeom>
          <a:noFill/>
          <a:ln w="9525">
            <a:noFill/>
            <a:miter lim="800000"/>
            <a:headEnd/>
            <a:tailEnd/>
          </a:ln>
        </p:spPr>
      </p:pic>
    </p:spTree>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9" name="Footer Placeholder 2"/>
          <p:cNvSpPr>
            <a:spLocks noGrp="1"/>
          </p:cNvSpPr>
          <p:nvPr>
            <p:ph type="ftr" sz="quarter" idx="10"/>
          </p:nvPr>
        </p:nvSpPr>
        <p:spPr>
          <a:xfrm>
            <a:off x="3124200" y="6248400"/>
            <a:ext cx="2895600" cy="457200"/>
          </a:xfrm>
        </p:spPr>
        <p:txBody>
          <a:bodyPr/>
          <a:lstStyle/>
          <a:p>
            <a:pPr>
              <a:defRPr/>
            </a:pPr>
            <a:r>
              <a:rPr lang="en-US" b="0" dirty="0">
                <a:latin typeface="Arial" pitchFamily="34" charset="0"/>
                <a:cs typeface="+mn-cs"/>
              </a:rPr>
              <a:t>Art of Multiprocessor Programming</a:t>
            </a:r>
          </a:p>
        </p:txBody>
      </p:sp>
      <p:sp>
        <p:nvSpPr>
          <p:cNvPr id="10" name="Slide Number Placeholder 3"/>
          <p:cNvSpPr>
            <a:spLocks noGrp="1"/>
          </p:cNvSpPr>
          <p:nvPr>
            <p:ph type="sldNum" sz="quarter" idx="11"/>
          </p:nvPr>
        </p:nvSpPr>
        <p:spPr>
          <a:xfrm>
            <a:off x="6553200" y="6248400"/>
            <a:ext cx="1905000" cy="457200"/>
          </a:xfrm>
        </p:spPr>
        <p:txBody>
          <a:bodyPr/>
          <a:lstStyle/>
          <a:p>
            <a:pPr>
              <a:defRPr/>
            </a:pPr>
            <a:fld id="{FC97B970-C9D0-4460-855D-996C91030A37}" type="slidenum">
              <a:rPr lang="x-none" b="0">
                <a:latin typeface="Arial" pitchFamily="34" charset="0"/>
                <a:cs typeface="+mn-cs"/>
              </a:rPr>
              <a:pPr>
                <a:defRPr/>
              </a:pPr>
              <a:t>97</a:t>
            </a:fld>
            <a:endParaRPr lang="en-US" b="0" dirty="0">
              <a:latin typeface="Arial" pitchFamily="34" charset="0"/>
              <a:cs typeface="+mn-cs"/>
            </a:endParaRPr>
          </a:p>
        </p:txBody>
      </p:sp>
      <p:sp>
        <p:nvSpPr>
          <p:cNvPr id="93189" name="Rectangle 3"/>
          <p:cNvSpPr>
            <a:spLocks noGrp="1" noChangeArrowheads="1"/>
          </p:cNvSpPr>
          <p:nvPr>
            <p:ph type="title" idx="4294967295"/>
          </p:nvPr>
        </p:nvSpPr>
        <p:spPr/>
        <p:txBody>
          <a:bodyPr/>
          <a:lstStyle/>
          <a:p>
            <a:pPr eaLnBrk="1" hangingPunct="1"/>
            <a:r>
              <a:rPr lang="en-US"/>
              <a:t>Invocation Notation</a:t>
            </a:r>
          </a:p>
        </p:txBody>
      </p:sp>
      <p:grpSp>
        <p:nvGrpSpPr>
          <p:cNvPr id="93191" name="Group 5"/>
          <p:cNvGrpSpPr>
            <a:grpSpLocks/>
          </p:cNvGrpSpPr>
          <p:nvPr/>
        </p:nvGrpSpPr>
        <p:grpSpPr bwMode="auto">
          <a:xfrm>
            <a:off x="919163" y="2438401"/>
            <a:ext cx="2586038" cy="2293938"/>
            <a:chOff x="579" y="1536"/>
            <a:chExt cx="1629" cy="1445"/>
          </a:xfrm>
        </p:grpSpPr>
        <p:sp>
          <p:nvSpPr>
            <p:cNvPr id="93193" name="AutoShape 6"/>
            <p:cNvSpPr>
              <a:spLocks noChangeArrowheads="1"/>
            </p:cNvSpPr>
            <p:nvPr/>
          </p:nvSpPr>
          <p:spPr bwMode="auto">
            <a:xfrm>
              <a:off x="1824" y="1536"/>
              <a:ext cx="384" cy="672"/>
            </a:xfrm>
            <a:prstGeom prst="wedgeRoundRectCallout">
              <a:avLst>
                <a:gd name="adj1" fmla="val -78907"/>
                <a:gd name="adj2" fmla="val 69940"/>
                <a:gd name="adj3" fmla="val 16667"/>
              </a:avLst>
            </a:prstGeom>
            <a:noFill/>
            <a:ln w="38100">
              <a:solidFill>
                <a:srgbClr val="FF0000"/>
              </a:solidFill>
              <a:miter lim="800000"/>
              <a:headEnd/>
              <a:tailEnd/>
            </a:ln>
          </p:spPr>
          <p:txBody>
            <a:bodyPr anchor="ctr"/>
            <a:lstStyle/>
            <a:p>
              <a:pPr algn="r"/>
              <a:endParaRPr lang="en-US" sz="4400" dirty="0">
                <a:solidFill>
                  <a:srgbClr val="0000FF"/>
                </a:solidFill>
                <a:latin typeface="Arial" pitchFamily="34" charset="0"/>
              </a:endParaRPr>
            </a:p>
          </p:txBody>
        </p:sp>
        <p:sp>
          <p:nvSpPr>
            <p:cNvPr id="93194" name="Text Box 7"/>
            <p:cNvSpPr txBox="1">
              <a:spLocks noChangeArrowheads="1"/>
            </p:cNvSpPr>
            <p:nvPr/>
          </p:nvSpPr>
          <p:spPr bwMode="auto">
            <a:xfrm>
              <a:off x="579" y="2496"/>
              <a:ext cx="1203" cy="485"/>
            </a:xfrm>
            <a:prstGeom prst="rect">
              <a:avLst/>
            </a:prstGeom>
            <a:noFill/>
            <a:ln w="9525">
              <a:noFill/>
              <a:miter lim="800000"/>
              <a:headEnd/>
              <a:tailEnd/>
            </a:ln>
          </p:spPr>
          <p:txBody>
            <a:bodyPr wrap="none">
              <a:spAutoFit/>
            </a:bodyPr>
            <a:lstStyle/>
            <a:p>
              <a:pPr algn="r"/>
              <a:r>
                <a:rPr lang="en-US" sz="4400" dirty="0">
                  <a:latin typeface="Arial" pitchFamily="34" charset="0"/>
                </a:rPr>
                <a:t>thread</a:t>
              </a:r>
            </a:p>
          </p:txBody>
        </p:sp>
      </p:grpSp>
      <p:pic>
        <p:nvPicPr>
          <p:cNvPr id="11" name="Picture 7"/>
          <p:cNvPicPr>
            <a:picLocks noChangeAspect="1" noChangeArrowheads="1"/>
          </p:cNvPicPr>
          <p:nvPr/>
        </p:nvPicPr>
        <p:blipFill>
          <a:blip r:embed="rId3" cstate="print"/>
          <a:srcRect/>
          <a:stretch>
            <a:fillRect/>
          </a:stretch>
        </p:blipFill>
        <p:spPr bwMode="auto">
          <a:xfrm>
            <a:off x="655638" y="6157913"/>
            <a:ext cx="587375" cy="587375"/>
          </a:xfrm>
          <a:prstGeom prst="rect">
            <a:avLst/>
          </a:prstGeom>
          <a:noFill/>
          <a:ln w="9525">
            <a:noFill/>
            <a:miter lim="800000"/>
            <a:headEnd/>
            <a:tailEnd/>
          </a:ln>
        </p:spPr>
      </p:pic>
      <p:sp>
        <p:nvSpPr>
          <p:cNvPr id="3" name="Text Box 5">
            <a:extLst>
              <a:ext uri="{FF2B5EF4-FFF2-40B4-BE49-F238E27FC236}">
                <a16:creationId xmlns:a16="http://schemas.microsoft.com/office/drawing/2014/main" id="{51DFB413-18AE-89AA-184F-6E08DD071192}"/>
              </a:ext>
            </a:extLst>
          </p:cNvPr>
          <p:cNvSpPr txBox="1">
            <a:spLocks noChangeArrowheads="1"/>
          </p:cNvSpPr>
          <p:nvPr/>
        </p:nvSpPr>
        <p:spPr bwMode="auto">
          <a:xfrm>
            <a:off x="2863850" y="2514600"/>
            <a:ext cx="3003550" cy="762000"/>
          </a:xfrm>
          <a:prstGeom prst="rect">
            <a:avLst/>
          </a:prstGeom>
          <a:noFill/>
          <a:ln w="9525">
            <a:noFill/>
            <a:miter lim="800000"/>
            <a:headEnd/>
            <a:tailEnd/>
          </a:ln>
        </p:spPr>
        <p:txBody>
          <a:bodyPr wrap="none">
            <a:spAutoFit/>
          </a:bodyPr>
          <a:lstStyle/>
          <a:p>
            <a:pPr algn="r"/>
            <a:r>
              <a:rPr lang="en-US" sz="4400" dirty="0">
                <a:solidFill>
                  <a:srgbClr val="FFFF00"/>
                </a:solidFill>
                <a:latin typeface="Arial" pitchFamily="34" charset="0"/>
              </a:rPr>
              <a:t>A q.enq(x)</a:t>
            </a:r>
          </a:p>
        </p:txBody>
      </p:sp>
    </p:spTree>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2" name="Footer Placeholder 2"/>
          <p:cNvSpPr>
            <a:spLocks noGrp="1"/>
          </p:cNvSpPr>
          <p:nvPr>
            <p:ph type="ftr" sz="quarter" idx="10"/>
          </p:nvPr>
        </p:nvSpPr>
        <p:spPr>
          <a:xfrm>
            <a:off x="3124200" y="6248400"/>
            <a:ext cx="2895600" cy="457200"/>
          </a:xfrm>
        </p:spPr>
        <p:txBody>
          <a:bodyPr/>
          <a:lstStyle/>
          <a:p>
            <a:pPr>
              <a:defRPr/>
            </a:pPr>
            <a:r>
              <a:rPr lang="en-US" b="0" dirty="0">
                <a:latin typeface="Arial" pitchFamily="34" charset="0"/>
                <a:cs typeface="+mn-cs"/>
              </a:rPr>
              <a:t>Art of Multiprocessor Programming</a:t>
            </a:r>
          </a:p>
        </p:txBody>
      </p:sp>
      <p:sp>
        <p:nvSpPr>
          <p:cNvPr id="13" name="Slide Number Placeholder 3"/>
          <p:cNvSpPr>
            <a:spLocks noGrp="1"/>
          </p:cNvSpPr>
          <p:nvPr>
            <p:ph type="sldNum" sz="quarter" idx="11"/>
          </p:nvPr>
        </p:nvSpPr>
        <p:spPr>
          <a:xfrm>
            <a:off x="6553200" y="6248400"/>
            <a:ext cx="1905000" cy="457200"/>
          </a:xfrm>
        </p:spPr>
        <p:txBody>
          <a:bodyPr/>
          <a:lstStyle/>
          <a:p>
            <a:pPr>
              <a:defRPr/>
            </a:pPr>
            <a:fld id="{F49A346D-9916-4FFA-96F2-E72D170D1E68}" type="slidenum">
              <a:rPr lang="x-none" b="0">
                <a:latin typeface="Arial" pitchFamily="34" charset="0"/>
                <a:cs typeface="+mn-cs"/>
              </a:rPr>
              <a:pPr>
                <a:defRPr/>
              </a:pPr>
              <a:t>98</a:t>
            </a:fld>
            <a:endParaRPr lang="en-US" b="0" dirty="0">
              <a:latin typeface="Arial" pitchFamily="34" charset="0"/>
              <a:cs typeface="+mn-cs"/>
            </a:endParaRPr>
          </a:p>
        </p:txBody>
      </p:sp>
      <p:sp>
        <p:nvSpPr>
          <p:cNvPr id="94213" name="Rectangle 3"/>
          <p:cNvSpPr>
            <a:spLocks noGrp="1" noChangeArrowheads="1"/>
          </p:cNvSpPr>
          <p:nvPr>
            <p:ph type="title" idx="4294967295"/>
          </p:nvPr>
        </p:nvSpPr>
        <p:spPr/>
        <p:txBody>
          <a:bodyPr/>
          <a:lstStyle/>
          <a:p>
            <a:pPr eaLnBrk="1" hangingPunct="1"/>
            <a:r>
              <a:rPr lang="en-US"/>
              <a:t>Invocation Notation</a:t>
            </a:r>
          </a:p>
        </p:txBody>
      </p:sp>
      <p:grpSp>
        <p:nvGrpSpPr>
          <p:cNvPr id="94215" name="Group 5"/>
          <p:cNvGrpSpPr>
            <a:grpSpLocks/>
          </p:cNvGrpSpPr>
          <p:nvPr/>
        </p:nvGrpSpPr>
        <p:grpSpPr bwMode="auto">
          <a:xfrm>
            <a:off x="919163" y="2438401"/>
            <a:ext cx="2586038" cy="2293938"/>
            <a:chOff x="579" y="1536"/>
            <a:chExt cx="1629" cy="1445"/>
          </a:xfrm>
        </p:grpSpPr>
        <p:sp>
          <p:nvSpPr>
            <p:cNvPr id="94220" name="AutoShape 6"/>
            <p:cNvSpPr>
              <a:spLocks noChangeArrowheads="1"/>
            </p:cNvSpPr>
            <p:nvPr/>
          </p:nvSpPr>
          <p:spPr bwMode="auto">
            <a:xfrm>
              <a:off x="1824" y="1536"/>
              <a:ext cx="384" cy="672"/>
            </a:xfrm>
            <a:prstGeom prst="wedgeRoundRectCallout">
              <a:avLst>
                <a:gd name="adj1" fmla="val -78907"/>
                <a:gd name="adj2" fmla="val 69940"/>
                <a:gd name="adj3" fmla="val 16667"/>
              </a:avLst>
            </a:prstGeom>
            <a:noFill/>
            <a:ln w="38100">
              <a:solidFill>
                <a:srgbClr val="FF0000"/>
              </a:solidFill>
              <a:miter lim="800000"/>
              <a:headEnd/>
              <a:tailEnd/>
            </a:ln>
          </p:spPr>
          <p:txBody>
            <a:bodyPr anchor="ctr"/>
            <a:lstStyle/>
            <a:p>
              <a:pPr algn="r"/>
              <a:endParaRPr lang="en-US" sz="4400" dirty="0">
                <a:solidFill>
                  <a:srgbClr val="0000FF"/>
                </a:solidFill>
                <a:latin typeface="Arial" pitchFamily="34" charset="0"/>
              </a:endParaRPr>
            </a:p>
          </p:txBody>
        </p:sp>
        <p:sp>
          <p:nvSpPr>
            <p:cNvPr id="94221" name="Text Box 7"/>
            <p:cNvSpPr txBox="1">
              <a:spLocks noChangeArrowheads="1"/>
            </p:cNvSpPr>
            <p:nvPr/>
          </p:nvSpPr>
          <p:spPr bwMode="auto">
            <a:xfrm>
              <a:off x="579" y="2496"/>
              <a:ext cx="1203" cy="485"/>
            </a:xfrm>
            <a:prstGeom prst="rect">
              <a:avLst/>
            </a:prstGeom>
            <a:noFill/>
            <a:ln w="9525">
              <a:noFill/>
              <a:miter lim="800000"/>
              <a:headEnd/>
              <a:tailEnd/>
            </a:ln>
          </p:spPr>
          <p:txBody>
            <a:bodyPr wrap="none">
              <a:spAutoFit/>
            </a:bodyPr>
            <a:lstStyle/>
            <a:p>
              <a:pPr algn="r"/>
              <a:r>
                <a:rPr lang="en-US" sz="4400" dirty="0">
                  <a:latin typeface="Arial" pitchFamily="34" charset="0"/>
                </a:rPr>
                <a:t>thread</a:t>
              </a:r>
            </a:p>
          </p:txBody>
        </p:sp>
      </p:grpSp>
      <p:grpSp>
        <p:nvGrpSpPr>
          <p:cNvPr id="94216" name="Group 11"/>
          <p:cNvGrpSpPr>
            <a:grpSpLocks/>
          </p:cNvGrpSpPr>
          <p:nvPr/>
        </p:nvGrpSpPr>
        <p:grpSpPr bwMode="auto">
          <a:xfrm>
            <a:off x="4114800" y="2438401"/>
            <a:ext cx="2279650" cy="2370138"/>
            <a:chOff x="2592" y="1536"/>
            <a:chExt cx="1436" cy="1493"/>
          </a:xfrm>
        </p:grpSpPr>
        <p:sp>
          <p:nvSpPr>
            <p:cNvPr id="94218" name="AutoShape 12"/>
            <p:cNvSpPr>
              <a:spLocks noChangeArrowheads="1"/>
            </p:cNvSpPr>
            <p:nvPr/>
          </p:nvSpPr>
          <p:spPr bwMode="auto">
            <a:xfrm>
              <a:off x="2592" y="1536"/>
              <a:ext cx="616" cy="672"/>
            </a:xfrm>
            <a:prstGeom prst="wedgeRoundRectCallout">
              <a:avLst>
                <a:gd name="adj1" fmla="val 61366"/>
                <a:gd name="adj2" fmla="val 106847"/>
                <a:gd name="adj3" fmla="val 16667"/>
              </a:avLst>
            </a:prstGeom>
            <a:noFill/>
            <a:ln w="38100">
              <a:solidFill>
                <a:srgbClr val="FF0000"/>
              </a:solidFill>
              <a:miter lim="800000"/>
              <a:headEnd/>
              <a:tailEnd/>
            </a:ln>
          </p:spPr>
          <p:txBody>
            <a:bodyPr anchor="ctr"/>
            <a:lstStyle/>
            <a:p>
              <a:pPr algn="ctr"/>
              <a:endParaRPr lang="en-US" sz="4400" dirty="0">
                <a:solidFill>
                  <a:srgbClr val="0000FF"/>
                </a:solidFill>
                <a:latin typeface="Arial" pitchFamily="34" charset="0"/>
              </a:endParaRPr>
            </a:p>
          </p:txBody>
        </p:sp>
        <p:sp>
          <p:nvSpPr>
            <p:cNvPr id="94219" name="Text Box 13"/>
            <p:cNvSpPr txBox="1">
              <a:spLocks noChangeArrowheads="1"/>
            </p:cNvSpPr>
            <p:nvPr/>
          </p:nvSpPr>
          <p:spPr bwMode="auto">
            <a:xfrm>
              <a:off x="2628" y="2544"/>
              <a:ext cx="1400" cy="485"/>
            </a:xfrm>
            <a:prstGeom prst="rect">
              <a:avLst/>
            </a:prstGeom>
            <a:noFill/>
            <a:ln w="9525">
              <a:noFill/>
              <a:miter lim="800000"/>
              <a:headEnd/>
              <a:tailEnd/>
            </a:ln>
          </p:spPr>
          <p:txBody>
            <a:bodyPr wrap="none">
              <a:spAutoFit/>
            </a:bodyPr>
            <a:lstStyle/>
            <a:p>
              <a:pPr algn="r"/>
              <a:r>
                <a:rPr lang="en-US" sz="4400" dirty="0">
                  <a:latin typeface="Arial" pitchFamily="34" charset="0"/>
                </a:rPr>
                <a:t>method</a:t>
              </a:r>
            </a:p>
          </p:txBody>
        </p:sp>
      </p:grpSp>
      <p:pic>
        <p:nvPicPr>
          <p:cNvPr id="14" name="Picture 7"/>
          <p:cNvPicPr>
            <a:picLocks noChangeAspect="1" noChangeArrowheads="1"/>
          </p:cNvPicPr>
          <p:nvPr/>
        </p:nvPicPr>
        <p:blipFill>
          <a:blip r:embed="rId3" cstate="print"/>
          <a:srcRect/>
          <a:stretch>
            <a:fillRect/>
          </a:stretch>
        </p:blipFill>
        <p:spPr bwMode="auto">
          <a:xfrm>
            <a:off x="655638" y="6157913"/>
            <a:ext cx="587375" cy="587375"/>
          </a:xfrm>
          <a:prstGeom prst="rect">
            <a:avLst/>
          </a:prstGeom>
          <a:noFill/>
          <a:ln w="9525">
            <a:noFill/>
            <a:miter lim="800000"/>
            <a:headEnd/>
            <a:tailEnd/>
          </a:ln>
        </p:spPr>
      </p:pic>
      <p:sp>
        <p:nvSpPr>
          <p:cNvPr id="3" name="Text Box 5">
            <a:extLst>
              <a:ext uri="{FF2B5EF4-FFF2-40B4-BE49-F238E27FC236}">
                <a16:creationId xmlns:a16="http://schemas.microsoft.com/office/drawing/2014/main" id="{90CA56DF-FFA8-9BC8-BB05-9ECFFA94DD28}"/>
              </a:ext>
            </a:extLst>
          </p:cNvPr>
          <p:cNvSpPr txBox="1">
            <a:spLocks noChangeArrowheads="1"/>
          </p:cNvSpPr>
          <p:nvPr/>
        </p:nvSpPr>
        <p:spPr bwMode="auto">
          <a:xfrm>
            <a:off x="2863850" y="2514600"/>
            <a:ext cx="3003550" cy="762000"/>
          </a:xfrm>
          <a:prstGeom prst="rect">
            <a:avLst/>
          </a:prstGeom>
          <a:noFill/>
          <a:ln w="9525">
            <a:noFill/>
            <a:miter lim="800000"/>
            <a:headEnd/>
            <a:tailEnd/>
          </a:ln>
        </p:spPr>
        <p:txBody>
          <a:bodyPr wrap="none">
            <a:spAutoFit/>
          </a:bodyPr>
          <a:lstStyle/>
          <a:p>
            <a:pPr algn="r"/>
            <a:r>
              <a:rPr lang="en-US" sz="4400" dirty="0">
                <a:solidFill>
                  <a:srgbClr val="FFFF00"/>
                </a:solidFill>
                <a:latin typeface="Arial" pitchFamily="34" charset="0"/>
              </a:rPr>
              <a:t>A q.enq(x)</a:t>
            </a:r>
          </a:p>
        </p:txBody>
      </p:sp>
    </p:spTree>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5" name="Footer Placeholder 2"/>
          <p:cNvSpPr>
            <a:spLocks noGrp="1"/>
          </p:cNvSpPr>
          <p:nvPr>
            <p:ph type="ftr" sz="quarter" idx="10"/>
          </p:nvPr>
        </p:nvSpPr>
        <p:spPr>
          <a:xfrm>
            <a:off x="3124200" y="6248400"/>
            <a:ext cx="2895600" cy="457200"/>
          </a:xfrm>
        </p:spPr>
        <p:txBody>
          <a:bodyPr/>
          <a:lstStyle/>
          <a:p>
            <a:pPr>
              <a:defRPr/>
            </a:pPr>
            <a:r>
              <a:rPr lang="en-US" b="0" dirty="0">
                <a:latin typeface="Arial" pitchFamily="34" charset="0"/>
                <a:cs typeface="+mn-cs"/>
              </a:rPr>
              <a:t>Art of Multiprocessor Programming</a:t>
            </a:r>
          </a:p>
        </p:txBody>
      </p:sp>
      <p:sp>
        <p:nvSpPr>
          <p:cNvPr id="16" name="Slide Number Placeholder 3"/>
          <p:cNvSpPr>
            <a:spLocks noGrp="1"/>
          </p:cNvSpPr>
          <p:nvPr>
            <p:ph type="sldNum" sz="quarter" idx="11"/>
          </p:nvPr>
        </p:nvSpPr>
        <p:spPr>
          <a:xfrm>
            <a:off x="6553200" y="6248400"/>
            <a:ext cx="1905000" cy="457200"/>
          </a:xfrm>
        </p:spPr>
        <p:txBody>
          <a:bodyPr/>
          <a:lstStyle/>
          <a:p>
            <a:pPr>
              <a:defRPr/>
            </a:pPr>
            <a:fld id="{B18619FA-422A-4271-A050-8B225C3A41BD}" type="slidenum">
              <a:rPr lang="x-none" b="0">
                <a:latin typeface="Arial" pitchFamily="34" charset="0"/>
                <a:cs typeface="+mn-cs"/>
              </a:rPr>
              <a:pPr>
                <a:defRPr/>
              </a:pPr>
              <a:t>99</a:t>
            </a:fld>
            <a:endParaRPr lang="en-US" b="0" dirty="0">
              <a:latin typeface="Arial" pitchFamily="34" charset="0"/>
              <a:cs typeface="+mn-cs"/>
            </a:endParaRPr>
          </a:p>
        </p:txBody>
      </p:sp>
      <p:sp>
        <p:nvSpPr>
          <p:cNvPr id="95237" name="Rectangle 3"/>
          <p:cNvSpPr>
            <a:spLocks noGrp="1" noChangeArrowheads="1"/>
          </p:cNvSpPr>
          <p:nvPr>
            <p:ph type="title" idx="4294967295"/>
          </p:nvPr>
        </p:nvSpPr>
        <p:spPr/>
        <p:txBody>
          <a:bodyPr/>
          <a:lstStyle/>
          <a:p>
            <a:pPr eaLnBrk="1" hangingPunct="1"/>
            <a:r>
              <a:rPr lang="en-US"/>
              <a:t>Invocation Notation</a:t>
            </a:r>
          </a:p>
        </p:txBody>
      </p:sp>
      <p:grpSp>
        <p:nvGrpSpPr>
          <p:cNvPr id="95239" name="Group 5"/>
          <p:cNvGrpSpPr>
            <a:grpSpLocks/>
          </p:cNvGrpSpPr>
          <p:nvPr/>
        </p:nvGrpSpPr>
        <p:grpSpPr bwMode="auto">
          <a:xfrm>
            <a:off x="919163" y="2438401"/>
            <a:ext cx="2509838" cy="2293938"/>
            <a:chOff x="579" y="1536"/>
            <a:chExt cx="1581" cy="1445"/>
          </a:xfrm>
        </p:grpSpPr>
        <p:sp>
          <p:nvSpPr>
            <p:cNvPr id="95247" name="AutoShape 6"/>
            <p:cNvSpPr>
              <a:spLocks noChangeArrowheads="1"/>
            </p:cNvSpPr>
            <p:nvPr/>
          </p:nvSpPr>
          <p:spPr bwMode="auto">
            <a:xfrm>
              <a:off x="1776" y="1536"/>
              <a:ext cx="384" cy="672"/>
            </a:xfrm>
            <a:prstGeom prst="wedgeRoundRectCallout">
              <a:avLst>
                <a:gd name="adj1" fmla="val -78907"/>
                <a:gd name="adj2" fmla="val 69940"/>
                <a:gd name="adj3" fmla="val 16667"/>
              </a:avLst>
            </a:prstGeom>
            <a:noFill/>
            <a:ln w="38100">
              <a:solidFill>
                <a:srgbClr val="FF0000"/>
              </a:solidFill>
              <a:miter lim="800000"/>
              <a:headEnd/>
              <a:tailEnd/>
            </a:ln>
          </p:spPr>
          <p:txBody>
            <a:bodyPr anchor="ctr"/>
            <a:lstStyle/>
            <a:p>
              <a:pPr algn="r"/>
              <a:endParaRPr lang="en-US" sz="4400" dirty="0">
                <a:solidFill>
                  <a:srgbClr val="0000FF"/>
                </a:solidFill>
                <a:latin typeface="Arial" pitchFamily="34" charset="0"/>
              </a:endParaRPr>
            </a:p>
          </p:txBody>
        </p:sp>
        <p:sp>
          <p:nvSpPr>
            <p:cNvPr id="95248" name="Text Box 7"/>
            <p:cNvSpPr txBox="1">
              <a:spLocks noChangeArrowheads="1"/>
            </p:cNvSpPr>
            <p:nvPr/>
          </p:nvSpPr>
          <p:spPr bwMode="auto">
            <a:xfrm>
              <a:off x="579" y="2496"/>
              <a:ext cx="1203" cy="485"/>
            </a:xfrm>
            <a:prstGeom prst="rect">
              <a:avLst/>
            </a:prstGeom>
            <a:noFill/>
            <a:ln w="9525">
              <a:noFill/>
              <a:miter lim="800000"/>
              <a:headEnd/>
              <a:tailEnd/>
            </a:ln>
          </p:spPr>
          <p:txBody>
            <a:bodyPr wrap="none">
              <a:spAutoFit/>
            </a:bodyPr>
            <a:lstStyle/>
            <a:p>
              <a:pPr algn="r"/>
              <a:r>
                <a:rPr lang="en-US" sz="4400" dirty="0">
                  <a:latin typeface="Arial" pitchFamily="34" charset="0"/>
                </a:rPr>
                <a:t>thread</a:t>
              </a:r>
            </a:p>
          </p:txBody>
        </p:sp>
      </p:grpSp>
      <p:grpSp>
        <p:nvGrpSpPr>
          <p:cNvPr id="95240" name="Group 8"/>
          <p:cNvGrpSpPr>
            <a:grpSpLocks/>
          </p:cNvGrpSpPr>
          <p:nvPr/>
        </p:nvGrpSpPr>
        <p:grpSpPr bwMode="auto">
          <a:xfrm>
            <a:off x="2301875" y="2438400"/>
            <a:ext cx="1898650" cy="3581400"/>
            <a:chOff x="1450" y="1536"/>
            <a:chExt cx="1196" cy="2256"/>
          </a:xfrm>
        </p:grpSpPr>
        <p:sp>
          <p:nvSpPr>
            <p:cNvPr id="95245" name="AutoShape 9"/>
            <p:cNvSpPr>
              <a:spLocks noChangeArrowheads="1"/>
            </p:cNvSpPr>
            <p:nvPr/>
          </p:nvSpPr>
          <p:spPr bwMode="auto">
            <a:xfrm>
              <a:off x="2208" y="1536"/>
              <a:ext cx="384" cy="672"/>
            </a:xfrm>
            <a:prstGeom prst="wedgeRoundRectCallout">
              <a:avLst>
                <a:gd name="adj1" fmla="val -92708"/>
                <a:gd name="adj2" fmla="val 202681"/>
                <a:gd name="adj3" fmla="val 16667"/>
              </a:avLst>
            </a:prstGeom>
            <a:noFill/>
            <a:ln w="38100">
              <a:solidFill>
                <a:srgbClr val="FF0000"/>
              </a:solidFill>
              <a:miter lim="800000"/>
              <a:headEnd/>
              <a:tailEnd/>
            </a:ln>
          </p:spPr>
          <p:txBody>
            <a:bodyPr anchor="ctr"/>
            <a:lstStyle/>
            <a:p>
              <a:pPr algn="ctr"/>
              <a:endParaRPr lang="en-US" sz="4400" dirty="0">
                <a:solidFill>
                  <a:srgbClr val="0000FF"/>
                </a:solidFill>
                <a:latin typeface="Arial" pitchFamily="34" charset="0"/>
              </a:endParaRPr>
            </a:p>
          </p:txBody>
        </p:sp>
        <p:sp>
          <p:nvSpPr>
            <p:cNvPr id="95246" name="Text Box 10"/>
            <p:cNvSpPr txBox="1">
              <a:spLocks noChangeArrowheads="1"/>
            </p:cNvSpPr>
            <p:nvPr/>
          </p:nvSpPr>
          <p:spPr bwMode="auto">
            <a:xfrm>
              <a:off x="1450" y="3312"/>
              <a:ext cx="1196" cy="480"/>
            </a:xfrm>
            <a:prstGeom prst="rect">
              <a:avLst/>
            </a:prstGeom>
            <a:noFill/>
            <a:ln w="9525">
              <a:noFill/>
              <a:miter lim="800000"/>
              <a:headEnd/>
              <a:tailEnd/>
            </a:ln>
          </p:spPr>
          <p:txBody>
            <a:bodyPr wrap="none">
              <a:spAutoFit/>
            </a:bodyPr>
            <a:lstStyle/>
            <a:p>
              <a:pPr algn="r"/>
              <a:r>
                <a:rPr lang="en-US" sz="4400" dirty="0">
                  <a:latin typeface="Arial" pitchFamily="34" charset="0"/>
                </a:rPr>
                <a:t>object</a:t>
              </a:r>
            </a:p>
          </p:txBody>
        </p:sp>
      </p:grpSp>
      <p:grpSp>
        <p:nvGrpSpPr>
          <p:cNvPr id="95242" name="Group 18"/>
          <p:cNvGrpSpPr>
            <a:grpSpLocks/>
          </p:cNvGrpSpPr>
          <p:nvPr/>
        </p:nvGrpSpPr>
        <p:grpSpPr bwMode="auto">
          <a:xfrm>
            <a:off x="4171950" y="2438401"/>
            <a:ext cx="2222500" cy="2370138"/>
            <a:chOff x="2628" y="1536"/>
            <a:chExt cx="1400" cy="1493"/>
          </a:xfrm>
        </p:grpSpPr>
        <p:sp>
          <p:nvSpPr>
            <p:cNvPr id="95243" name="AutoShape 19"/>
            <p:cNvSpPr>
              <a:spLocks noChangeArrowheads="1"/>
            </p:cNvSpPr>
            <p:nvPr/>
          </p:nvSpPr>
          <p:spPr bwMode="auto">
            <a:xfrm>
              <a:off x="2640" y="1536"/>
              <a:ext cx="595" cy="672"/>
            </a:xfrm>
            <a:prstGeom prst="wedgeRoundRectCallout">
              <a:avLst>
                <a:gd name="adj1" fmla="val 61366"/>
                <a:gd name="adj2" fmla="val 106847"/>
                <a:gd name="adj3" fmla="val 16667"/>
              </a:avLst>
            </a:prstGeom>
            <a:noFill/>
            <a:ln w="38100">
              <a:solidFill>
                <a:srgbClr val="FF0000"/>
              </a:solidFill>
              <a:miter lim="800000"/>
              <a:headEnd/>
              <a:tailEnd/>
            </a:ln>
          </p:spPr>
          <p:txBody>
            <a:bodyPr anchor="ctr"/>
            <a:lstStyle/>
            <a:p>
              <a:pPr algn="ctr"/>
              <a:endParaRPr lang="en-US" sz="4400" dirty="0">
                <a:solidFill>
                  <a:srgbClr val="0000FF"/>
                </a:solidFill>
                <a:latin typeface="Arial" pitchFamily="34" charset="0"/>
              </a:endParaRPr>
            </a:p>
          </p:txBody>
        </p:sp>
        <p:sp>
          <p:nvSpPr>
            <p:cNvPr id="95244" name="Text Box 20"/>
            <p:cNvSpPr txBox="1">
              <a:spLocks noChangeArrowheads="1"/>
            </p:cNvSpPr>
            <p:nvPr/>
          </p:nvSpPr>
          <p:spPr bwMode="auto">
            <a:xfrm>
              <a:off x="2628" y="2544"/>
              <a:ext cx="1400" cy="485"/>
            </a:xfrm>
            <a:prstGeom prst="rect">
              <a:avLst/>
            </a:prstGeom>
            <a:noFill/>
            <a:ln w="9525">
              <a:noFill/>
              <a:miter lim="800000"/>
              <a:headEnd/>
              <a:tailEnd/>
            </a:ln>
          </p:spPr>
          <p:txBody>
            <a:bodyPr wrap="none">
              <a:spAutoFit/>
            </a:bodyPr>
            <a:lstStyle/>
            <a:p>
              <a:pPr algn="r"/>
              <a:r>
                <a:rPr lang="en-US" sz="4400" dirty="0">
                  <a:latin typeface="Arial" pitchFamily="34" charset="0"/>
                </a:rPr>
                <a:t>method</a:t>
              </a:r>
            </a:p>
          </p:txBody>
        </p:sp>
      </p:grpSp>
      <p:pic>
        <p:nvPicPr>
          <p:cNvPr id="17" name="Picture 7"/>
          <p:cNvPicPr>
            <a:picLocks noChangeAspect="1" noChangeArrowheads="1"/>
          </p:cNvPicPr>
          <p:nvPr/>
        </p:nvPicPr>
        <p:blipFill>
          <a:blip r:embed="rId3" cstate="print"/>
          <a:srcRect/>
          <a:stretch>
            <a:fillRect/>
          </a:stretch>
        </p:blipFill>
        <p:spPr bwMode="auto">
          <a:xfrm>
            <a:off x="655638" y="6157913"/>
            <a:ext cx="587375" cy="587375"/>
          </a:xfrm>
          <a:prstGeom prst="rect">
            <a:avLst/>
          </a:prstGeom>
          <a:noFill/>
          <a:ln w="9525">
            <a:noFill/>
            <a:miter lim="800000"/>
            <a:headEnd/>
            <a:tailEnd/>
          </a:ln>
        </p:spPr>
      </p:pic>
      <p:sp>
        <p:nvSpPr>
          <p:cNvPr id="3" name="Text Box 5">
            <a:extLst>
              <a:ext uri="{FF2B5EF4-FFF2-40B4-BE49-F238E27FC236}">
                <a16:creationId xmlns:a16="http://schemas.microsoft.com/office/drawing/2014/main" id="{41F11689-FCCD-3D5B-5D2B-7F049571E7BC}"/>
              </a:ext>
            </a:extLst>
          </p:cNvPr>
          <p:cNvSpPr txBox="1">
            <a:spLocks noChangeArrowheads="1"/>
          </p:cNvSpPr>
          <p:nvPr/>
        </p:nvSpPr>
        <p:spPr bwMode="auto">
          <a:xfrm>
            <a:off x="2863850" y="2514600"/>
            <a:ext cx="3003550" cy="762000"/>
          </a:xfrm>
          <a:prstGeom prst="rect">
            <a:avLst/>
          </a:prstGeom>
          <a:noFill/>
          <a:ln w="9525">
            <a:noFill/>
            <a:miter lim="800000"/>
            <a:headEnd/>
            <a:tailEnd/>
          </a:ln>
        </p:spPr>
        <p:txBody>
          <a:bodyPr wrap="none">
            <a:spAutoFit/>
          </a:bodyPr>
          <a:lstStyle/>
          <a:p>
            <a:pPr algn="r"/>
            <a:r>
              <a:rPr lang="en-US" sz="4400" dirty="0">
                <a:solidFill>
                  <a:srgbClr val="FFFF00"/>
                </a:solidFill>
                <a:latin typeface="Arial" pitchFamily="34" charset="0"/>
              </a:rPr>
              <a:t>A q.enq(x)</a:t>
            </a:r>
          </a:p>
        </p:txBody>
      </p:sp>
    </p:spTree>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Text Box 5">
            <a:extLst>
              <a:ext uri="{FF2B5EF4-FFF2-40B4-BE49-F238E27FC236}">
                <a16:creationId xmlns:a16="http://schemas.microsoft.com/office/drawing/2014/main" id="{6D5A461A-6926-B1A8-D80C-6352AE951BEE}"/>
              </a:ext>
            </a:extLst>
          </p:cNvPr>
          <p:cNvSpPr txBox="1">
            <a:spLocks noChangeArrowheads="1"/>
          </p:cNvSpPr>
          <p:nvPr/>
        </p:nvSpPr>
        <p:spPr bwMode="auto">
          <a:xfrm>
            <a:off x="2863850" y="2514600"/>
            <a:ext cx="3003550" cy="762000"/>
          </a:xfrm>
          <a:prstGeom prst="rect">
            <a:avLst/>
          </a:prstGeom>
          <a:noFill/>
          <a:ln w="9525">
            <a:noFill/>
            <a:miter lim="800000"/>
            <a:headEnd/>
            <a:tailEnd/>
          </a:ln>
        </p:spPr>
        <p:txBody>
          <a:bodyPr wrap="none">
            <a:spAutoFit/>
          </a:bodyPr>
          <a:lstStyle/>
          <a:p>
            <a:pPr algn="r"/>
            <a:r>
              <a:rPr lang="en-US" sz="4400" dirty="0">
                <a:solidFill>
                  <a:srgbClr val="FFFF00"/>
                </a:solidFill>
                <a:latin typeface="Arial" pitchFamily="34" charset="0"/>
              </a:rPr>
              <a:t>A q.enq(x)</a:t>
            </a:r>
          </a:p>
        </p:txBody>
      </p:sp>
      <p:sp>
        <p:nvSpPr>
          <p:cNvPr id="18" name="Footer Placeholder 2"/>
          <p:cNvSpPr>
            <a:spLocks noGrp="1"/>
          </p:cNvSpPr>
          <p:nvPr>
            <p:ph type="ftr" sz="quarter" idx="10"/>
          </p:nvPr>
        </p:nvSpPr>
        <p:spPr>
          <a:xfrm>
            <a:off x="3124200" y="6248400"/>
            <a:ext cx="2895600" cy="457200"/>
          </a:xfrm>
        </p:spPr>
        <p:txBody>
          <a:bodyPr/>
          <a:lstStyle/>
          <a:p>
            <a:pPr>
              <a:defRPr/>
            </a:pPr>
            <a:r>
              <a:rPr lang="en-US" b="0" dirty="0">
                <a:latin typeface="Arial" pitchFamily="34" charset="0"/>
                <a:cs typeface="+mn-cs"/>
              </a:rPr>
              <a:t>Art of Multiprocessor Programming</a:t>
            </a:r>
          </a:p>
        </p:txBody>
      </p:sp>
      <p:sp>
        <p:nvSpPr>
          <p:cNvPr id="19" name="Slide Number Placeholder 3"/>
          <p:cNvSpPr>
            <a:spLocks noGrp="1"/>
          </p:cNvSpPr>
          <p:nvPr>
            <p:ph type="sldNum" sz="quarter" idx="11"/>
          </p:nvPr>
        </p:nvSpPr>
        <p:spPr>
          <a:xfrm>
            <a:off x="6553200" y="6248400"/>
            <a:ext cx="1905000" cy="457200"/>
          </a:xfrm>
        </p:spPr>
        <p:txBody>
          <a:bodyPr/>
          <a:lstStyle/>
          <a:p>
            <a:pPr>
              <a:defRPr/>
            </a:pPr>
            <a:fld id="{30E42386-68DE-417A-BE34-6F91B6645D53}" type="slidenum">
              <a:rPr lang="x-none" b="0">
                <a:latin typeface="Arial" pitchFamily="34" charset="0"/>
                <a:cs typeface="+mn-cs"/>
              </a:rPr>
              <a:pPr>
                <a:defRPr/>
              </a:pPr>
              <a:t>100</a:t>
            </a:fld>
            <a:endParaRPr lang="en-US" b="0" dirty="0">
              <a:latin typeface="Arial" pitchFamily="34" charset="0"/>
              <a:cs typeface="+mn-cs"/>
            </a:endParaRPr>
          </a:p>
        </p:txBody>
      </p:sp>
      <p:sp>
        <p:nvSpPr>
          <p:cNvPr id="96261" name="Rectangle 3"/>
          <p:cNvSpPr>
            <a:spLocks noGrp="1" noChangeArrowheads="1"/>
          </p:cNvSpPr>
          <p:nvPr>
            <p:ph type="title" idx="4294967295"/>
          </p:nvPr>
        </p:nvSpPr>
        <p:spPr/>
        <p:txBody>
          <a:bodyPr/>
          <a:lstStyle/>
          <a:p>
            <a:pPr eaLnBrk="1" hangingPunct="1"/>
            <a:r>
              <a:rPr lang="en-US"/>
              <a:t>Invocation Notation</a:t>
            </a:r>
          </a:p>
        </p:txBody>
      </p:sp>
      <p:grpSp>
        <p:nvGrpSpPr>
          <p:cNvPr id="96263" name="Group 5"/>
          <p:cNvGrpSpPr>
            <a:grpSpLocks/>
          </p:cNvGrpSpPr>
          <p:nvPr/>
        </p:nvGrpSpPr>
        <p:grpSpPr bwMode="auto">
          <a:xfrm>
            <a:off x="919163" y="2438401"/>
            <a:ext cx="2509838" cy="2293938"/>
            <a:chOff x="579" y="1536"/>
            <a:chExt cx="1581" cy="1445"/>
          </a:xfrm>
        </p:grpSpPr>
        <p:sp>
          <p:nvSpPr>
            <p:cNvPr id="96274" name="AutoShape 6"/>
            <p:cNvSpPr>
              <a:spLocks noChangeArrowheads="1"/>
            </p:cNvSpPr>
            <p:nvPr/>
          </p:nvSpPr>
          <p:spPr bwMode="auto">
            <a:xfrm>
              <a:off x="1776" y="1536"/>
              <a:ext cx="384" cy="672"/>
            </a:xfrm>
            <a:prstGeom prst="wedgeRoundRectCallout">
              <a:avLst>
                <a:gd name="adj1" fmla="val -78907"/>
                <a:gd name="adj2" fmla="val 69940"/>
                <a:gd name="adj3" fmla="val 16667"/>
              </a:avLst>
            </a:prstGeom>
            <a:noFill/>
            <a:ln w="38100">
              <a:solidFill>
                <a:srgbClr val="FF0000"/>
              </a:solidFill>
              <a:miter lim="800000"/>
              <a:headEnd/>
              <a:tailEnd/>
            </a:ln>
          </p:spPr>
          <p:txBody>
            <a:bodyPr anchor="ctr"/>
            <a:lstStyle/>
            <a:p>
              <a:pPr algn="r"/>
              <a:endParaRPr lang="en-US" sz="4400" dirty="0">
                <a:solidFill>
                  <a:srgbClr val="0000FF"/>
                </a:solidFill>
                <a:latin typeface="Arial" pitchFamily="34" charset="0"/>
              </a:endParaRPr>
            </a:p>
          </p:txBody>
        </p:sp>
        <p:sp>
          <p:nvSpPr>
            <p:cNvPr id="96275" name="Text Box 7"/>
            <p:cNvSpPr txBox="1">
              <a:spLocks noChangeArrowheads="1"/>
            </p:cNvSpPr>
            <p:nvPr/>
          </p:nvSpPr>
          <p:spPr bwMode="auto">
            <a:xfrm>
              <a:off x="579" y="2496"/>
              <a:ext cx="1203" cy="485"/>
            </a:xfrm>
            <a:prstGeom prst="rect">
              <a:avLst/>
            </a:prstGeom>
            <a:noFill/>
            <a:ln w="9525">
              <a:noFill/>
              <a:miter lim="800000"/>
              <a:headEnd/>
              <a:tailEnd/>
            </a:ln>
          </p:spPr>
          <p:txBody>
            <a:bodyPr wrap="none">
              <a:spAutoFit/>
            </a:bodyPr>
            <a:lstStyle/>
            <a:p>
              <a:pPr algn="r"/>
              <a:r>
                <a:rPr lang="en-US" sz="4400" dirty="0">
                  <a:latin typeface="Arial" pitchFamily="34" charset="0"/>
                </a:rPr>
                <a:t>thread</a:t>
              </a:r>
            </a:p>
          </p:txBody>
        </p:sp>
      </p:grpSp>
      <p:grpSp>
        <p:nvGrpSpPr>
          <p:cNvPr id="96264" name="Group 8"/>
          <p:cNvGrpSpPr>
            <a:grpSpLocks/>
          </p:cNvGrpSpPr>
          <p:nvPr/>
        </p:nvGrpSpPr>
        <p:grpSpPr bwMode="auto">
          <a:xfrm>
            <a:off x="2301875" y="2438400"/>
            <a:ext cx="1898650" cy="3581400"/>
            <a:chOff x="1450" y="1536"/>
            <a:chExt cx="1196" cy="2256"/>
          </a:xfrm>
        </p:grpSpPr>
        <p:sp>
          <p:nvSpPr>
            <p:cNvPr id="96272" name="AutoShape 9"/>
            <p:cNvSpPr>
              <a:spLocks noChangeArrowheads="1"/>
            </p:cNvSpPr>
            <p:nvPr/>
          </p:nvSpPr>
          <p:spPr bwMode="auto">
            <a:xfrm>
              <a:off x="2208" y="1536"/>
              <a:ext cx="384" cy="672"/>
            </a:xfrm>
            <a:prstGeom prst="wedgeRoundRectCallout">
              <a:avLst>
                <a:gd name="adj1" fmla="val -92708"/>
                <a:gd name="adj2" fmla="val 202681"/>
                <a:gd name="adj3" fmla="val 16667"/>
              </a:avLst>
            </a:prstGeom>
            <a:noFill/>
            <a:ln w="38100">
              <a:solidFill>
                <a:srgbClr val="FF0000"/>
              </a:solidFill>
              <a:miter lim="800000"/>
              <a:headEnd/>
              <a:tailEnd/>
            </a:ln>
          </p:spPr>
          <p:txBody>
            <a:bodyPr anchor="ctr"/>
            <a:lstStyle/>
            <a:p>
              <a:pPr algn="ctr"/>
              <a:endParaRPr lang="en-US" sz="4400" dirty="0">
                <a:solidFill>
                  <a:srgbClr val="0000FF"/>
                </a:solidFill>
                <a:latin typeface="Arial" pitchFamily="34" charset="0"/>
              </a:endParaRPr>
            </a:p>
          </p:txBody>
        </p:sp>
        <p:sp>
          <p:nvSpPr>
            <p:cNvPr id="96273" name="Text Box 10"/>
            <p:cNvSpPr txBox="1">
              <a:spLocks noChangeArrowheads="1"/>
            </p:cNvSpPr>
            <p:nvPr/>
          </p:nvSpPr>
          <p:spPr bwMode="auto">
            <a:xfrm>
              <a:off x="1450" y="3312"/>
              <a:ext cx="1196" cy="480"/>
            </a:xfrm>
            <a:prstGeom prst="rect">
              <a:avLst/>
            </a:prstGeom>
            <a:noFill/>
            <a:ln w="9525">
              <a:noFill/>
              <a:miter lim="800000"/>
              <a:headEnd/>
              <a:tailEnd/>
            </a:ln>
          </p:spPr>
          <p:txBody>
            <a:bodyPr wrap="none">
              <a:spAutoFit/>
            </a:bodyPr>
            <a:lstStyle/>
            <a:p>
              <a:pPr algn="r"/>
              <a:r>
                <a:rPr lang="en-US" sz="4400" dirty="0">
                  <a:latin typeface="Arial" pitchFamily="34" charset="0"/>
                </a:rPr>
                <a:t>object</a:t>
              </a:r>
            </a:p>
          </p:txBody>
        </p:sp>
      </p:grpSp>
      <p:grpSp>
        <p:nvGrpSpPr>
          <p:cNvPr id="96265" name="Group 11"/>
          <p:cNvGrpSpPr>
            <a:grpSpLocks/>
          </p:cNvGrpSpPr>
          <p:nvPr/>
        </p:nvGrpSpPr>
        <p:grpSpPr bwMode="auto">
          <a:xfrm>
            <a:off x="4171950" y="2438401"/>
            <a:ext cx="2222500" cy="2370138"/>
            <a:chOff x="2628" y="1536"/>
            <a:chExt cx="1400" cy="1493"/>
          </a:xfrm>
        </p:grpSpPr>
        <p:sp>
          <p:nvSpPr>
            <p:cNvPr id="96270" name="AutoShape 12"/>
            <p:cNvSpPr>
              <a:spLocks noChangeArrowheads="1"/>
            </p:cNvSpPr>
            <p:nvPr/>
          </p:nvSpPr>
          <p:spPr bwMode="auto">
            <a:xfrm>
              <a:off x="2640" y="1536"/>
              <a:ext cx="528" cy="672"/>
            </a:xfrm>
            <a:prstGeom prst="wedgeRoundRectCallout">
              <a:avLst>
                <a:gd name="adj1" fmla="val 61366"/>
                <a:gd name="adj2" fmla="val 106847"/>
                <a:gd name="adj3" fmla="val 16667"/>
              </a:avLst>
            </a:prstGeom>
            <a:noFill/>
            <a:ln w="38100">
              <a:solidFill>
                <a:srgbClr val="FF0000"/>
              </a:solidFill>
              <a:miter lim="800000"/>
              <a:headEnd/>
              <a:tailEnd/>
            </a:ln>
          </p:spPr>
          <p:txBody>
            <a:bodyPr anchor="ctr"/>
            <a:lstStyle/>
            <a:p>
              <a:pPr algn="ctr"/>
              <a:endParaRPr lang="en-US" sz="4400" dirty="0">
                <a:solidFill>
                  <a:srgbClr val="0000FF"/>
                </a:solidFill>
                <a:latin typeface="Arial" pitchFamily="34" charset="0"/>
              </a:endParaRPr>
            </a:p>
          </p:txBody>
        </p:sp>
        <p:sp>
          <p:nvSpPr>
            <p:cNvPr id="96271" name="Text Box 13"/>
            <p:cNvSpPr txBox="1">
              <a:spLocks noChangeArrowheads="1"/>
            </p:cNvSpPr>
            <p:nvPr/>
          </p:nvSpPr>
          <p:spPr bwMode="auto">
            <a:xfrm>
              <a:off x="2628" y="2544"/>
              <a:ext cx="1400" cy="485"/>
            </a:xfrm>
            <a:prstGeom prst="rect">
              <a:avLst/>
            </a:prstGeom>
            <a:noFill/>
            <a:ln w="9525">
              <a:noFill/>
              <a:miter lim="800000"/>
              <a:headEnd/>
              <a:tailEnd/>
            </a:ln>
          </p:spPr>
          <p:txBody>
            <a:bodyPr wrap="none">
              <a:spAutoFit/>
            </a:bodyPr>
            <a:lstStyle/>
            <a:p>
              <a:pPr algn="r"/>
              <a:r>
                <a:rPr lang="en-US" sz="4400" dirty="0">
                  <a:latin typeface="Arial" pitchFamily="34" charset="0"/>
                </a:rPr>
                <a:t>method</a:t>
              </a:r>
            </a:p>
          </p:txBody>
        </p:sp>
      </p:grpSp>
      <p:grpSp>
        <p:nvGrpSpPr>
          <p:cNvPr id="96266" name="Group 14"/>
          <p:cNvGrpSpPr>
            <a:grpSpLocks/>
          </p:cNvGrpSpPr>
          <p:nvPr/>
        </p:nvGrpSpPr>
        <p:grpSpPr bwMode="auto">
          <a:xfrm>
            <a:off x="5181600" y="2438400"/>
            <a:ext cx="3595688" cy="3741738"/>
            <a:chOff x="3264" y="1536"/>
            <a:chExt cx="2265" cy="2357"/>
          </a:xfrm>
        </p:grpSpPr>
        <p:sp>
          <p:nvSpPr>
            <p:cNvPr id="96268" name="AutoShape 15"/>
            <p:cNvSpPr>
              <a:spLocks noChangeArrowheads="1"/>
            </p:cNvSpPr>
            <p:nvPr/>
          </p:nvSpPr>
          <p:spPr bwMode="auto">
            <a:xfrm>
              <a:off x="3264" y="1536"/>
              <a:ext cx="240" cy="672"/>
            </a:xfrm>
            <a:prstGeom prst="wedgeRoundRectCallout">
              <a:avLst>
                <a:gd name="adj1" fmla="val 683750"/>
                <a:gd name="adj2" fmla="val 234819"/>
                <a:gd name="adj3" fmla="val 16667"/>
              </a:avLst>
            </a:prstGeom>
            <a:noFill/>
            <a:ln w="38100">
              <a:solidFill>
                <a:srgbClr val="FF0000"/>
              </a:solidFill>
              <a:miter lim="800000"/>
              <a:headEnd/>
              <a:tailEnd/>
            </a:ln>
          </p:spPr>
          <p:txBody>
            <a:bodyPr anchor="ctr"/>
            <a:lstStyle/>
            <a:p>
              <a:pPr algn="ctr"/>
              <a:endParaRPr lang="en-US" sz="4400" dirty="0">
                <a:solidFill>
                  <a:srgbClr val="0000FF"/>
                </a:solidFill>
                <a:latin typeface="Arial" pitchFamily="34" charset="0"/>
              </a:endParaRPr>
            </a:p>
          </p:txBody>
        </p:sp>
        <p:sp>
          <p:nvSpPr>
            <p:cNvPr id="96269" name="Text Box 16"/>
            <p:cNvSpPr txBox="1">
              <a:spLocks noChangeArrowheads="1"/>
            </p:cNvSpPr>
            <p:nvPr/>
          </p:nvSpPr>
          <p:spPr bwMode="auto">
            <a:xfrm>
              <a:off x="3595" y="3408"/>
              <a:ext cx="1934" cy="485"/>
            </a:xfrm>
            <a:prstGeom prst="rect">
              <a:avLst/>
            </a:prstGeom>
            <a:noFill/>
            <a:ln w="9525">
              <a:noFill/>
              <a:miter lim="800000"/>
              <a:headEnd/>
              <a:tailEnd/>
            </a:ln>
          </p:spPr>
          <p:txBody>
            <a:bodyPr wrap="none">
              <a:spAutoFit/>
            </a:bodyPr>
            <a:lstStyle/>
            <a:p>
              <a:pPr algn="r"/>
              <a:r>
                <a:rPr lang="en-US" sz="4400" dirty="0">
                  <a:latin typeface="Arial" pitchFamily="34" charset="0"/>
                </a:rPr>
                <a:t>arguments</a:t>
              </a:r>
            </a:p>
          </p:txBody>
        </p:sp>
      </p:grpSp>
      <p:pic>
        <p:nvPicPr>
          <p:cNvPr id="20" name="Picture 7"/>
          <p:cNvPicPr>
            <a:picLocks noChangeAspect="1" noChangeArrowheads="1"/>
          </p:cNvPicPr>
          <p:nvPr/>
        </p:nvPicPr>
        <p:blipFill>
          <a:blip r:embed="rId3" cstate="print"/>
          <a:srcRect/>
          <a:stretch>
            <a:fillRect/>
          </a:stretch>
        </p:blipFill>
        <p:spPr bwMode="auto">
          <a:xfrm>
            <a:off x="655638" y="6157913"/>
            <a:ext cx="587375" cy="587375"/>
          </a:xfrm>
          <a:prstGeom prst="rect">
            <a:avLst/>
          </a:prstGeom>
          <a:noFill/>
          <a:ln w="9525">
            <a:noFill/>
            <a:miter lim="800000"/>
            <a:headEnd/>
            <a:tailEnd/>
          </a:ln>
        </p:spPr>
      </p:pic>
    </p:spTree>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 name="Footer Placeholder 2"/>
          <p:cNvSpPr>
            <a:spLocks noGrp="1"/>
          </p:cNvSpPr>
          <p:nvPr>
            <p:ph type="ftr" sz="quarter" idx="10"/>
          </p:nvPr>
        </p:nvSpPr>
        <p:spPr>
          <a:xfrm>
            <a:off x="3124200" y="6248400"/>
            <a:ext cx="2895600" cy="457200"/>
          </a:xfrm>
        </p:spPr>
        <p:txBody>
          <a:bodyPr/>
          <a:lstStyle/>
          <a:p>
            <a:pPr>
              <a:defRPr/>
            </a:pPr>
            <a:r>
              <a:rPr lang="en-US" b="0" dirty="0">
                <a:latin typeface="Arial" pitchFamily="34" charset="0"/>
                <a:cs typeface="+mn-cs"/>
              </a:rPr>
              <a:t>Art of Multiprocessor Programming</a:t>
            </a:r>
          </a:p>
        </p:txBody>
      </p:sp>
      <p:sp>
        <p:nvSpPr>
          <p:cNvPr id="7" name="Slide Number Placeholder 3"/>
          <p:cNvSpPr>
            <a:spLocks noGrp="1"/>
          </p:cNvSpPr>
          <p:nvPr>
            <p:ph type="sldNum" sz="quarter" idx="11"/>
          </p:nvPr>
        </p:nvSpPr>
        <p:spPr>
          <a:xfrm>
            <a:off x="6553200" y="6248400"/>
            <a:ext cx="1905000" cy="457200"/>
          </a:xfrm>
        </p:spPr>
        <p:txBody>
          <a:bodyPr/>
          <a:lstStyle/>
          <a:p>
            <a:pPr>
              <a:defRPr/>
            </a:pPr>
            <a:fld id="{83B1C705-F72F-4EA9-834D-5544456AA71E}" type="slidenum">
              <a:rPr lang="x-none" b="0">
                <a:latin typeface="Arial" pitchFamily="34" charset="0"/>
                <a:cs typeface="+mn-cs"/>
              </a:rPr>
              <a:pPr>
                <a:defRPr/>
              </a:pPr>
              <a:t>101</a:t>
            </a:fld>
            <a:endParaRPr lang="en-US" b="0" dirty="0">
              <a:latin typeface="Arial" pitchFamily="34" charset="0"/>
              <a:cs typeface="+mn-cs"/>
            </a:endParaRPr>
          </a:p>
        </p:txBody>
      </p:sp>
      <p:sp>
        <p:nvSpPr>
          <p:cNvPr id="97285" name="Rectangle 2"/>
          <p:cNvSpPr>
            <a:spLocks noGrp="1" noChangeArrowheads="1"/>
          </p:cNvSpPr>
          <p:nvPr>
            <p:ph type="title" idx="4294967295"/>
          </p:nvPr>
        </p:nvSpPr>
        <p:spPr/>
        <p:txBody>
          <a:bodyPr/>
          <a:lstStyle/>
          <a:p>
            <a:pPr eaLnBrk="1" hangingPunct="1"/>
            <a:r>
              <a:rPr lang="en-US"/>
              <a:t>Response Notation</a:t>
            </a:r>
          </a:p>
        </p:txBody>
      </p:sp>
      <p:sp>
        <p:nvSpPr>
          <p:cNvPr id="97286" name="Text Box 3"/>
          <p:cNvSpPr txBox="1">
            <a:spLocks noChangeArrowheads="1"/>
          </p:cNvSpPr>
          <p:nvPr/>
        </p:nvSpPr>
        <p:spPr bwMode="auto">
          <a:xfrm>
            <a:off x="3205163" y="2514600"/>
            <a:ext cx="2662237" cy="762000"/>
          </a:xfrm>
          <a:prstGeom prst="rect">
            <a:avLst/>
          </a:prstGeom>
          <a:noFill/>
          <a:ln w="9525">
            <a:noFill/>
            <a:miter lim="800000"/>
            <a:headEnd/>
            <a:tailEnd/>
          </a:ln>
        </p:spPr>
        <p:txBody>
          <a:bodyPr wrap="none">
            <a:spAutoFit/>
          </a:bodyPr>
          <a:lstStyle/>
          <a:p>
            <a:pPr algn="r"/>
            <a:r>
              <a:rPr lang="en-US" sz="4400" dirty="0">
                <a:solidFill>
                  <a:srgbClr val="FFFF00"/>
                </a:solidFill>
                <a:latin typeface="Arial" pitchFamily="34" charset="0"/>
              </a:rPr>
              <a:t>A q: void</a:t>
            </a:r>
          </a:p>
        </p:txBody>
      </p:sp>
      <p:pic>
        <p:nvPicPr>
          <p:cNvPr id="8" name="Picture 7"/>
          <p:cNvPicPr>
            <a:picLocks noChangeAspect="1" noChangeArrowheads="1"/>
          </p:cNvPicPr>
          <p:nvPr/>
        </p:nvPicPr>
        <p:blipFill>
          <a:blip r:embed="rId3" cstate="print"/>
          <a:srcRect/>
          <a:stretch>
            <a:fillRect/>
          </a:stretch>
        </p:blipFill>
        <p:spPr bwMode="auto">
          <a:xfrm>
            <a:off x="655638" y="6157913"/>
            <a:ext cx="587375" cy="587375"/>
          </a:xfrm>
          <a:prstGeom prst="rect">
            <a:avLst/>
          </a:prstGeom>
          <a:noFill/>
          <a:ln w="9525">
            <a:noFill/>
            <a:miter lim="800000"/>
            <a:headEnd/>
            <a:tailEnd/>
          </a:ln>
        </p:spPr>
      </p:pic>
    </p:spTree>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9" name="Footer Placeholder 2"/>
          <p:cNvSpPr>
            <a:spLocks noGrp="1"/>
          </p:cNvSpPr>
          <p:nvPr>
            <p:ph type="ftr" sz="quarter" idx="10"/>
          </p:nvPr>
        </p:nvSpPr>
        <p:spPr>
          <a:xfrm>
            <a:off x="3124200" y="6248400"/>
            <a:ext cx="2895600" cy="457200"/>
          </a:xfrm>
        </p:spPr>
        <p:txBody>
          <a:bodyPr/>
          <a:lstStyle/>
          <a:p>
            <a:pPr>
              <a:defRPr/>
            </a:pPr>
            <a:r>
              <a:rPr lang="en-US" b="0" dirty="0">
                <a:latin typeface="Arial" pitchFamily="34" charset="0"/>
                <a:cs typeface="+mn-cs"/>
              </a:rPr>
              <a:t>Art of Multiprocessor Programming</a:t>
            </a:r>
          </a:p>
        </p:txBody>
      </p:sp>
      <p:sp>
        <p:nvSpPr>
          <p:cNvPr id="10" name="Slide Number Placeholder 3"/>
          <p:cNvSpPr>
            <a:spLocks noGrp="1"/>
          </p:cNvSpPr>
          <p:nvPr>
            <p:ph type="sldNum" sz="quarter" idx="11"/>
          </p:nvPr>
        </p:nvSpPr>
        <p:spPr>
          <a:xfrm>
            <a:off x="6553200" y="6248400"/>
            <a:ext cx="1905000" cy="457200"/>
          </a:xfrm>
        </p:spPr>
        <p:txBody>
          <a:bodyPr/>
          <a:lstStyle/>
          <a:p>
            <a:pPr>
              <a:defRPr/>
            </a:pPr>
            <a:fld id="{48524123-136A-4EC3-8E8E-CE89FFC31AFB}" type="slidenum">
              <a:rPr lang="x-none" b="0">
                <a:latin typeface="Arial" pitchFamily="34" charset="0"/>
                <a:cs typeface="+mn-cs"/>
              </a:rPr>
              <a:pPr>
                <a:defRPr/>
              </a:pPr>
              <a:t>102</a:t>
            </a:fld>
            <a:endParaRPr lang="en-US" b="0" dirty="0">
              <a:latin typeface="Arial" pitchFamily="34" charset="0"/>
              <a:cs typeface="+mn-cs"/>
            </a:endParaRPr>
          </a:p>
        </p:txBody>
      </p:sp>
      <p:sp>
        <p:nvSpPr>
          <p:cNvPr id="98309" name="Rectangle 3"/>
          <p:cNvSpPr>
            <a:spLocks noGrp="1" noChangeArrowheads="1"/>
          </p:cNvSpPr>
          <p:nvPr>
            <p:ph type="title" idx="4294967295"/>
          </p:nvPr>
        </p:nvSpPr>
        <p:spPr/>
        <p:txBody>
          <a:bodyPr/>
          <a:lstStyle/>
          <a:p>
            <a:pPr eaLnBrk="1" hangingPunct="1"/>
            <a:r>
              <a:rPr lang="en-US"/>
              <a:t>Response Notation</a:t>
            </a:r>
          </a:p>
        </p:txBody>
      </p:sp>
      <p:grpSp>
        <p:nvGrpSpPr>
          <p:cNvPr id="98311" name="Group 5"/>
          <p:cNvGrpSpPr>
            <a:grpSpLocks/>
          </p:cNvGrpSpPr>
          <p:nvPr/>
        </p:nvGrpSpPr>
        <p:grpSpPr bwMode="auto">
          <a:xfrm>
            <a:off x="1300163" y="2438401"/>
            <a:ext cx="2509838" cy="2293938"/>
            <a:chOff x="579" y="1536"/>
            <a:chExt cx="1581" cy="1445"/>
          </a:xfrm>
        </p:grpSpPr>
        <p:sp>
          <p:nvSpPr>
            <p:cNvPr id="98313" name="AutoShape 6"/>
            <p:cNvSpPr>
              <a:spLocks noChangeArrowheads="1"/>
            </p:cNvSpPr>
            <p:nvPr/>
          </p:nvSpPr>
          <p:spPr bwMode="auto">
            <a:xfrm>
              <a:off x="1776" y="1536"/>
              <a:ext cx="384" cy="672"/>
            </a:xfrm>
            <a:prstGeom prst="wedgeRoundRectCallout">
              <a:avLst>
                <a:gd name="adj1" fmla="val -78907"/>
                <a:gd name="adj2" fmla="val 69940"/>
                <a:gd name="adj3" fmla="val 16667"/>
              </a:avLst>
            </a:prstGeom>
            <a:noFill/>
            <a:ln w="38100">
              <a:solidFill>
                <a:srgbClr val="FF0000"/>
              </a:solidFill>
              <a:miter lim="800000"/>
              <a:headEnd/>
              <a:tailEnd/>
            </a:ln>
          </p:spPr>
          <p:txBody>
            <a:bodyPr anchor="ctr"/>
            <a:lstStyle/>
            <a:p>
              <a:pPr algn="r"/>
              <a:endParaRPr lang="en-US" sz="4400" dirty="0">
                <a:solidFill>
                  <a:srgbClr val="0000FF"/>
                </a:solidFill>
                <a:latin typeface="Arial" pitchFamily="34" charset="0"/>
              </a:endParaRPr>
            </a:p>
          </p:txBody>
        </p:sp>
        <p:sp>
          <p:nvSpPr>
            <p:cNvPr id="98314" name="Text Box 7"/>
            <p:cNvSpPr txBox="1">
              <a:spLocks noChangeArrowheads="1"/>
            </p:cNvSpPr>
            <p:nvPr/>
          </p:nvSpPr>
          <p:spPr bwMode="auto">
            <a:xfrm>
              <a:off x="579" y="2496"/>
              <a:ext cx="1203" cy="485"/>
            </a:xfrm>
            <a:prstGeom prst="rect">
              <a:avLst/>
            </a:prstGeom>
            <a:noFill/>
            <a:ln w="9525">
              <a:noFill/>
              <a:miter lim="800000"/>
              <a:headEnd/>
              <a:tailEnd/>
            </a:ln>
          </p:spPr>
          <p:txBody>
            <a:bodyPr wrap="none">
              <a:spAutoFit/>
            </a:bodyPr>
            <a:lstStyle/>
            <a:p>
              <a:pPr algn="r"/>
              <a:r>
                <a:rPr lang="en-US" sz="4400" dirty="0">
                  <a:latin typeface="Arial" pitchFamily="34" charset="0"/>
                </a:rPr>
                <a:t>thread</a:t>
              </a:r>
            </a:p>
          </p:txBody>
        </p:sp>
      </p:grpSp>
      <p:pic>
        <p:nvPicPr>
          <p:cNvPr id="11" name="Picture 7"/>
          <p:cNvPicPr>
            <a:picLocks noChangeAspect="1" noChangeArrowheads="1"/>
          </p:cNvPicPr>
          <p:nvPr/>
        </p:nvPicPr>
        <p:blipFill>
          <a:blip r:embed="rId3" cstate="print"/>
          <a:srcRect/>
          <a:stretch>
            <a:fillRect/>
          </a:stretch>
        </p:blipFill>
        <p:spPr bwMode="auto">
          <a:xfrm>
            <a:off x="655638" y="6157913"/>
            <a:ext cx="587375" cy="587375"/>
          </a:xfrm>
          <a:prstGeom prst="rect">
            <a:avLst/>
          </a:prstGeom>
          <a:noFill/>
          <a:ln w="9525">
            <a:noFill/>
            <a:miter lim="800000"/>
            <a:headEnd/>
            <a:tailEnd/>
          </a:ln>
        </p:spPr>
      </p:pic>
      <p:sp>
        <p:nvSpPr>
          <p:cNvPr id="3" name="Text Box 3">
            <a:extLst>
              <a:ext uri="{FF2B5EF4-FFF2-40B4-BE49-F238E27FC236}">
                <a16:creationId xmlns:a16="http://schemas.microsoft.com/office/drawing/2014/main" id="{8FB6A985-9AD8-F5AE-570B-E5B335EAA208}"/>
              </a:ext>
            </a:extLst>
          </p:cNvPr>
          <p:cNvSpPr txBox="1">
            <a:spLocks noChangeArrowheads="1"/>
          </p:cNvSpPr>
          <p:nvPr/>
        </p:nvSpPr>
        <p:spPr bwMode="auto">
          <a:xfrm>
            <a:off x="3205163" y="2514600"/>
            <a:ext cx="2662237" cy="762000"/>
          </a:xfrm>
          <a:prstGeom prst="rect">
            <a:avLst/>
          </a:prstGeom>
          <a:noFill/>
          <a:ln w="9525">
            <a:noFill/>
            <a:miter lim="800000"/>
            <a:headEnd/>
            <a:tailEnd/>
          </a:ln>
        </p:spPr>
        <p:txBody>
          <a:bodyPr wrap="none">
            <a:spAutoFit/>
          </a:bodyPr>
          <a:lstStyle/>
          <a:p>
            <a:pPr algn="r"/>
            <a:r>
              <a:rPr lang="en-US" sz="4400" dirty="0">
                <a:solidFill>
                  <a:srgbClr val="FFFF00"/>
                </a:solidFill>
                <a:latin typeface="Arial" pitchFamily="34" charset="0"/>
              </a:rPr>
              <a:t>A q: void</a:t>
            </a:r>
          </a:p>
        </p:txBody>
      </p:sp>
    </p:spTree>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1" name="Footer Placeholder 2"/>
          <p:cNvSpPr>
            <a:spLocks noGrp="1"/>
          </p:cNvSpPr>
          <p:nvPr>
            <p:ph type="ftr" sz="quarter" idx="10"/>
          </p:nvPr>
        </p:nvSpPr>
        <p:spPr>
          <a:xfrm>
            <a:off x="3124200" y="6248400"/>
            <a:ext cx="2895600" cy="457200"/>
          </a:xfrm>
        </p:spPr>
        <p:txBody>
          <a:bodyPr/>
          <a:lstStyle/>
          <a:p>
            <a:pPr>
              <a:defRPr/>
            </a:pPr>
            <a:r>
              <a:rPr lang="en-US" b="0" dirty="0">
                <a:latin typeface="Arial" pitchFamily="34" charset="0"/>
                <a:cs typeface="+mn-cs"/>
              </a:rPr>
              <a:t>Art of Multiprocessor Programming</a:t>
            </a:r>
          </a:p>
        </p:txBody>
      </p:sp>
      <p:sp>
        <p:nvSpPr>
          <p:cNvPr id="12" name="Slide Number Placeholder 3"/>
          <p:cNvSpPr>
            <a:spLocks noGrp="1"/>
          </p:cNvSpPr>
          <p:nvPr>
            <p:ph type="sldNum" sz="quarter" idx="11"/>
          </p:nvPr>
        </p:nvSpPr>
        <p:spPr>
          <a:xfrm>
            <a:off x="6553200" y="6248400"/>
            <a:ext cx="1905000" cy="457200"/>
          </a:xfrm>
        </p:spPr>
        <p:txBody>
          <a:bodyPr/>
          <a:lstStyle/>
          <a:p>
            <a:pPr>
              <a:defRPr/>
            </a:pPr>
            <a:fld id="{62444A52-EBF3-474E-A7DC-7DC9E02BBB2E}" type="slidenum">
              <a:rPr lang="x-none" b="0">
                <a:latin typeface="Arial" pitchFamily="34" charset="0"/>
                <a:cs typeface="+mn-cs"/>
              </a:rPr>
              <a:pPr>
                <a:defRPr/>
              </a:pPr>
              <a:t>103</a:t>
            </a:fld>
            <a:endParaRPr lang="en-US" b="0" dirty="0">
              <a:latin typeface="Arial" pitchFamily="34" charset="0"/>
              <a:cs typeface="+mn-cs"/>
            </a:endParaRPr>
          </a:p>
        </p:txBody>
      </p:sp>
      <p:sp>
        <p:nvSpPr>
          <p:cNvPr id="99333" name="Rectangle 3"/>
          <p:cNvSpPr>
            <a:spLocks noGrp="1" noChangeArrowheads="1"/>
          </p:cNvSpPr>
          <p:nvPr>
            <p:ph type="title" idx="4294967295"/>
          </p:nvPr>
        </p:nvSpPr>
        <p:spPr/>
        <p:txBody>
          <a:bodyPr/>
          <a:lstStyle/>
          <a:p>
            <a:pPr eaLnBrk="1" hangingPunct="1"/>
            <a:r>
              <a:rPr lang="en-US"/>
              <a:t>Response Notation</a:t>
            </a:r>
          </a:p>
        </p:txBody>
      </p:sp>
      <p:grpSp>
        <p:nvGrpSpPr>
          <p:cNvPr id="99335" name="Group 5"/>
          <p:cNvGrpSpPr>
            <a:grpSpLocks/>
          </p:cNvGrpSpPr>
          <p:nvPr/>
        </p:nvGrpSpPr>
        <p:grpSpPr bwMode="auto">
          <a:xfrm>
            <a:off x="1300163" y="2438401"/>
            <a:ext cx="2509838" cy="2293938"/>
            <a:chOff x="579" y="1536"/>
            <a:chExt cx="1581" cy="1445"/>
          </a:xfrm>
        </p:grpSpPr>
        <p:sp>
          <p:nvSpPr>
            <p:cNvPr id="99339" name="AutoShape 6"/>
            <p:cNvSpPr>
              <a:spLocks noChangeArrowheads="1"/>
            </p:cNvSpPr>
            <p:nvPr/>
          </p:nvSpPr>
          <p:spPr bwMode="auto">
            <a:xfrm>
              <a:off x="1776" y="1536"/>
              <a:ext cx="384" cy="672"/>
            </a:xfrm>
            <a:prstGeom prst="wedgeRoundRectCallout">
              <a:avLst>
                <a:gd name="adj1" fmla="val -78907"/>
                <a:gd name="adj2" fmla="val 69940"/>
                <a:gd name="adj3" fmla="val 16667"/>
              </a:avLst>
            </a:prstGeom>
            <a:noFill/>
            <a:ln w="38100">
              <a:solidFill>
                <a:srgbClr val="FF0000"/>
              </a:solidFill>
              <a:miter lim="800000"/>
              <a:headEnd/>
              <a:tailEnd/>
            </a:ln>
          </p:spPr>
          <p:txBody>
            <a:bodyPr anchor="ctr"/>
            <a:lstStyle/>
            <a:p>
              <a:pPr algn="r"/>
              <a:endParaRPr lang="en-US" sz="4400" dirty="0">
                <a:solidFill>
                  <a:srgbClr val="0000FF"/>
                </a:solidFill>
                <a:latin typeface="Arial" pitchFamily="34" charset="0"/>
              </a:endParaRPr>
            </a:p>
          </p:txBody>
        </p:sp>
        <p:sp>
          <p:nvSpPr>
            <p:cNvPr id="99340" name="Text Box 7"/>
            <p:cNvSpPr txBox="1">
              <a:spLocks noChangeArrowheads="1"/>
            </p:cNvSpPr>
            <p:nvPr/>
          </p:nvSpPr>
          <p:spPr bwMode="auto">
            <a:xfrm>
              <a:off x="579" y="2496"/>
              <a:ext cx="1203" cy="485"/>
            </a:xfrm>
            <a:prstGeom prst="rect">
              <a:avLst/>
            </a:prstGeom>
            <a:noFill/>
            <a:ln w="9525">
              <a:noFill/>
              <a:miter lim="800000"/>
              <a:headEnd/>
              <a:tailEnd/>
            </a:ln>
          </p:spPr>
          <p:txBody>
            <a:bodyPr wrap="none">
              <a:spAutoFit/>
            </a:bodyPr>
            <a:lstStyle/>
            <a:p>
              <a:pPr algn="r"/>
              <a:r>
                <a:rPr lang="en-US" sz="4400" dirty="0">
                  <a:latin typeface="Arial" pitchFamily="34" charset="0"/>
                </a:rPr>
                <a:t>thread</a:t>
              </a:r>
            </a:p>
          </p:txBody>
        </p:sp>
      </p:grpSp>
      <p:sp>
        <p:nvSpPr>
          <p:cNvPr id="99336" name="AutoShape 11"/>
          <p:cNvSpPr>
            <a:spLocks noChangeArrowheads="1"/>
          </p:cNvSpPr>
          <p:nvPr/>
        </p:nvSpPr>
        <p:spPr bwMode="auto">
          <a:xfrm>
            <a:off x="4648200" y="2438400"/>
            <a:ext cx="1301750" cy="1066800"/>
          </a:xfrm>
          <a:prstGeom prst="wedgeRoundRectCallout">
            <a:avLst>
              <a:gd name="adj1" fmla="val 57315"/>
              <a:gd name="adj2" fmla="val 106847"/>
              <a:gd name="adj3" fmla="val 16667"/>
            </a:avLst>
          </a:prstGeom>
          <a:noFill/>
          <a:ln w="38100">
            <a:solidFill>
              <a:srgbClr val="FF0000"/>
            </a:solidFill>
            <a:miter lim="800000"/>
            <a:headEnd/>
            <a:tailEnd/>
          </a:ln>
        </p:spPr>
        <p:txBody>
          <a:bodyPr anchor="ctr"/>
          <a:lstStyle/>
          <a:p>
            <a:pPr algn="ctr"/>
            <a:endParaRPr lang="en-US" sz="4400" dirty="0">
              <a:solidFill>
                <a:srgbClr val="0000FF"/>
              </a:solidFill>
              <a:latin typeface="Arial" pitchFamily="34" charset="0"/>
            </a:endParaRPr>
          </a:p>
        </p:txBody>
      </p:sp>
      <p:sp>
        <p:nvSpPr>
          <p:cNvPr id="99337" name="Text Box 12"/>
          <p:cNvSpPr txBox="1">
            <a:spLocks noChangeArrowheads="1"/>
          </p:cNvSpPr>
          <p:nvPr/>
        </p:nvSpPr>
        <p:spPr bwMode="auto">
          <a:xfrm>
            <a:off x="5572125" y="4038600"/>
            <a:ext cx="1743075" cy="762000"/>
          </a:xfrm>
          <a:prstGeom prst="rect">
            <a:avLst/>
          </a:prstGeom>
          <a:noFill/>
          <a:ln w="9525">
            <a:noFill/>
            <a:miter lim="800000"/>
            <a:headEnd/>
            <a:tailEnd/>
          </a:ln>
        </p:spPr>
        <p:txBody>
          <a:bodyPr wrap="none">
            <a:spAutoFit/>
          </a:bodyPr>
          <a:lstStyle/>
          <a:p>
            <a:pPr algn="r"/>
            <a:r>
              <a:rPr lang="en-US" sz="4400" dirty="0">
                <a:latin typeface="Arial" pitchFamily="34" charset="0"/>
              </a:rPr>
              <a:t>result</a:t>
            </a:r>
          </a:p>
        </p:txBody>
      </p:sp>
      <p:pic>
        <p:nvPicPr>
          <p:cNvPr id="13" name="Picture 7"/>
          <p:cNvPicPr>
            <a:picLocks noChangeAspect="1" noChangeArrowheads="1"/>
          </p:cNvPicPr>
          <p:nvPr/>
        </p:nvPicPr>
        <p:blipFill>
          <a:blip r:embed="rId3" cstate="print"/>
          <a:srcRect/>
          <a:stretch>
            <a:fillRect/>
          </a:stretch>
        </p:blipFill>
        <p:spPr bwMode="auto">
          <a:xfrm>
            <a:off x="655638" y="6157913"/>
            <a:ext cx="587375" cy="587375"/>
          </a:xfrm>
          <a:prstGeom prst="rect">
            <a:avLst/>
          </a:prstGeom>
          <a:noFill/>
          <a:ln w="9525">
            <a:noFill/>
            <a:miter lim="800000"/>
            <a:headEnd/>
            <a:tailEnd/>
          </a:ln>
        </p:spPr>
      </p:pic>
      <p:sp>
        <p:nvSpPr>
          <p:cNvPr id="3" name="Text Box 3">
            <a:extLst>
              <a:ext uri="{FF2B5EF4-FFF2-40B4-BE49-F238E27FC236}">
                <a16:creationId xmlns:a16="http://schemas.microsoft.com/office/drawing/2014/main" id="{18CFE87E-0094-F127-5814-69CB41FF6C95}"/>
              </a:ext>
            </a:extLst>
          </p:cNvPr>
          <p:cNvSpPr txBox="1">
            <a:spLocks noChangeArrowheads="1"/>
          </p:cNvSpPr>
          <p:nvPr/>
        </p:nvSpPr>
        <p:spPr bwMode="auto">
          <a:xfrm>
            <a:off x="3205163" y="2514600"/>
            <a:ext cx="2662237" cy="762000"/>
          </a:xfrm>
          <a:prstGeom prst="rect">
            <a:avLst/>
          </a:prstGeom>
          <a:noFill/>
          <a:ln w="9525">
            <a:noFill/>
            <a:miter lim="800000"/>
            <a:headEnd/>
            <a:tailEnd/>
          </a:ln>
        </p:spPr>
        <p:txBody>
          <a:bodyPr wrap="none">
            <a:spAutoFit/>
          </a:bodyPr>
          <a:lstStyle/>
          <a:p>
            <a:pPr algn="r"/>
            <a:r>
              <a:rPr lang="en-US" sz="4400" dirty="0">
                <a:solidFill>
                  <a:srgbClr val="FFFF00"/>
                </a:solidFill>
                <a:latin typeface="Arial" pitchFamily="34" charset="0"/>
              </a:rPr>
              <a:t>A q: void</a:t>
            </a:r>
          </a:p>
        </p:txBody>
      </p:sp>
    </p:spTree>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4" name="Footer Placeholder 2"/>
          <p:cNvSpPr>
            <a:spLocks noGrp="1"/>
          </p:cNvSpPr>
          <p:nvPr>
            <p:ph type="ftr" sz="quarter" idx="10"/>
          </p:nvPr>
        </p:nvSpPr>
        <p:spPr>
          <a:xfrm>
            <a:off x="3124200" y="6248400"/>
            <a:ext cx="2895600" cy="457200"/>
          </a:xfrm>
        </p:spPr>
        <p:txBody>
          <a:bodyPr/>
          <a:lstStyle/>
          <a:p>
            <a:pPr>
              <a:defRPr/>
            </a:pPr>
            <a:r>
              <a:rPr lang="en-US" b="0" dirty="0">
                <a:latin typeface="Arial" pitchFamily="34" charset="0"/>
                <a:cs typeface="+mn-cs"/>
              </a:rPr>
              <a:t>Art of Multiprocessor Programming</a:t>
            </a:r>
          </a:p>
        </p:txBody>
      </p:sp>
      <p:sp>
        <p:nvSpPr>
          <p:cNvPr id="15" name="Slide Number Placeholder 3"/>
          <p:cNvSpPr>
            <a:spLocks noGrp="1"/>
          </p:cNvSpPr>
          <p:nvPr>
            <p:ph type="sldNum" sz="quarter" idx="11"/>
          </p:nvPr>
        </p:nvSpPr>
        <p:spPr>
          <a:xfrm>
            <a:off x="6553200" y="6248400"/>
            <a:ext cx="1905000" cy="457200"/>
          </a:xfrm>
        </p:spPr>
        <p:txBody>
          <a:bodyPr/>
          <a:lstStyle/>
          <a:p>
            <a:pPr>
              <a:defRPr/>
            </a:pPr>
            <a:fld id="{4F332BF9-2130-4B49-8989-FF3848D249E2}" type="slidenum">
              <a:rPr lang="x-none" b="0">
                <a:latin typeface="Arial" pitchFamily="34" charset="0"/>
                <a:cs typeface="+mn-cs"/>
              </a:rPr>
              <a:pPr>
                <a:defRPr/>
              </a:pPr>
              <a:t>104</a:t>
            </a:fld>
            <a:endParaRPr lang="en-US" b="0" dirty="0">
              <a:latin typeface="Arial" pitchFamily="34" charset="0"/>
              <a:cs typeface="+mn-cs"/>
            </a:endParaRPr>
          </a:p>
        </p:txBody>
      </p:sp>
      <p:sp>
        <p:nvSpPr>
          <p:cNvPr id="100357" name="Rectangle 3"/>
          <p:cNvSpPr>
            <a:spLocks noGrp="1" noChangeArrowheads="1"/>
          </p:cNvSpPr>
          <p:nvPr>
            <p:ph type="title" idx="4294967295"/>
          </p:nvPr>
        </p:nvSpPr>
        <p:spPr/>
        <p:txBody>
          <a:bodyPr/>
          <a:lstStyle/>
          <a:p>
            <a:pPr eaLnBrk="1" hangingPunct="1"/>
            <a:r>
              <a:rPr lang="en-US"/>
              <a:t>Response Notation</a:t>
            </a:r>
          </a:p>
        </p:txBody>
      </p:sp>
      <p:grpSp>
        <p:nvGrpSpPr>
          <p:cNvPr id="100359" name="Group 5"/>
          <p:cNvGrpSpPr>
            <a:grpSpLocks/>
          </p:cNvGrpSpPr>
          <p:nvPr/>
        </p:nvGrpSpPr>
        <p:grpSpPr bwMode="auto">
          <a:xfrm>
            <a:off x="1300163" y="2438401"/>
            <a:ext cx="2509838" cy="2293938"/>
            <a:chOff x="579" y="1536"/>
            <a:chExt cx="1581" cy="1445"/>
          </a:xfrm>
        </p:grpSpPr>
        <p:sp>
          <p:nvSpPr>
            <p:cNvPr id="100366" name="AutoShape 6"/>
            <p:cNvSpPr>
              <a:spLocks noChangeArrowheads="1"/>
            </p:cNvSpPr>
            <p:nvPr/>
          </p:nvSpPr>
          <p:spPr bwMode="auto">
            <a:xfrm>
              <a:off x="1776" y="1536"/>
              <a:ext cx="384" cy="672"/>
            </a:xfrm>
            <a:prstGeom prst="wedgeRoundRectCallout">
              <a:avLst>
                <a:gd name="adj1" fmla="val -78907"/>
                <a:gd name="adj2" fmla="val 69940"/>
                <a:gd name="adj3" fmla="val 16667"/>
              </a:avLst>
            </a:prstGeom>
            <a:noFill/>
            <a:ln w="38100">
              <a:solidFill>
                <a:srgbClr val="FF0000"/>
              </a:solidFill>
              <a:miter lim="800000"/>
              <a:headEnd/>
              <a:tailEnd/>
            </a:ln>
          </p:spPr>
          <p:txBody>
            <a:bodyPr anchor="ctr"/>
            <a:lstStyle/>
            <a:p>
              <a:pPr algn="r"/>
              <a:endParaRPr lang="en-US" sz="4400" dirty="0">
                <a:solidFill>
                  <a:srgbClr val="0000FF"/>
                </a:solidFill>
                <a:latin typeface="Arial" pitchFamily="34" charset="0"/>
              </a:endParaRPr>
            </a:p>
          </p:txBody>
        </p:sp>
        <p:sp>
          <p:nvSpPr>
            <p:cNvPr id="100367" name="Text Box 7"/>
            <p:cNvSpPr txBox="1">
              <a:spLocks noChangeArrowheads="1"/>
            </p:cNvSpPr>
            <p:nvPr/>
          </p:nvSpPr>
          <p:spPr bwMode="auto">
            <a:xfrm>
              <a:off x="579" y="2496"/>
              <a:ext cx="1203" cy="485"/>
            </a:xfrm>
            <a:prstGeom prst="rect">
              <a:avLst/>
            </a:prstGeom>
            <a:noFill/>
            <a:ln w="9525">
              <a:noFill/>
              <a:miter lim="800000"/>
              <a:headEnd/>
              <a:tailEnd/>
            </a:ln>
          </p:spPr>
          <p:txBody>
            <a:bodyPr wrap="none">
              <a:spAutoFit/>
            </a:bodyPr>
            <a:lstStyle/>
            <a:p>
              <a:pPr algn="r"/>
              <a:r>
                <a:rPr lang="en-US" sz="4400" dirty="0">
                  <a:latin typeface="Arial" pitchFamily="34" charset="0"/>
                </a:rPr>
                <a:t>thread</a:t>
              </a:r>
            </a:p>
          </p:txBody>
        </p:sp>
      </p:grpSp>
      <p:grpSp>
        <p:nvGrpSpPr>
          <p:cNvPr id="100360" name="Group 8"/>
          <p:cNvGrpSpPr>
            <a:grpSpLocks/>
          </p:cNvGrpSpPr>
          <p:nvPr/>
        </p:nvGrpSpPr>
        <p:grpSpPr bwMode="auto">
          <a:xfrm>
            <a:off x="2743200" y="2438400"/>
            <a:ext cx="1898650" cy="3581400"/>
            <a:chOff x="1450" y="1536"/>
            <a:chExt cx="1196" cy="2256"/>
          </a:xfrm>
        </p:grpSpPr>
        <p:sp>
          <p:nvSpPr>
            <p:cNvPr id="100364" name="AutoShape 9"/>
            <p:cNvSpPr>
              <a:spLocks noChangeArrowheads="1"/>
            </p:cNvSpPr>
            <p:nvPr/>
          </p:nvSpPr>
          <p:spPr bwMode="auto">
            <a:xfrm>
              <a:off x="2208" y="1536"/>
              <a:ext cx="384" cy="672"/>
            </a:xfrm>
            <a:prstGeom prst="wedgeRoundRectCallout">
              <a:avLst>
                <a:gd name="adj1" fmla="val -92708"/>
                <a:gd name="adj2" fmla="val 202681"/>
                <a:gd name="adj3" fmla="val 16667"/>
              </a:avLst>
            </a:prstGeom>
            <a:noFill/>
            <a:ln w="38100">
              <a:solidFill>
                <a:srgbClr val="FF0000"/>
              </a:solidFill>
              <a:miter lim="800000"/>
              <a:headEnd/>
              <a:tailEnd/>
            </a:ln>
          </p:spPr>
          <p:txBody>
            <a:bodyPr anchor="ctr"/>
            <a:lstStyle/>
            <a:p>
              <a:pPr algn="ctr"/>
              <a:endParaRPr lang="en-US" sz="4400" dirty="0">
                <a:solidFill>
                  <a:srgbClr val="0000FF"/>
                </a:solidFill>
                <a:latin typeface="Arial" pitchFamily="34" charset="0"/>
              </a:endParaRPr>
            </a:p>
          </p:txBody>
        </p:sp>
        <p:sp>
          <p:nvSpPr>
            <p:cNvPr id="100365" name="Text Box 10"/>
            <p:cNvSpPr txBox="1">
              <a:spLocks noChangeArrowheads="1"/>
            </p:cNvSpPr>
            <p:nvPr/>
          </p:nvSpPr>
          <p:spPr bwMode="auto">
            <a:xfrm>
              <a:off x="1450" y="3312"/>
              <a:ext cx="1196" cy="480"/>
            </a:xfrm>
            <a:prstGeom prst="rect">
              <a:avLst/>
            </a:prstGeom>
            <a:noFill/>
            <a:ln w="9525">
              <a:noFill/>
              <a:miter lim="800000"/>
              <a:headEnd/>
              <a:tailEnd/>
            </a:ln>
          </p:spPr>
          <p:txBody>
            <a:bodyPr wrap="none">
              <a:spAutoFit/>
            </a:bodyPr>
            <a:lstStyle/>
            <a:p>
              <a:pPr algn="r"/>
              <a:r>
                <a:rPr lang="en-US" sz="4400" dirty="0">
                  <a:latin typeface="Arial" pitchFamily="34" charset="0"/>
                </a:rPr>
                <a:t>object</a:t>
              </a:r>
            </a:p>
          </p:txBody>
        </p:sp>
      </p:grpSp>
      <p:sp>
        <p:nvSpPr>
          <p:cNvPr id="100361" name="AutoShape 11"/>
          <p:cNvSpPr>
            <a:spLocks noChangeArrowheads="1"/>
          </p:cNvSpPr>
          <p:nvPr/>
        </p:nvSpPr>
        <p:spPr bwMode="auto">
          <a:xfrm>
            <a:off x="4648200" y="2438400"/>
            <a:ext cx="1301750" cy="1066800"/>
          </a:xfrm>
          <a:prstGeom prst="wedgeRoundRectCallout">
            <a:avLst>
              <a:gd name="adj1" fmla="val 57315"/>
              <a:gd name="adj2" fmla="val 106847"/>
              <a:gd name="adj3" fmla="val 16667"/>
            </a:avLst>
          </a:prstGeom>
          <a:noFill/>
          <a:ln w="38100">
            <a:solidFill>
              <a:srgbClr val="FF0000"/>
            </a:solidFill>
            <a:miter lim="800000"/>
            <a:headEnd/>
            <a:tailEnd/>
          </a:ln>
        </p:spPr>
        <p:txBody>
          <a:bodyPr anchor="ctr"/>
          <a:lstStyle/>
          <a:p>
            <a:pPr algn="ctr"/>
            <a:endParaRPr lang="en-US" sz="4400" dirty="0">
              <a:solidFill>
                <a:srgbClr val="0000FF"/>
              </a:solidFill>
              <a:latin typeface="Arial" pitchFamily="34" charset="0"/>
            </a:endParaRPr>
          </a:p>
        </p:txBody>
      </p:sp>
      <p:sp>
        <p:nvSpPr>
          <p:cNvPr id="100362" name="Text Box 12"/>
          <p:cNvSpPr txBox="1">
            <a:spLocks noChangeArrowheads="1"/>
          </p:cNvSpPr>
          <p:nvPr/>
        </p:nvSpPr>
        <p:spPr bwMode="auto">
          <a:xfrm>
            <a:off x="5572125" y="4038600"/>
            <a:ext cx="1743075" cy="762000"/>
          </a:xfrm>
          <a:prstGeom prst="rect">
            <a:avLst/>
          </a:prstGeom>
          <a:noFill/>
          <a:ln w="9525">
            <a:noFill/>
            <a:miter lim="800000"/>
            <a:headEnd/>
            <a:tailEnd/>
          </a:ln>
        </p:spPr>
        <p:txBody>
          <a:bodyPr wrap="none">
            <a:spAutoFit/>
          </a:bodyPr>
          <a:lstStyle/>
          <a:p>
            <a:pPr algn="r"/>
            <a:r>
              <a:rPr lang="en-US" sz="4400" dirty="0">
                <a:latin typeface="Arial" pitchFamily="34" charset="0"/>
              </a:rPr>
              <a:t>result</a:t>
            </a:r>
          </a:p>
        </p:txBody>
      </p:sp>
      <p:pic>
        <p:nvPicPr>
          <p:cNvPr id="16" name="Picture 7"/>
          <p:cNvPicPr>
            <a:picLocks noChangeAspect="1" noChangeArrowheads="1"/>
          </p:cNvPicPr>
          <p:nvPr/>
        </p:nvPicPr>
        <p:blipFill>
          <a:blip r:embed="rId3" cstate="print"/>
          <a:srcRect/>
          <a:stretch>
            <a:fillRect/>
          </a:stretch>
        </p:blipFill>
        <p:spPr bwMode="auto">
          <a:xfrm>
            <a:off x="655638" y="6157913"/>
            <a:ext cx="587375" cy="587375"/>
          </a:xfrm>
          <a:prstGeom prst="rect">
            <a:avLst/>
          </a:prstGeom>
          <a:noFill/>
          <a:ln w="9525">
            <a:noFill/>
            <a:miter lim="800000"/>
            <a:headEnd/>
            <a:tailEnd/>
          </a:ln>
        </p:spPr>
      </p:pic>
      <p:sp>
        <p:nvSpPr>
          <p:cNvPr id="3" name="Text Box 3">
            <a:extLst>
              <a:ext uri="{FF2B5EF4-FFF2-40B4-BE49-F238E27FC236}">
                <a16:creationId xmlns:a16="http://schemas.microsoft.com/office/drawing/2014/main" id="{D9DF30DB-EE4B-A9CE-89C9-4C022DB0B98B}"/>
              </a:ext>
            </a:extLst>
          </p:cNvPr>
          <p:cNvSpPr txBox="1">
            <a:spLocks noChangeArrowheads="1"/>
          </p:cNvSpPr>
          <p:nvPr/>
        </p:nvSpPr>
        <p:spPr bwMode="auto">
          <a:xfrm>
            <a:off x="3205163" y="2514600"/>
            <a:ext cx="2662237" cy="762000"/>
          </a:xfrm>
          <a:prstGeom prst="rect">
            <a:avLst/>
          </a:prstGeom>
          <a:noFill/>
          <a:ln w="9525">
            <a:noFill/>
            <a:miter lim="800000"/>
            <a:headEnd/>
            <a:tailEnd/>
          </a:ln>
        </p:spPr>
        <p:txBody>
          <a:bodyPr wrap="none">
            <a:spAutoFit/>
          </a:bodyPr>
          <a:lstStyle/>
          <a:p>
            <a:pPr algn="r"/>
            <a:r>
              <a:rPr lang="en-US" sz="4400" dirty="0">
                <a:solidFill>
                  <a:srgbClr val="FFFF00"/>
                </a:solidFill>
                <a:latin typeface="Arial" pitchFamily="34" charset="0"/>
              </a:rPr>
              <a:t>A q: void</a:t>
            </a:r>
          </a:p>
        </p:txBody>
      </p:sp>
    </p:spTree>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5" name="Footer Placeholder 2"/>
          <p:cNvSpPr>
            <a:spLocks noGrp="1"/>
          </p:cNvSpPr>
          <p:nvPr>
            <p:ph type="ftr" sz="quarter" idx="10"/>
          </p:nvPr>
        </p:nvSpPr>
        <p:spPr>
          <a:xfrm>
            <a:off x="3124200" y="6248400"/>
            <a:ext cx="2895600" cy="457200"/>
          </a:xfrm>
        </p:spPr>
        <p:txBody>
          <a:bodyPr/>
          <a:lstStyle/>
          <a:p>
            <a:pPr>
              <a:defRPr/>
            </a:pPr>
            <a:r>
              <a:rPr lang="en-US" b="0" dirty="0">
                <a:latin typeface="Arial" pitchFamily="34" charset="0"/>
                <a:cs typeface="+mn-cs"/>
              </a:rPr>
              <a:t>Art of Multiprocessor Programming</a:t>
            </a:r>
          </a:p>
        </p:txBody>
      </p:sp>
      <p:sp>
        <p:nvSpPr>
          <p:cNvPr id="16" name="Slide Number Placeholder 3"/>
          <p:cNvSpPr>
            <a:spLocks noGrp="1"/>
          </p:cNvSpPr>
          <p:nvPr>
            <p:ph type="sldNum" sz="quarter" idx="11"/>
          </p:nvPr>
        </p:nvSpPr>
        <p:spPr>
          <a:xfrm>
            <a:off x="6553200" y="6248400"/>
            <a:ext cx="1905000" cy="457200"/>
          </a:xfrm>
        </p:spPr>
        <p:txBody>
          <a:bodyPr/>
          <a:lstStyle/>
          <a:p>
            <a:pPr>
              <a:defRPr/>
            </a:pPr>
            <a:fld id="{2C900260-0D36-43C5-BF41-5DD18AFD7519}" type="slidenum">
              <a:rPr lang="x-none" b="0">
                <a:latin typeface="Arial" pitchFamily="34" charset="0"/>
                <a:cs typeface="+mn-cs"/>
              </a:rPr>
              <a:pPr>
                <a:defRPr/>
              </a:pPr>
              <a:t>105</a:t>
            </a:fld>
            <a:endParaRPr lang="en-US" b="0" dirty="0">
              <a:latin typeface="Arial" pitchFamily="34" charset="0"/>
              <a:cs typeface="+mn-cs"/>
            </a:endParaRPr>
          </a:p>
        </p:txBody>
      </p:sp>
      <p:pic>
        <p:nvPicPr>
          <p:cNvPr id="101380" name="Picture 2" descr="magic"/>
          <p:cNvPicPr>
            <a:picLocks noChangeAspect="1" noChangeArrowheads="1"/>
          </p:cNvPicPr>
          <p:nvPr/>
        </p:nvPicPr>
        <p:blipFill>
          <a:blip r:embed="rId3" cstate="print"/>
          <a:srcRect/>
          <a:stretch>
            <a:fillRect/>
          </a:stretch>
        </p:blipFill>
        <p:spPr bwMode="auto">
          <a:xfrm>
            <a:off x="2540000" y="2540000"/>
            <a:ext cx="127000" cy="127000"/>
          </a:xfrm>
          <a:prstGeom prst="rect">
            <a:avLst/>
          </a:prstGeom>
          <a:noFill/>
          <a:ln w="9525" algn="ctr">
            <a:noFill/>
            <a:miter lim="800000"/>
            <a:headEnd/>
            <a:tailEnd/>
          </a:ln>
        </p:spPr>
      </p:pic>
      <p:sp>
        <p:nvSpPr>
          <p:cNvPr id="101381" name="Rectangle 3"/>
          <p:cNvSpPr>
            <a:spLocks noGrp="1" noChangeArrowheads="1"/>
          </p:cNvSpPr>
          <p:nvPr>
            <p:ph type="title" idx="4294967295"/>
          </p:nvPr>
        </p:nvSpPr>
        <p:spPr/>
        <p:txBody>
          <a:bodyPr/>
          <a:lstStyle/>
          <a:p>
            <a:pPr eaLnBrk="1" hangingPunct="1"/>
            <a:r>
              <a:rPr lang="en-US"/>
              <a:t>Response Notation</a:t>
            </a:r>
          </a:p>
        </p:txBody>
      </p:sp>
      <p:grpSp>
        <p:nvGrpSpPr>
          <p:cNvPr id="101383" name="Group 5"/>
          <p:cNvGrpSpPr>
            <a:grpSpLocks/>
          </p:cNvGrpSpPr>
          <p:nvPr/>
        </p:nvGrpSpPr>
        <p:grpSpPr bwMode="auto">
          <a:xfrm>
            <a:off x="1300163" y="2438401"/>
            <a:ext cx="2509838" cy="2293938"/>
            <a:chOff x="579" y="1536"/>
            <a:chExt cx="1581" cy="1445"/>
          </a:xfrm>
        </p:grpSpPr>
        <p:sp>
          <p:nvSpPr>
            <p:cNvPr id="101391" name="AutoShape 6"/>
            <p:cNvSpPr>
              <a:spLocks noChangeArrowheads="1"/>
            </p:cNvSpPr>
            <p:nvPr/>
          </p:nvSpPr>
          <p:spPr bwMode="auto">
            <a:xfrm>
              <a:off x="1776" y="1536"/>
              <a:ext cx="384" cy="672"/>
            </a:xfrm>
            <a:prstGeom prst="wedgeRoundRectCallout">
              <a:avLst>
                <a:gd name="adj1" fmla="val -78907"/>
                <a:gd name="adj2" fmla="val 69940"/>
                <a:gd name="adj3" fmla="val 16667"/>
              </a:avLst>
            </a:prstGeom>
            <a:noFill/>
            <a:ln w="38100">
              <a:solidFill>
                <a:srgbClr val="FF0000"/>
              </a:solidFill>
              <a:miter lim="800000"/>
              <a:headEnd/>
              <a:tailEnd/>
            </a:ln>
          </p:spPr>
          <p:txBody>
            <a:bodyPr anchor="ctr"/>
            <a:lstStyle/>
            <a:p>
              <a:pPr algn="r"/>
              <a:endParaRPr lang="en-US" sz="4400" dirty="0">
                <a:solidFill>
                  <a:srgbClr val="0000FF"/>
                </a:solidFill>
                <a:latin typeface="Arial" pitchFamily="34" charset="0"/>
              </a:endParaRPr>
            </a:p>
          </p:txBody>
        </p:sp>
        <p:sp>
          <p:nvSpPr>
            <p:cNvPr id="101392" name="Text Box 7"/>
            <p:cNvSpPr txBox="1">
              <a:spLocks noChangeArrowheads="1"/>
            </p:cNvSpPr>
            <p:nvPr/>
          </p:nvSpPr>
          <p:spPr bwMode="auto">
            <a:xfrm>
              <a:off x="579" y="2496"/>
              <a:ext cx="1203" cy="485"/>
            </a:xfrm>
            <a:prstGeom prst="rect">
              <a:avLst/>
            </a:prstGeom>
            <a:noFill/>
            <a:ln w="9525">
              <a:noFill/>
              <a:miter lim="800000"/>
              <a:headEnd/>
              <a:tailEnd/>
            </a:ln>
          </p:spPr>
          <p:txBody>
            <a:bodyPr wrap="none">
              <a:spAutoFit/>
            </a:bodyPr>
            <a:lstStyle/>
            <a:p>
              <a:pPr algn="r"/>
              <a:r>
                <a:rPr lang="en-US" sz="4400" dirty="0">
                  <a:latin typeface="Arial" pitchFamily="34" charset="0"/>
                </a:rPr>
                <a:t>thread</a:t>
              </a:r>
            </a:p>
          </p:txBody>
        </p:sp>
      </p:grpSp>
      <p:grpSp>
        <p:nvGrpSpPr>
          <p:cNvPr id="101384" name="Group 8"/>
          <p:cNvGrpSpPr>
            <a:grpSpLocks/>
          </p:cNvGrpSpPr>
          <p:nvPr/>
        </p:nvGrpSpPr>
        <p:grpSpPr bwMode="auto">
          <a:xfrm>
            <a:off x="2743200" y="2438400"/>
            <a:ext cx="1898650" cy="3581400"/>
            <a:chOff x="1450" y="1536"/>
            <a:chExt cx="1196" cy="2256"/>
          </a:xfrm>
        </p:grpSpPr>
        <p:sp>
          <p:nvSpPr>
            <p:cNvPr id="101389" name="AutoShape 9"/>
            <p:cNvSpPr>
              <a:spLocks noChangeArrowheads="1"/>
            </p:cNvSpPr>
            <p:nvPr/>
          </p:nvSpPr>
          <p:spPr bwMode="auto">
            <a:xfrm>
              <a:off x="2208" y="1536"/>
              <a:ext cx="384" cy="672"/>
            </a:xfrm>
            <a:prstGeom prst="wedgeRoundRectCallout">
              <a:avLst>
                <a:gd name="adj1" fmla="val -92708"/>
                <a:gd name="adj2" fmla="val 202681"/>
                <a:gd name="adj3" fmla="val 16667"/>
              </a:avLst>
            </a:prstGeom>
            <a:noFill/>
            <a:ln w="38100">
              <a:solidFill>
                <a:srgbClr val="FF0000"/>
              </a:solidFill>
              <a:miter lim="800000"/>
              <a:headEnd/>
              <a:tailEnd/>
            </a:ln>
          </p:spPr>
          <p:txBody>
            <a:bodyPr anchor="ctr"/>
            <a:lstStyle/>
            <a:p>
              <a:pPr algn="ctr"/>
              <a:endParaRPr lang="en-US" sz="4400" dirty="0">
                <a:solidFill>
                  <a:srgbClr val="0000FF"/>
                </a:solidFill>
                <a:latin typeface="Arial" pitchFamily="34" charset="0"/>
              </a:endParaRPr>
            </a:p>
          </p:txBody>
        </p:sp>
        <p:sp>
          <p:nvSpPr>
            <p:cNvPr id="101390" name="Text Box 10"/>
            <p:cNvSpPr txBox="1">
              <a:spLocks noChangeArrowheads="1"/>
            </p:cNvSpPr>
            <p:nvPr/>
          </p:nvSpPr>
          <p:spPr bwMode="auto">
            <a:xfrm>
              <a:off x="1450" y="3312"/>
              <a:ext cx="1196" cy="480"/>
            </a:xfrm>
            <a:prstGeom prst="rect">
              <a:avLst/>
            </a:prstGeom>
            <a:noFill/>
            <a:ln w="9525">
              <a:noFill/>
              <a:miter lim="800000"/>
              <a:headEnd/>
              <a:tailEnd/>
            </a:ln>
          </p:spPr>
          <p:txBody>
            <a:bodyPr wrap="none">
              <a:spAutoFit/>
            </a:bodyPr>
            <a:lstStyle/>
            <a:p>
              <a:pPr algn="r"/>
              <a:r>
                <a:rPr lang="en-US" sz="4400" dirty="0">
                  <a:latin typeface="Arial" pitchFamily="34" charset="0"/>
                </a:rPr>
                <a:t>object</a:t>
              </a:r>
            </a:p>
          </p:txBody>
        </p:sp>
      </p:grpSp>
      <p:sp>
        <p:nvSpPr>
          <p:cNvPr id="101385" name="AutoShape 11"/>
          <p:cNvSpPr>
            <a:spLocks noChangeArrowheads="1"/>
          </p:cNvSpPr>
          <p:nvPr/>
        </p:nvSpPr>
        <p:spPr bwMode="auto">
          <a:xfrm>
            <a:off x="4648200" y="2438400"/>
            <a:ext cx="1301750" cy="1066800"/>
          </a:xfrm>
          <a:prstGeom prst="wedgeRoundRectCallout">
            <a:avLst>
              <a:gd name="adj1" fmla="val 57315"/>
              <a:gd name="adj2" fmla="val 106847"/>
              <a:gd name="adj3" fmla="val 16667"/>
            </a:avLst>
          </a:prstGeom>
          <a:noFill/>
          <a:ln w="38100">
            <a:solidFill>
              <a:srgbClr val="FF0000"/>
            </a:solidFill>
            <a:miter lim="800000"/>
            <a:headEnd/>
            <a:tailEnd/>
          </a:ln>
        </p:spPr>
        <p:txBody>
          <a:bodyPr anchor="ctr"/>
          <a:lstStyle/>
          <a:p>
            <a:pPr algn="ctr"/>
            <a:endParaRPr lang="en-US" sz="4400" dirty="0">
              <a:solidFill>
                <a:srgbClr val="0000FF"/>
              </a:solidFill>
              <a:latin typeface="Arial" pitchFamily="34" charset="0"/>
            </a:endParaRPr>
          </a:p>
        </p:txBody>
      </p:sp>
      <p:sp>
        <p:nvSpPr>
          <p:cNvPr id="101386" name="Text Box 12"/>
          <p:cNvSpPr txBox="1">
            <a:spLocks noChangeArrowheads="1"/>
          </p:cNvSpPr>
          <p:nvPr/>
        </p:nvSpPr>
        <p:spPr bwMode="auto">
          <a:xfrm>
            <a:off x="5572125" y="4038600"/>
            <a:ext cx="1743075" cy="762000"/>
          </a:xfrm>
          <a:prstGeom prst="rect">
            <a:avLst/>
          </a:prstGeom>
          <a:noFill/>
          <a:ln w="9525">
            <a:noFill/>
            <a:miter lim="800000"/>
            <a:headEnd/>
            <a:tailEnd/>
          </a:ln>
        </p:spPr>
        <p:txBody>
          <a:bodyPr wrap="none">
            <a:spAutoFit/>
          </a:bodyPr>
          <a:lstStyle/>
          <a:p>
            <a:pPr algn="r"/>
            <a:r>
              <a:rPr lang="en-US" sz="4400" dirty="0">
                <a:latin typeface="Arial" pitchFamily="34" charset="0"/>
              </a:rPr>
              <a:t>result</a:t>
            </a:r>
          </a:p>
        </p:txBody>
      </p:sp>
      <p:sp>
        <p:nvSpPr>
          <p:cNvPr id="101388" name="Text Box 14"/>
          <p:cNvSpPr txBox="1">
            <a:spLocks noChangeArrowheads="1"/>
          </p:cNvSpPr>
          <p:nvPr/>
        </p:nvSpPr>
        <p:spPr bwMode="auto">
          <a:xfrm rot="-2683876">
            <a:off x="-396875" y="2958197"/>
            <a:ext cx="4697413" cy="646331"/>
          </a:xfrm>
          <a:prstGeom prst="rect">
            <a:avLst/>
          </a:prstGeom>
          <a:solidFill>
            <a:schemeClr val="tx1"/>
          </a:solidFill>
          <a:ln w="38100">
            <a:solidFill>
              <a:srgbClr val="00FFFF"/>
            </a:solidFill>
            <a:miter lim="800000"/>
            <a:headEnd/>
            <a:tailEnd/>
          </a:ln>
        </p:spPr>
        <p:txBody>
          <a:bodyPr>
            <a:spAutoFit/>
          </a:bodyPr>
          <a:lstStyle/>
          <a:p>
            <a:pPr algn="ctr"/>
            <a:r>
              <a:rPr lang="en-US" sz="3600" dirty="0">
                <a:solidFill>
                  <a:srgbClr val="FFFF00"/>
                </a:solidFill>
                <a:latin typeface="Arial" pitchFamily="34" charset="0"/>
              </a:rPr>
              <a:t>Method is implicit</a:t>
            </a:r>
          </a:p>
        </p:txBody>
      </p:sp>
      <p:pic>
        <p:nvPicPr>
          <p:cNvPr id="17" name="Picture 7"/>
          <p:cNvPicPr>
            <a:picLocks noChangeAspect="1" noChangeArrowheads="1"/>
          </p:cNvPicPr>
          <p:nvPr/>
        </p:nvPicPr>
        <p:blipFill>
          <a:blip r:embed="rId4" cstate="print"/>
          <a:srcRect/>
          <a:stretch>
            <a:fillRect/>
          </a:stretch>
        </p:blipFill>
        <p:spPr bwMode="auto">
          <a:xfrm>
            <a:off x="655638" y="6157913"/>
            <a:ext cx="587375" cy="587375"/>
          </a:xfrm>
          <a:prstGeom prst="rect">
            <a:avLst/>
          </a:prstGeom>
          <a:noFill/>
          <a:ln w="9525">
            <a:noFill/>
            <a:miter lim="800000"/>
            <a:headEnd/>
            <a:tailEnd/>
          </a:ln>
        </p:spPr>
      </p:pic>
      <p:sp>
        <p:nvSpPr>
          <p:cNvPr id="3" name="Text Box 3">
            <a:extLst>
              <a:ext uri="{FF2B5EF4-FFF2-40B4-BE49-F238E27FC236}">
                <a16:creationId xmlns:a16="http://schemas.microsoft.com/office/drawing/2014/main" id="{207C358B-72F9-5100-78FA-B4DF63891A15}"/>
              </a:ext>
            </a:extLst>
          </p:cNvPr>
          <p:cNvSpPr txBox="1">
            <a:spLocks noChangeArrowheads="1"/>
          </p:cNvSpPr>
          <p:nvPr/>
        </p:nvSpPr>
        <p:spPr bwMode="auto">
          <a:xfrm>
            <a:off x="3205163" y="2514600"/>
            <a:ext cx="2662237" cy="762000"/>
          </a:xfrm>
          <a:prstGeom prst="rect">
            <a:avLst/>
          </a:prstGeom>
          <a:noFill/>
          <a:ln w="9525">
            <a:noFill/>
            <a:miter lim="800000"/>
            <a:headEnd/>
            <a:tailEnd/>
          </a:ln>
        </p:spPr>
        <p:txBody>
          <a:bodyPr wrap="none">
            <a:spAutoFit/>
          </a:bodyPr>
          <a:lstStyle/>
          <a:p>
            <a:pPr algn="r"/>
            <a:r>
              <a:rPr lang="en-US" sz="4400" dirty="0">
                <a:solidFill>
                  <a:srgbClr val="FFFF00"/>
                </a:solidFill>
                <a:latin typeface="Arial" pitchFamily="34" charset="0"/>
              </a:rPr>
              <a:t>A q: void</a:t>
            </a:r>
          </a:p>
        </p:txBody>
      </p:sp>
    </p:spTree>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6" name="Footer Placeholder 2"/>
          <p:cNvSpPr>
            <a:spLocks noGrp="1"/>
          </p:cNvSpPr>
          <p:nvPr>
            <p:ph type="ftr" sz="quarter" idx="10"/>
          </p:nvPr>
        </p:nvSpPr>
        <p:spPr>
          <a:xfrm>
            <a:off x="3124200" y="6248400"/>
            <a:ext cx="2895600" cy="457200"/>
          </a:xfrm>
        </p:spPr>
        <p:txBody>
          <a:bodyPr/>
          <a:lstStyle/>
          <a:p>
            <a:pPr>
              <a:defRPr/>
            </a:pPr>
            <a:r>
              <a:rPr lang="en-US" b="0" dirty="0">
                <a:latin typeface="Arial" pitchFamily="34" charset="0"/>
                <a:cs typeface="+mn-cs"/>
              </a:rPr>
              <a:t>Art of Multiprocessor Programming</a:t>
            </a:r>
          </a:p>
        </p:txBody>
      </p:sp>
      <p:sp>
        <p:nvSpPr>
          <p:cNvPr id="17" name="Slide Number Placeholder 3"/>
          <p:cNvSpPr>
            <a:spLocks noGrp="1"/>
          </p:cNvSpPr>
          <p:nvPr>
            <p:ph type="sldNum" sz="quarter" idx="11"/>
          </p:nvPr>
        </p:nvSpPr>
        <p:spPr>
          <a:xfrm>
            <a:off x="6553200" y="6248400"/>
            <a:ext cx="1905000" cy="457200"/>
          </a:xfrm>
        </p:spPr>
        <p:txBody>
          <a:bodyPr/>
          <a:lstStyle/>
          <a:p>
            <a:pPr>
              <a:defRPr/>
            </a:pPr>
            <a:fld id="{8F976CDF-70D8-4505-8DF0-03753061824D}" type="slidenum">
              <a:rPr lang="x-none" b="0">
                <a:latin typeface="Arial" pitchFamily="34" charset="0"/>
                <a:cs typeface="+mn-cs"/>
              </a:rPr>
              <a:pPr>
                <a:defRPr/>
              </a:pPr>
              <a:t>106</a:t>
            </a:fld>
            <a:endParaRPr lang="en-US" b="0" dirty="0">
              <a:latin typeface="Arial" pitchFamily="34" charset="0"/>
              <a:cs typeface="+mn-cs"/>
            </a:endParaRPr>
          </a:p>
        </p:txBody>
      </p:sp>
      <p:pic>
        <p:nvPicPr>
          <p:cNvPr id="102404" name="Picture 2" descr="magic"/>
          <p:cNvPicPr>
            <a:picLocks noChangeAspect="1" noChangeArrowheads="1"/>
          </p:cNvPicPr>
          <p:nvPr/>
        </p:nvPicPr>
        <p:blipFill>
          <a:blip r:embed="rId3" cstate="print"/>
          <a:srcRect/>
          <a:stretch>
            <a:fillRect/>
          </a:stretch>
        </p:blipFill>
        <p:spPr bwMode="auto">
          <a:xfrm>
            <a:off x="2540000" y="2540000"/>
            <a:ext cx="127000" cy="127000"/>
          </a:xfrm>
          <a:prstGeom prst="rect">
            <a:avLst/>
          </a:prstGeom>
          <a:noFill/>
          <a:ln w="9525" algn="ctr">
            <a:noFill/>
            <a:miter lim="800000"/>
            <a:headEnd/>
            <a:tailEnd/>
          </a:ln>
        </p:spPr>
      </p:pic>
      <p:sp>
        <p:nvSpPr>
          <p:cNvPr id="102405" name="Rectangle 3"/>
          <p:cNvSpPr>
            <a:spLocks noGrp="1" noChangeArrowheads="1"/>
          </p:cNvSpPr>
          <p:nvPr>
            <p:ph type="title" idx="4294967295"/>
          </p:nvPr>
        </p:nvSpPr>
        <p:spPr/>
        <p:txBody>
          <a:bodyPr/>
          <a:lstStyle/>
          <a:p>
            <a:pPr eaLnBrk="1" hangingPunct="1"/>
            <a:r>
              <a:rPr lang="en-US"/>
              <a:t>Response Notation</a:t>
            </a:r>
          </a:p>
        </p:txBody>
      </p:sp>
      <p:grpSp>
        <p:nvGrpSpPr>
          <p:cNvPr id="102407" name="Group 5"/>
          <p:cNvGrpSpPr>
            <a:grpSpLocks/>
          </p:cNvGrpSpPr>
          <p:nvPr/>
        </p:nvGrpSpPr>
        <p:grpSpPr bwMode="auto">
          <a:xfrm>
            <a:off x="1300163" y="2438401"/>
            <a:ext cx="2509838" cy="2293938"/>
            <a:chOff x="579" y="1536"/>
            <a:chExt cx="1581" cy="1445"/>
          </a:xfrm>
        </p:grpSpPr>
        <p:sp>
          <p:nvSpPr>
            <p:cNvPr id="102416" name="AutoShape 6"/>
            <p:cNvSpPr>
              <a:spLocks noChangeArrowheads="1"/>
            </p:cNvSpPr>
            <p:nvPr/>
          </p:nvSpPr>
          <p:spPr bwMode="auto">
            <a:xfrm>
              <a:off x="1776" y="1536"/>
              <a:ext cx="384" cy="672"/>
            </a:xfrm>
            <a:prstGeom prst="wedgeRoundRectCallout">
              <a:avLst>
                <a:gd name="adj1" fmla="val -78907"/>
                <a:gd name="adj2" fmla="val 69940"/>
                <a:gd name="adj3" fmla="val 16667"/>
              </a:avLst>
            </a:prstGeom>
            <a:noFill/>
            <a:ln w="38100">
              <a:solidFill>
                <a:srgbClr val="FF0000"/>
              </a:solidFill>
              <a:miter lim="800000"/>
              <a:headEnd/>
              <a:tailEnd/>
            </a:ln>
          </p:spPr>
          <p:txBody>
            <a:bodyPr anchor="ctr"/>
            <a:lstStyle/>
            <a:p>
              <a:pPr algn="r"/>
              <a:endParaRPr lang="en-US" sz="4400" dirty="0">
                <a:solidFill>
                  <a:srgbClr val="0000FF"/>
                </a:solidFill>
                <a:latin typeface="Arial" pitchFamily="34" charset="0"/>
              </a:endParaRPr>
            </a:p>
          </p:txBody>
        </p:sp>
        <p:sp>
          <p:nvSpPr>
            <p:cNvPr id="102417" name="Text Box 7"/>
            <p:cNvSpPr txBox="1">
              <a:spLocks noChangeArrowheads="1"/>
            </p:cNvSpPr>
            <p:nvPr/>
          </p:nvSpPr>
          <p:spPr bwMode="auto">
            <a:xfrm>
              <a:off x="579" y="2496"/>
              <a:ext cx="1203" cy="485"/>
            </a:xfrm>
            <a:prstGeom prst="rect">
              <a:avLst/>
            </a:prstGeom>
            <a:noFill/>
            <a:ln w="9525">
              <a:noFill/>
              <a:miter lim="800000"/>
              <a:headEnd/>
              <a:tailEnd/>
            </a:ln>
          </p:spPr>
          <p:txBody>
            <a:bodyPr wrap="none">
              <a:spAutoFit/>
            </a:bodyPr>
            <a:lstStyle/>
            <a:p>
              <a:pPr algn="r"/>
              <a:r>
                <a:rPr lang="en-US" sz="4400" dirty="0">
                  <a:latin typeface="Arial" pitchFamily="34" charset="0"/>
                </a:rPr>
                <a:t>thread</a:t>
              </a:r>
            </a:p>
          </p:txBody>
        </p:sp>
      </p:grpSp>
      <p:grpSp>
        <p:nvGrpSpPr>
          <p:cNvPr id="102408" name="Group 8"/>
          <p:cNvGrpSpPr>
            <a:grpSpLocks/>
          </p:cNvGrpSpPr>
          <p:nvPr/>
        </p:nvGrpSpPr>
        <p:grpSpPr bwMode="auto">
          <a:xfrm>
            <a:off x="2743200" y="2438400"/>
            <a:ext cx="1898650" cy="3581400"/>
            <a:chOff x="1450" y="1536"/>
            <a:chExt cx="1196" cy="2256"/>
          </a:xfrm>
        </p:grpSpPr>
        <p:sp>
          <p:nvSpPr>
            <p:cNvPr id="102414" name="AutoShape 9"/>
            <p:cNvSpPr>
              <a:spLocks noChangeArrowheads="1"/>
            </p:cNvSpPr>
            <p:nvPr/>
          </p:nvSpPr>
          <p:spPr bwMode="auto">
            <a:xfrm>
              <a:off x="2208" y="1536"/>
              <a:ext cx="384" cy="672"/>
            </a:xfrm>
            <a:prstGeom prst="wedgeRoundRectCallout">
              <a:avLst>
                <a:gd name="adj1" fmla="val -92708"/>
                <a:gd name="adj2" fmla="val 202681"/>
                <a:gd name="adj3" fmla="val 16667"/>
              </a:avLst>
            </a:prstGeom>
            <a:noFill/>
            <a:ln w="38100">
              <a:solidFill>
                <a:srgbClr val="FF0000"/>
              </a:solidFill>
              <a:miter lim="800000"/>
              <a:headEnd/>
              <a:tailEnd/>
            </a:ln>
          </p:spPr>
          <p:txBody>
            <a:bodyPr anchor="ctr"/>
            <a:lstStyle/>
            <a:p>
              <a:pPr algn="ctr"/>
              <a:endParaRPr lang="en-US" sz="4400" dirty="0">
                <a:solidFill>
                  <a:srgbClr val="0000FF"/>
                </a:solidFill>
                <a:latin typeface="Arial" pitchFamily="34" charset="0"/>
              </a:endParaRPr>
            </a:p>
          </p:txBody>
        </p:sp>
        <p:sp>
          <p:nvSpPr>
            <p:cNvPr id="102415" name="Text Box 10"/>
            <p:cNvSpPr txBox="1">
              <a:spLocks noChangeArrowheads="1"/>
            </p:cNvSpPr>
            <p:nvPr/>
          </p:nvSpPr>
          <p:spPr bwMode="auto">
            <a:xfrm>
              <a:off x="1450" y="3312"/>
              <a:ext cx="1196" cy="480"/>
            </a:xfrm>
            <a:prstGeom prst="rect">
              <a:avLst/>
            </a:prstGeom>
            <a:noFill/>
            <a:ln w="9525">
              <a:noFill/>
              <a:miter lim="800000"/>
              <a:headEnd/>
              <a:tailEnd/>
            </a:ln>
          </p:spPr>
          <p:txBody>
            <a:bodyPr wrap="none">
              <a:spAutoFit/>
            </a:bodyPr>
            <a:lstStyle/>
            <a:p>
              <a:pPr algn="r"/>
              <a:r>
                <a:rPr lang="en-US" sz="4400" dirty="0">
                  <a:latin typeface="Arial" pitchFamily="34" charset="0"/>
                </a:rPr>
                <a:t>object</a:t>
              </a:r>
            </a:p>
          </p:txBody>
        </p:sp>
      </p:grpSp>
      <p:sp>
        <p:nvSpPr>
          <p:cNvPr id="102410" name="Text Box 14"/>
          <p:cNvSpPr txBox="1">
            <a:spLocks noChangeArrowheads="1"/>
          </p:cNvSpPr>
          <p:nvPr/>
        </p:nvSpPr>
        <p:spPr bwMode="auto">
          <a:xfrm rot="-2683876">
            <a:off x="-396875" y="2958197"/>
            <a:ext cx="4697413" cy="646331"/>
          </a:xfrm>
          <a:prstGeom prst="rect">
            <a:avLst/>
          </a:prstGeom>
          <a:solidFill>
            <a:schemeClr val="tx1"/>
          </a:solidFill>
          <a:ln w="38100">
            <a:solidFill>
              <a:srgbClr val="00FFFF"/>
            </a:solidFill>
            <a:miter lim="800000"/>
            <a:headEnd/>
            <a:tailEnd/>
          </a:ln>
        </p:spPr>
        <p:txBody>
          <a:bodyPr>
            <a:spAutoFit/>
          </a:bodyPr>
          <a:lstStyle/>
          <a:p>
            <a:pPr algn="ctr"/>
            <a:r>
              <a:rPr lang="en-US" sz="3600" dirty="0">
                <a:solidFill>
                  <a:srgbClr val="FFFF00"/>
                </a:solidFill>
                <a:latin typeface="Arial" pitchFamily="34" charset="0"/>
              </a:rPr>
              <a:t>Method is implicit</a:t>
            </a:r>
          </a:p>
        </p:txBody>
      </p:sp>
      <p:grpSp>
        <p:nvGrpSpPr>
          <p:cNvPr id="102411" name="Group 15"/>
          <p:cNvGrpSpPr>
            <a:grpSpLocks/>
          </p:cNvGrpSpPr>
          <p:nvPr/>
        </p:nvGrpSpPr>
        <p:grpSpPr bwMode="auto">
          <a:xfrm>
            <a:off x="4578350" y="2438401"/>
            <a:ext cx="3213100" cy="2370138"/>
            <a:chOff x="2584" y="1536"/>
            <a:chExt cx="2024" cy="1493"/>
          </a:xfrm>
        </p:grpSpPr>
        <p:sp>
          <p:nvSpPr>
            <p:cNvPr id="102412" name="AutoShape 16"/>
            <p:cNvSpPr>
              <a:spLocks noChangeArrowheads="1"/>
            </p:cNvSpPr>
            <p:nvPr/>
          </p:nvSpPr>
          <p:spPr bwMode="auto">
            <a:xfrm>
              <a:off x="2584" y="1536"/>
              <a:ext cx="1488" cy="672"/>
            </a:xfrm>
            <a:prstGeom prst="wedgeRoundRectCallout">
              <a:avLst>
                <a:gd name="adj1" fmla="val 28495"/>
                <a:gd name="adj2" fmla="val 106847"/>
                <a:gd name="adj3" fmla="val 16667"/>
              </a:avLst>
            </a:prstGeom>
            <a:noFill/>
            <a:ln w="38100">
              <a:solidFill>
                <a:srgbClr val="FF0000"/>
              </a:solidFill>
              <a:miter lim="800000"/>
              <a:headEnd/>
              <a:tailEnd/>
            </a:ln>
          </p:spPr>
          <p:txBody>
            <a:bodyPr anchor="ctr"/>
            <a:lstStyle/>
            <a:p>
              <a:pPr algn="ctr"/>
              <a:endParaRPr lang="en-US" sz="4400" dirty="0">
                <a:solidFill>
                  <a:srgbClr val="0000FF"/>
                </a:solidFill>
                <a:latin typeface="Arial" pitchFamily="34" charset="0"/>
              </a:endParaRPr>
            </a:p>
          </p:txBody>
        </p:sp>
        <p:sp>
          <p:nvSpPr>
            <p:cNvPr id="102413" name="Text Box 17"/>
            <p:cNvSpPr txBox="1">
              <a:spLocks noChangeArrowheads="1"/>
            </p:cNvSpPr>
            <p:nvPr/>
          </p:nvSpPr>
          <p:spPr bwMode="auto">
            <a:xfrm>
              <a:off x="2832" y="2544"/>
              <a:ext cx="1776" cy="485"/>
            </a:xfrm>
            <a:prstGeom prst="rect">
              <a:avLst/>
            </a:prstGeom>
            <a:noFill/>
            <a:ln w="9525">
              <a:noFill/>
              <a:miter lim="800000"/>
              <a:headEnd/>
              <a:tailEnd/>
            </a:ln>
          </p:spPr>
          <p:txBody>
            <a:bodyPr wrap="none">
              <a:spAutoFit/>
            </a:bodyPr>
            <a:lstStyle/>
            <a:p>
              <a:pPr algn="r"/>
              <a:r>
                <a:rPr lang="en-US" sz="4400" dirty="0">
                  <a:latin typeface="Arial" pitchFamily="34" charset="0"/>
                </a:rPr>
                <a:t>exception</a:t>
              </a:r>
            </a:p>
          </p:txBody>
        </p:sp>
      </p:grpSp>
      <p:pic>
        <p:nvPicPr>
          <p:cNvPr id="19" name="Picture 7"/>
          <p:cNvPicPr>
            <a:picLocks noChangeAspect="1" noChangeArrowheads="1"/>
          </p:cNvPicPr>
          <p:nvPr/>
        </p:nvPicPr>
        <p:blipFill>
          <a:blip r:embed="rId4" cstate="print"/>
          <a:srcRect/>
          <a:stretch>
            <a:fillRect/>
          </a:stretch>
        </p:blipFill>
        <p:spPr bwMode="auto">
          <a:xfrm>
            <a:off x="655638" y="6157913"/>
            <a:ext cx="587375" cy="587375"/>
          </a:xfrm>
          <a:prstGeom prst="rect">
            <a:avLst/>
          </a:prstGeom>
          <a:noFill/>
          <a:ln w="9525">
            <a:noFill/>
            <a:miter lim="800000"/>
            <a:headEnd/>
            <a:tailEnd/>
          </a:ln>
        </p:spPr>
      </p:pic>
      <p:sp>
        <p:nvSpPr>
          <p:cNvPr id="3" name="Text Box 3">
            <a:extLst>
              <a:ext uri="{FF2B5EF4-FFF2-40B4-BE49-F238E27FC236}">
                <a16:creationId xmlns:a16="http://schemas.microsoft.com/office/drawing/2014/main" id="{203CB4FA-82F7-F11C-F93D-1AC3C2341840}"/>
              </a:ext>
            </a:extLst>
          </p:cNvPr>
          <p:cNvSpPr txBox="1">
            <a:spLocks noChangeArrowheads="1"/>
          </p:cNvSpPr>
          <p:nvPr/>
        </p:nvSpPr>
        <p:spPr bwMode="auto">
          <a:xfrm>
            <a:off x="3335300" y="2511921"/>
            <a:ext cx="3454664" cy="769441"/>
          </a:xfrm>
          <a:prstGeom prst="rect">
            <a:avLst/>
          </a:prstGeom>
          <a:noFill/>
          <a:ln w="9525">
            <a:noFill/>
            <a:miter lim="800000"/>
            <a:headEnd/>
            <a:tailEnd/>
          </a:ln>
        </p:spPr>
        <p:txBody>
          <a:bodyPr wrap="none">
            <a:spAutoFit/>
          </a:bodyPr>
          <a:lstStyle/>
          <a:p>
            <a:pPr algn="r"/>
            <a:r>
              <a:rPr lang="en-US" sz="4400" dirty="0">
                <a:solidFill>
                  <a:srgbClr val="FFFF00"/>
                </a:solidFill>
                <a:latin typeface="Arial" pitchFamily="34" charset="0"/>
              </a:rPr>
              <a:t>A q: empty()</a:t>
            </a:r>
          </a:p>
        </p:txBody>
      </p:sp>
    </p:spTree>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8" name="Footer Placeholder 3"/>
          <p:cNvSpPr>
            <a:spLocks noGrp="1"/>
          </p:cNvSpPr>
          <p:nvPr>
            <p:ph type="ftr" sz="quarter" idx="10"/>
          </p:nvPr>
        </p:nvSpPr>
        <p:spPr>
          <a:xfrm>
            <a:off x="3124200" y="6248400"/>
            <a:ext cx="2895600" cy="457200"/>
          </a:xfrm>
        </p:spPr>
        <p:txBody>
          <a:bodyPr/>
          <a:lstStyle/>
          <a:p>
            <a:pPr>
              <a:defRPr/>
            </a:pPr>
            <a:r>
              <a:rPr lang="en-US" b="0" dirty="0">
                <a:latin typeface="Arial" pitchFamily="34" charset="0"/>
                <a:cs typeface="+mn-cs"/>
              </a:rPr>
              <a:t>Art of Multiprocessor Programming</a:t>
            </a:r>
          </a:p>
        </p:txBody>
      </p:sp>
      <p:sp>
        <p:nvSpPr>
          <p:cNvPr id="9" name="Slide Number Placeholder 4"/>
          <p:cNvSpPr>
            <a:spLocks noGrp="1"/>
          </p:cNvSpPr>
          <p:nvPr>
            <p:ph type="sldNum" sz="quarter" idx="11"/>
          </p:nvPr>
        </p:nvSpPr>
        <p:spPr>
          <a:xfrm>
            <a:off x="6553200" y="6248400"/>
            <a:ext cx="1905000" cy="457200"/>
          </a:xfrm>
        </p:spPr>
        <p:txBody>
          <a:bodyPr/>
          <a:lstStyle/>
          <a:p>
            <a:pPr>
              <a:defRPr/>
            </a:pPr>
            <a:fld id="{26E3F374-5A1E-43DF-9557-8869C2D27032}" type="slidenum">
              <a:rPr lang="x-none" b="0">
                <a:latin typeface="Arial" pitchFamily="34" charset="0"/>
                <a:cs typeface="+mn-cs"/>
              </a:rPr>
              <a:pPr>
                <a:defRPr/>
              </a:pPr>
              <a:t>107</a:t>
            </a:fld>
            <a:endParaRPr lang="en-US" b="0" dirty="0">
              <a:latin typeface="Arial" pitchFamily="34" charset="0"/>
              <a:cs typeface="+mn-cs"/>
            </a:endParaRPr>
          </a:p>
        </p:txBody>
      </p:sp>
      <p:sp>
        <p:nvSpPr>
          <p:cNvPr id="103429" name="Rectangle 2"/>
          <p:cNvSpPr>
            <a:spLocks noGrp="1" noChangeArrowheads="1"/>
          </p:cNvSpPr>
          <p:nvPr>
            <p:ph type="title" idx="4294967295"/>
          </p:nvPr>
        </p:nvSpPr>
        <p:spPr/>
        <p:txBody>
          <a:bodyPr/>
          <a:lstStyle/>
          <a:p>
            <a:pPr eaLnBrk="1" hangingPunct="1"/>
            <a:r>
              <a:rPr lang="en-US" sz="4000" dirty="0"/>
              <a:t>History - Describing an Execution</a:t>
            </a:r>
          </a:p>
        </p:txBody>
      </p:sp>
      <p:sp>
        <p:nvSpPr>
          <p:cNvPr id="103430" name="Text Box 3"/>
          <p:cNvSpPr txBox="1">
            <a:spLocks noChangeArrowheads="1"/>
          </p:cNvSpPr>
          <p:nvPr/>
        </p:nvSpPr>
        <p:spPr bwMode="auto">
          <a:xfrm>
            <a:off x="2957513" y="2438400"/>
            <a:ext cx="2789237" cy="3081338"/>
          </a:xfrm>
          <a:prstGeom prst="rect">
            <a:avLst/>
          </a:prstGeom>
          <a:noFill/>
          <a:ln w="9525">
            <a:noFill/>
            <a:miter lim="800000"/>
            <a:headEnd/>
            <a:tailEnd/>
          </a:ln>
        </p:spPr>
        <p:txBody>
          <a:bodyPr>
            <a:spAutoFit/>
          </a:bodyPr>
          <a:lstStyle/>
          <a:p>
            <a:r>
              <a:rPr lang="en-US" sz="2800" dirty="0">
                <a:solidFill>
                  <a:schemeClr val="bg1"/>
                </a:solidFill>
                <a:latin typeface="Courier New" pitchFamily="49" charset="0"/>
              </a:rPr>
              <a:t>A </a:t>
            </a:r>
            <a:r>
              <a:rPr lang="en-US" sz="2800" dirty="0" err="1">
                <a:solidFill>
                  <a:schemeClr val="bg1"/>
                </a:solidFill>
                <a:latin typeface="Courier New" pitchFamily="49" charset="0"/>
              </a:rPr>
              <a:t>q.enq</a:t>
            </a:r>
            <a:r>
              <a:rPr lang="en-US" sz="2800" dirty="0">
                <a:solidFill>
                  <a:schemeClr val="bg1"/>
                </a:solidFill>
                <a:latin typeface="Courier New" pitchFamily="49" charset="0"/>
              </a:rPr>
              <a:t>(3)</a:t>
            </a:r>
          </a:p>
          <a:p>
            <a:r>
              <a:rPr lang="en-US" sz="2800" dirty="0">
                <a:solidFill>
                  <a:schemeClr val="bg1"/>
                </a:solidFill>
                <a:latin typeface="Courier New" pitchFamily="49" charset="0"/>
              </a:rPr>
              <a:t>A q:void</a:t>
            </a:r>
          </a:p>
          <a:p>
            <a:r>
              <a:rPr lang="en-US" sz="2800" dirty="0">
                <a:solidFill>
                  <a:schemeClr val="bg1"/>
                </a:solidFill>
                <a:latin typeface="Courier New" pitchFamily="49" charset="0"/>
              </a:rPr>
              <a:t>A </a:t>
            </a:r>
            <a:r>
              <a:rPr lang="en-US" sz="2800" dirty="0" err="1">
                <a:solidFill>
                  <a:schemeClr val="bg1"/>
                </a:solidFill>
                <a:latin typeface="Courier New" pitchFamily="49" charset="0"/>
              </a:rPr>
              <a:t>q.enq</a:t>
            </a:r>
            <a:r>
              <a:rPr lang="en-US" sz="2800" dirty="0">
                <a:solidFill>
                  <a:schemeClr val="bg1"/>
                </a:solidFill>
                <a:latin typeface="Courier New" pitchFamily="49" charset="0"/>
              </a:rPr>
              <a:t>(5)</a:t>
            </a:r>
          </a:p>
          <a:p>
            <a:r>
              <a:rPr lang="en-US" sz="2800" dirty="0">
                <a:solidFill>
                  <a:srgbClr val="00B0F0"/>
                </a:solidFill>
                <a:latin typeface="Courier New" pitchFamily="49" charset="0"/>
              </a:rPr>
              <a:t>B </a:t>
            </a:r>
            <a:r>
              <a:rPr lang="en-US" sz="2800" dirty="0" err="1">
                <a:solidFill>
                  <a:srgbClr val="00B0F0"/>
                </a:solidFill>
                <a:latin typeface="Courier New" pitchFamily="49" charset="0"/>
              </a:rPr>
              <a:t>p.enq</a:t>
            </a:r>
            <a:r>
              <a:rPr lang="en-US" sz="2800" dirty="0">
                <a:solidFill>
                  <a:srgbClr val="00B0F0"/>
                </a:solidFill>
                <a:latin typeface="Courier New" pitchFamily="49" charset="0"/>
              </a:rPr>
              <a:t>(4)</a:t>
            </a:r>
          </a:p>
          <a:p>
            <a:r>
              <a:rPr lang="en-US" sz="2800" dirty="0">
                <a:solidFill>
                  <a:srgbClr val="00B0F0"/>
                </a:solidFill>
                <a:latin typeface="Courier New" pitchFamily="49" charset="0"/>
              </a:rPr>
              <a:t>B p:void</a:t>
            </a:r>
          </a:p>
          <a:p>
            <a:r>
              <a:rPr lang="en-US" sz="2800" dirty="0">
                <a:solidFill>
                  <a:srgbClr val="00B0F0"/>
                </a:solidFill>
                <a:latin typeface="Courier New" pitchFamily="49" charset="0"/>
              </a:rPr>
              <a:t>B </a:t>
            </a:r>
            <a:r>
              <a:rPr lang="en-US" sz="2800" dirty="0" err="1">
                <a:solidFill>
                  <a:srgbClr val="00B0F0"/>
                </a:solidFill>
                <a:latin typeface="Courier New" pitchFamily="49" charset="0"/>
              </a:rPr>
              <a:t>q.deq</a:t>
            </a:r>
            <a:r>
              <a:rPr lang="en-US" sz="2800" dirty="0">
                <a:solidFill>
                  <a:srgbClr val="00B0F0"/>
                </a:solidFill>
                <a:latin typeface="Courier New" pitchFamily="49" charset="0"/>
              </a:rPr>
              <a:t>()</a:t>
            </a:r>
          </a:p>
          <a:p>
            <a:r>
              <a:rPr lang="en-US" sz="2800" dirty="0">
                <a:solidFill>
                  <a:srgbClr val="00B0F0"/>
                </a:solidFill>
                <a:latin typeface="Courier New" pitchFamily="49" charset="0"/>
              </a:rPr>
              <a:t>B q:3</a:t>
            </a:r>
          </a:p>
        </p:txBody>
      </p:sp>
      <p:sp>
        <p:nvSpPr>
          <p:cNvPr id="103431" name="Text Box 5"/>
          <p:cNvSpPr txBox="1">
            <a:spLocks noChangeArrowheads="1"/>
          </p:cNvSpPr>
          <p:nvPr/>
        </p:nvSpPr>
        <p:spPr bwMode="auto">
          <a:xfrm>
            <a:off x="5137150" y="4679950"/>
            <a:ext cx="3687763" cy="1373188"/>
          </a:xfrm>
          <a:prstGeom prst="rect">
            <a:avLst/>
          </a:prstGeom>
          <a:noFill/>
          <a:ln w="76200">
            <a:solidFill>
              <a:srgbClr val="00FFFF"/>
            </a:solidFill>
            <a:miter lim="800000"/>
            <a:headEnd/>
            <a:tailEnd/>
          </a:ln>
        </p:spPr>
        <p:txBody>
          <a:bodyPr>
            <a:spAutoFit/>
          </a:bodyPr>
          <a:lstStyle/>
          <a:p>
            <a:pPr algn="ctr"/>
            <a:r>
              <a:rPr lang="en-US" sz="2800" dirty="0">
                <a:solidFill>
                  <a:srgbClr val="FFFF00"/>
                </a:solidFill>
                <a:latin typeface="Arial" pitchFamily="34" charset="0"/>
              </a:rPr>
              <a:t>Sequence of invocations and responses</a:t>
            </a:r>
          </a:p>
        </p:txBody>
      </p:sp>
      <p:sp>
        <p:nvSpPr>
          <p:cNvPr id="103432" name="Text Box 6"/>
          <p:cNvSpPr txBox="1">
            <a:spLocks noChangeArrowheads="1"/>
          </p:cNvSpPr>
          <p:nvPr/>
        </p:nvSpPr>
        <p:spPr bwMode="auto">
          <a:xfrm>
            <a:off x="2031372" y="3740150"/>
            <a:ext cx="753731" cy="523220"/>
          </a:xfrm>
          <a:prstGeom prst="rect">
            <a:avLst/>
          </a:prstGeom>
          <a:noFill/>
          <a:ln w="9525" algn="ctr">
            <a:noFill/>
            <a:miter lim="800000"/>
            <a:headEnd/>
            <a:tailEnd/>
          </a:ln>
        </p:spPr>
        <p:txBody>
          <a:bodyPr wrap="none">
            <a:spAutoFit/>
          </a:bodyPr>
          <a:lstStyle/>
          <a:p>
            <a:pPr algn="ctr">
              <a:spcBef>
                <a:spcPct val="50000"/>
              </a:spcBef>
            </a:pPr>
            <a:r>
              <a:rPr lang="en-US" sz="2800" dirty="0">
                <a:solidFill>
                  <a:srgbClr val="FFFF00"/>
                </a:solidFill>
                <a:latin typeface="Arial" pitchFamily="34" charset="0"/>
              </a:rPr>
              <a:t>H =</a:t>
            </a:r>
          </a:p>
        </p:txBody>
      </p:sp>
      <p:pic>
        <p:nvPicPr>
          <p:cNvPr id="10" name="Picture 7"/>
          <p:cNvPicPr>
            <a:picLocks noChangeAspect="1" noChangeArrowheads="1"/>
          </p:cNvPicPr>
          <p:nvPr/>
        </p:nvPicPr>
        <p:blipFill>
          <a:blip r:embed="rId3" cstate="print"/>
          <a:srcRect/>
          <a:stretch>
            <a:fillRect/>
          </a:stretch>
        </p:blipFill>
        <p:spPr bwMode="auto">
          <a:xfrm>
            <a:off x="655638" y="6157913"/>
            <a:ext cx="587375" cy="587375"/>
          </a:xfrm>
          <a:prstGeom prst="rect">
            <a:avLst/>
          </a:prstGeom>
          <a:noFill/>
          <a:ln w="9525">
            <a:noFill/>
            <a:miter lim="800000"/>
            <a:headEnd/>
            <a:tailEnd/>
          </a:ln>
        </p:spPr>
      </p:pic>
    </p:spTree>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3" name="Footer Placeholder 3"/>
          <p:cNvSpPr>
            <a:spLocks noGrp="1"/>
          </p:cNvSpPr>
          <p:nvPr>
            <p:ph type="ftr" sz="quarter" idx="10"/>
          </p:nvPr>
        </p:nvSpPr>
        <p:spPr>
          <a:xfrm>
            <a:off x="3124200" y="6248400"/>
            <a:ext cx="2895600" cy="457200"/>
          </a:xfrm>
        </p:spPr>
        <p:txBody>
          <a:bodyPr/>
          <a:lstStyle/>
          <a:p>
            <a:pPr>
              <a:defRPr/>
            </a:pPr>
            <a:r>
              <a:rPr lang="en-US" b="0" dirty="0">
                <a:latin typeface="Arial" pitchFamily="34" charset="0"/>
                <a:cs typeface="+mn-cs"/>
              </a:rPr>
              <a:t>Art of Multiprocessor Programming</a:t>
            </a:r>
          </a:p>
        </p:txBody>
      </p:sp>
      <p:sp>
        <p:nvSpPr>
          <p:cNvPr id="14" name="Slide Number Placeholder 4"/>
          <p:cNvSpPr>
            <a:spLocks noGrp="1"/>
          </p:cNvSpPr>
          <p:nvPr>
            <p:ph type="sldNum" sz="quarter" idx="11"/>
          </p:nvPr>
        </p:nvSpPr>
        <p:spPr>
          <a:xfrm>
            <a:off x="6553200" y="6248400"/>
            <a:ext cx="1905000" cy="457200"/>
          </a:xfrm>
        </p:spPr>
        <p:txBody>
          <a:bodyPr/>
          <a:lstStyle/>
          <a:p>
            <a:pPr>
              <a:defRPr/>
            </a:pPr>
            <a:fld id="{64411B87-3E9C-4D92-8239-EA8A445129EA}" type="slidenum">
              <a:rPr lang="x-none" b="0">
                <a:latin typeface="Arial" pitchFamily="34" charset="0"/>
                <a:cs typeface="+mn-cs"/>
              </a:rPr>
              <a:pPr>
                <a:defRPr/>
              </a:pPr>
              <a:t>108</a:t>
            </a:fld>
            <a:endParaRPr lang="en-US" b="0" dirty="0">
              <a:latin typeface="Arial" pitchFamily="34" charset="0"/>
              <a:cs typeface="+mn-cs"/>
            </a:endParaRPr>
          </a:p>
        </p:txBody>
      </p:sp>
      <p:sp>
        <p:nvSpPr>
          <p:cNvPr id="104453" name="Rectangle 2"/>
          <p:cNvSpPr>
            <a:spLocks noGrp="1" noChangeArrowheads="1"/>
          </p:cNvSpPr>
          <p:nvPr>
            <p:ph type="title" idx="4294967295"/>
          </p:nvPr>
        </p:nvSpPr>
        <p:spPr/>
        <p:txBody>
          <a:bodyPr/>
          <a:lstStyle/>
          <a:p>
            <a:pPr eaLnBrk="1" hangingPunct="1"/>
            <a:r>
              <a:rPr lang="en-US"/>
              <a:t>Definition</a:t>
            </a:r>
          </a:p>
        </p:txBody>
      </p:sp>
      <p:sp>
        <p:nvSpPr>
          <p:cNvPr id="104455" name="Rectangle 4"/>
          <p:cNvSpPr>
            <a:spLocks noChangeArrowheads="1"/>
          </p:cNvSpPr>
          <p:nvPr/>
        </p:nvSpPr>
        <p:spPr bwMode="auto">
          <a:xfrm>
            <a:off x="2133600" y="4114800"/>
            <a:ext cx="4572000" cy="1311275"/>
          </a:xfrm>
          <a:prstGeom prst="rect">
            <a:avLst/>
          </a:prstGeom>
          <a:noFill/>
          <a:ln w="9525">
            <a:noFill/>
            <a:miter lim="800000"/>
            <a:headEnd/>
            <a:tailEnd/>
          </a:ln>
        </p:spPr>
        <p:txBody>
          <a:bodyPr>
            <a:spAutoFit/>
          </a:bodyPr>
          <a:lstStyle/>
          <a:p>
            <a:pPr>
              <a:spcBef>
                <a:spcPct val="50000"/>
              </a:spcBef>
            </a:pPr>
            <a:r>
              <a:rPr lang="en-US" sz="3200" dirty="0">
                <a:solidFill>
                  <a:schemeClr val="bg1"/>
                </a:solidFill>
                <a:latin typeface="Courier New" pitchFamily="49" charset="0"/>
              </a:rPr>
              <a:t>A </a:t>
            </a:r>
            <a:r>
              <a:rPr lang="en-US" sz="3200" dirty="0" err="1">
                <a:solidFill>
                  <a:schemeClr val="bg1"/>
                </a:solidFill>
                <a:latin typeface="Courier New" pitchFamily="49" charset="0"/>
              </a:rPr>
              <a:t>q.enq</a:t>
            </a:r>
            <a:r>
              <a:rPr lang="en-US" sz="3200" dirty="0">
                <a:solidFill>
                  <a:schemeClr val="bg1"/>
                </a:solidFill>
                <a:latin typeface="Courier New" pitchFamily="49" charset="0"/>
              </a:rPr>
              <a:t>(3)</a:t>
            </a:r>
          </a:p>
          <a:p>
            <a:pPr>
              <a:spcBef>
                <a:spcPct val="50000"/>
              </a:spcBef>
            </a:pPr>
            <a:r>
              <a:rPr lang="en-US" sz="3200" dirty="0">
                <a:solidFill>
                  <a:schemeClr val="bg1"/>
                </a:solidFill>
                <a:latin typeface="Courier New" pitchFamily="49" charset="0"/>
              </a:rPr>
              <a:t>A q:void</a:t>
            </a:r>
          </a:p>
        </p:txBody>
      </p:sp>
      <p:sp>
        <p:nvSpPr>
          <p:cNvPr id="104456" name="AutoShape 5"/>
          <p:cNvSpPr>
            <a:spLocks/>
          </p:cNvSpPr>
          <p:nvPr/>
        </p:nvSpPr>
        <p:spPr bwMode="auto">
          <a:xfrm>
            <a:off x="4876800" y="4191000"/>
            <a:ext cx="533400" cy="1219200"/>
          </a:xfrm>
          <a:prstGeom prst="rightBrace">
            <a:avLst>
              <a:gd name="adj1" fmla="val 19048"/>
              <a:gd name="adj2" fmla="val 50000"/>
            </a:avLst>
          </a:prstGeom>
          <a:noFill/>
          <a:ln w="38100">
            <a:solidFill>
              <a:srgbClr val="FF0000"/>
            </a:solidFill>
            <a:round/>
            <a:headEnd/>
            <a:tailEnd/>
          </a:ln>
        </p:spPr>
        <p:txBody>
          <a:bodyPr wrap="none" anchor="ctr"/>
          <a:lstStyle/>
          <a:p>
            <a:endParaRPr lang="en-US" dirty="0">
              <a:latin typeface="Courier New" pitchFamily="49" charset="0"/>
            </a:endParaRPr>
          </a:p>
        </p:txBody>
      </p:sp>
      <p:sp>
        <p:nvSpPr>
          <p:cNvPr id="104457" name="AutoShape 6"/>
          <p:cNvSpPr>
            <a:spLocks noChangeArrowheads="1"/>
          </p:cNvSpPr>
          <p:nvPr/>
        </p:nvSpPr>
        <p:spPr bwMode="auto">
          <a:xfrm>
            <a:off x="2133600" y="4038600"/>
            <a:ext cx="457200" cy="1600200"/>
          </a:xfrm>
          <a:prstGeom prst="wedgeRoundRectCallout">
            <a:avLst>
              <a:gd name="adj1" fmla="val -165328"/>
              <a:gd name="adj2" fmla="val -49647"/>
              <a:gd name="adj3" fmla="val 16667"/>
            </a:avLst>
          </a:prstGeom>
          <a:noFill/>
          <a:ln w="38100">
            <a:solidFill>
              <a:srgbClr val="FF0000"/>
            </a:solidFill>
            <a:miter lim="800000"/>
            <a:headEnd/>
            <a:tailEnd/>
          </a:ln>
        </p:spPr>
        <p:txBody>
          <a:bodyPr anchor="ctr"/>
          <a:lstStyle/>
          <a:p>
            <a:pPr algn="ctr"/>
            <a:endParaRPr lang="en-US" sz="4400" dirty="0">
              <a:solidFill>
                <a:srgbClr val="0000FF"/>
              </a:solidFill>
              <a:latin typeface="Arial" pitchFamily="34" charset="0"/>
            </a:endParaRPr>
          </a:p>
        </p:txBody>
      </p:sp>
      <p:sp>
        <p:nvSpPr>
          <p:cNvPr id="104458" name="AutoShape 7"/>
          <p:cNvSpPr>
            <a:spLocks noChangeArrowheads="1"/>
          </p:cNvSpPr>
          <p:nvPr/>
        </p:nvSpPr>
        <p:spPr bwMode="auto">
          <a:xfrm>
            <a:off x="2667000" y="4038600"/>
            <a:ext cx="457200" cy="1600200"/>
          </a:xfrm>
          <a:prstGeom prst="wedgeRoundRectCallout">
            <a:avLst>
              <a:gd name="adj1" fmla="val 486458"/>
              <a:gd name="adj2" fmla="val -89880"/>
              <a:gd name="adj3" fmla="val 16667"/>
            </a:avLst>
          </a:prstGeom>
          <a:noFill/>
          <a:ln w="38100">
            <a:solidFill>
              <a:srgbClr val="FF0000"/>
            </a:solidFill>
            <a:miter lim="800000"/>
            <a:headEnd/>
            <a:tailEnd/>
          </a:ln>
        </p:spPr>
        <p:txBody>
          <a:bodyPr anchor="ctr"/>
          <a:lstStyle/>
          <a:p>
            <a:pPr algn="ctr"/>
            <a:endParaRPr lang="en-US" sz="4400" dirty="0">
              <a:solidFill>
                <a:srgbClr val="0000FF"/>
              </a:solidFill>
              <a:latin typeface="Arial" pitchFamily="34" charset="0"/>
            </a:endParaRPr>
          </a:p>
        </p:txBody>
      </p:sp>
      <p:sp>
        <p:nvSpPr>
          <p:cNvPr id="104459" name="Text Box 8"/>
          <p:cNvSpPr txBox="1">
            <a:spLocks noChangeArrowheads="1"/>
          </p:cNvSpPr>
          <p:nvPr/>
        </p:nvSpPr>
        <p:spPr bwMode="auto">
          <a:xfrm>
            <a:off x="304800" y="2971800"/>
            <a:ext cx="2590800" cy="1066800"/>
          </a:xfrm>
          <a:prstGeom prst="rect">
            <a:avLst/>
          </a:prstGeom>
          <a:noFill/>
          <a:ln w="38100">
            <a:solidFill>
              <a:srgbClr val="FF0000"/>
            </a:solidFill>
            <a:miter lim="800000"/>
            <a:headEnd/>
            <a:tailEnd/>
          </a:ln>
        </p:spPr>
        <p:txBody>
          <a:bodyPr>
            <a:spAutoFit/>
          </a:bodyPr>
          <a:lstStyle/>
          <a:p>
            <a:pPr algn="ctr"/>
            <a:r>
              <a:rPr lang="en-US" sz="3200" b="0" dirty="0">
                <a:solidFill>
                  <a:srgbClr val="FFFF00"/>
                </a:solidFill>
                <a:latin typeface="Arial" pitchFamily="34" charset="0"/>
              </a:rPr>
              <a:t>Thread names agree</a:t>
            </a:r>
          </a:p>
        </p:txBody>
      </p:sp>
      <p:sp>
        <p:nvSpPr>
          <p:cNvPr id="104460" name="Text Box 9"/>
          <p:cNvSpPr txBox="1">
            <a:spLocks noChangeArrowheads="1"/>
          </p:cNvSpPr>
          <p:nvPr/>
        </p:nvSpPr>
        <p:spPr bwMode="auto">
          <a:xfrm>
            <a:off x="3581400" y="2819400"/>
            <a:ext cx="4343400" cy="584775"/>
          </a:xfrm>
          <a:prstGeom prst="rect">
            <a:avLst/>
          </a:prstGeom>
          <a:noFill/>
          <a:ln w="38100">
            <a:solidFill>
              <a:srgbClr val="FF0000"/>
            </a:solidFill>
            <a:miter lim="800000"/>
            <a:headEnd/>
            <a:tailEnd/>
          </a:ln>
        </p:spPr>
        <p:txBody>
          <a:bodyPr>
            <a:spAutoFit/>
          </a:bodyPr>
          <a:lstStyle/>
          <a:p>
            <a:pPr lvl="1" algn="ctr">
              <a:spcBef>
                <a:spcPct val="20000"/>
              </a:spcBef>
            </a:pPr>
            <a:r>
              <a:rPr lang="en-US" sz="3200" b="0" dirty="0">
                <a:solidFill>
                  <a:srgbClr val="FFFF00"/>
                </a:solidFill>
                <a:latin typeface="Arial" pitchFamily="34" charset="0"/>
              </a:rPr>
              <a:t>Object names agree</a:t>
            </a:r>
            <a:endParaRPr lang="en-US" sz="3200" dirty="0">
              <a:solidFill>
                <a:srgbClr val="FFFF00"/>
              </a:solidFill>
              <a:latin typeface="Arial" pitchFamily="34" charset="0"/>
            </a:endParaRPr>
          </a:p>
        </p:txBody>
      </p:sp>
      <p:sp>
        <p:nvSpPr>
          <p:cNvPr id="104461" name="AutoShape 10"/>
          <p:cNvSpPr>
            <a:spLocks noChangeArrowheads="1"/>
          </p:cNvSpPr>
          <p:nvPr/>
        </p:nvSpPr>
        <p:spPr bwMode="auto">
          <a:xfrm>
            <a:off x="5532438" y="4327525"/>
            <a:ext cx="2743200" cy="990600"/>
          </a:xfrm>
          <a:prstGeom prst="leftRightArrow">
            <a:avLst>
              <a:gd name="adj1" fmla="val 50000"/>
              <a:gd name="adj2" fmla="val 55385"/>
            </a:avLst>
          </a:prstGeom>
          <a:solidFill>
            <a:srgbClr val="FF0000"/>
          </a:solidFill>
          <a:ln w="38100">
            <a:solidFill>
              <a:schemeClr val="tx1"/>
            </a:solidFill>
            <a:miter lim="800000"/>
            <a:headEnd/>
            <a:tailEnd/>
          </a:ln>
        </p:spPr>
        <p:txBody>
          <a:bodyPr wrap="none" anchor="ctr"/>
          <a:lstStyle/>
          <a:p>
            <a:pPr algn="ctr"/>
            <a:r>
              <a:rPr lang="en-US" dirty="0">
                <a:solidFill>
                  <a:schemeClr val="bg1"/>
                </a:solidFill>
                <a:latin typeface="Arial" pitchFamily="34" charset="0"/>
              </a:rPr>
              <a:t>Method call</a:t>
            </a:r>
          </a:p>
        </p:txBody>
      </p:sp>
      <p:pic>
        <p:nvPicPr>
          <p:cNvPr id="15" name="Picture 7"/>
          <p:cNvPicPr>
            <a:picLocks noChangeAspect="1" noChangeArrowheads="1"/>
          </p:cNvPicPr>
          <p:nvPr/>
        </p:nvPicPr>
        <p:blipFill>
          <a:blip r:embed="rId3" cstate="print"/>
          <a:srcRect/>
          <a:stretch>
            <a:fillRect/>
          </a:stretch>
        </p:blipFill>
        <p:spPr bwMode="auto">
          <a:xfrm>
            <a:off x="655638" y="6157913"/>
            <a:ext cx="587375" cy="587375"/>
          </a:xfrm>
          <a:prstGeom prst="rect">
            <a:avLst/>
          </a:prstGeom>
          <a:noFill/>
          <a:ln w="9525">
            <a:noFill/>
            <a:miter lim="800000"/>
            <a:headEnd/>
            <a:tailEnd/>
          </a:ln>
        </p:spPr>
      </p:pic>
      <p:sp>
        <p:nvSpPr>
          <p:cNvPr id="2" name="TextBox 3">
            <a:extLst>
              <a:ext uri="{FF2B5EF4-FFF2-40B4-BE49-F238E27FC236}">
                <a16:creationId xmlns:a16="http://schemas.microsoft.com/office/drawing/2014/main" id="{0B54E239-172E-E75A-96F5-851AA3666981}"/>
              </a:ext>
            </a:extLst>
          </p:cNvPr>
          <p:cNvSpPr txBox="1"/>
          <p:nvPr/>
        </p:nvSpPr>
        <p:spPr bwMode="auto">
          <a:xfrm>
            <a:off x="1740797" y="1671499"/>
            <a:ext cx="5101076" cy="523220"/>
          </a:xfrm>
          <a:prstGeom prst="rect">
            <a:avLst/>
          </a:prstGeom>
          <a:solidFill>
            <a:schemeClr val="tx1"/>
          </a:solidFill>
          <a:ln w="76200">
            <a:solidFill>
              <a:schemeClr val="accent2">
                <a:lumMod val="40000"/>
                <a:lumOff val="60000"/>
              </a:schemeClr>
            </a:solidFill>
            <a:miter lim="800000"/>
            <a:headEnd/>
            <a:tailEnd/>
          </a:ln>
          <a:effectLst>
            <a:outerShdw blurRad="50800" dist="38100" dir="2700000" algn="tl" rotWithShape="0">
              <a:prstClr val="black">
                <a:alpha val="40000"/>
              </a:prstClr>
            </a:outerShdw>
          </a:effec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eaLnBrk="1" hangingPunct="1"/>
            <a:r>
              <a:rPr lang="en-US" sz="2800" b="0" dirty="0">
                <a:solidFill>
                  <a:srgbClr val="FFFF00"/>
                </a:solidFill>
              </a:rPr>
              <a:t>Invocation &amp; response </a:t>
            </a:r>
            <a:r>
              <a:rPr lang="en-US" sz="2800" b="0" i="1" dirty="0">
                <a:solidFill>
                  <a:srgbClr val="FFFF00"/>
                </a:solidFill>
              </a:rPr>
              <a:t>match</a:t>
            </a:r>
            <a:r>
              <a:rPr lang="en-US" sz="2800" b="0" dirty="0">
                <a:solidFill>
                  <a:srgbClr val="FFFF00"/>
                </a:solidFill>
              </a:rPr>
              <a:t> if</a:t>
            </a:r>
          </a:p>
        </p:txBody>
      </p:sp>
    </p:spTree>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 name="Footer Placeholder 3"/>
          <p:cNvSpPr>
            <a:spLocks noGrp="1"/>
          </p:cNvSpPr>
          <p:nvPr>
            <p:ph type="ftr" sz="quarter" idx="10"/>
          </p:nvPr>
        </p:nvSpPr>
        <p:spPr>
          <a:xfrm>
            <a:off x="3124200" y="6248400"/>
            <a:ext cx="2895600" cy="457200"/>
          </a:xfrm>
        </p:spPr>
        <p:txBody>
          <a:bodyPr/>
          <a:lstStyle/>
          <a:p>
            <a:pPr>
              <a:defRPr/>
            </a:pPr>
            <a:r>
              <a:rPr lang="en-US" b="0" dirty="0">
                <a:latin typeface="Arial" pitchFamily="34" charset="0"/>
                <a:cs typeface="+mn-cs"/>
              </a:rPr>
              <a:t>Art of Multiprocessor Programming</a:t>
            </a:r>
          </a:p>
        </p:txBody>
      </p:sp>
      <p:sp>
        <p:nvSpPr>
          <p:cNvPr id="7" name="Slide Number Placeholder 4"/>
          <p:cNvSpPr>
            <a:spLocks noGrp="1"/>
          </p:cNvSpPr>
          <p:nvPr>
            <p:ph type="sldNum" sz="quarter" idx="11"/>
          </p:nvPr>
        </p:nvSpPr>
        <p:spPr>
          <a:xfrm>
            <a:off x="6553200" y="6248400"/>
            <a:ext cx="1905000" cy="457200"/>
          </a:xfrm>
        </p:spPr>
        <p:txBody>
          <a:bodyPr/>
          <a:lstStyle/>
          <a:p>
            <a:pPr>
              <a:defRPr/>
            </a:pPr>
            <a:fld id="{29374DC9-D88C-49E6-9971-82C0383E77CB}" type="slidenum">
              <a:rPr lang="x-none" b="0">
                <a:latin typeface="Arial" pitchFamily="34" charset="0"/>
                <a:cs typeface="+mn-cs"/>
              </a:rPr>
              <a:pPr>
                <a:defRPr/>
              </a:pPr>
              <a:t>109</a:t>
            </a:fld>
            <a:endParaRPr lang="en-US" b="0" dirty="0">
              <a:latin typeface="Arial" pitchFamily="34" charset="0"/>
              <a:cs typeface="+mn-cs"/>
            </a:endParaRPr>
          </a:p>
        </p:txBody>
      </p:sp>
      <p:sp>
        <p:nvSpPr>
          <p:cNvPr id="105477" name="Rectangle 2"/>
          <p:cNvSpPr>
            <a:spLocks noGrp="1" noChangeArrowheads="1"/>
          </p:cNvSpPr>
          <p:nvPr>
            <p:ph type="title" idx="4294967295"/>
          </p:nvPr>
        </p:nvSpPr>
        <p:spPr/>
        <p:txBody>
          <a:bodyPr/>
          <a:lstStyle/>
          <a:p>
            <a:pPr eaLnBrk="1" hangingPunct="1"/>
            <a:r>
              <a:rPr lang="en-US"/>
              <a:t>Object Projections</a:t>
            </a:r>
          </a:p>
        </p:txBody>
      </p:sp>
      <p:sp>
        <p:nvSpPr>
          <p:cNvPr id="105478" name="Text Box 4"/>
          <p:cNvSpPr txBox="1">
            <a:spLocks noChangeArrowheads="1"/>
          </p:cNvSpPr>
          <p:nvPr/>
        </p:nvSpPr>
        <p:spPr bwMode="auto">
          <a:xfrm>
            <a:off x="2909888" y="2514600"/>
            <a:ext cx="2789237" cy="3046988"/>
          </a:xfrm>
          <a:prstGeom prst="rect">
            <a:avLst/>
          </a:prstGeom>
          <a:noFill/>
          <a:ln w="9525">
            <a:noFill/>
            <a:miter lim="800000"/>
            <a:headEnd/>
            <a:tailEnd/>
          </a:ln>
        </p:spPr>
        <p:txBody>
          <a:bodyPr>
            <a:spAutoFit/>
          </a:bodyPr>
          <a:lstStyle/>
          <a:p>
            <a:r>
              <a:rPr lang="en-US" sz="3200" dirty="0">
                <a:solidFill>
                  <a:schemeClr val="bg1"/>
                </a:solidFill>
                <a:latin typeface="Courier New" pitchFamily="49" charset="0"/>
              </a:rPr>
              <a:t>A </a:t>
            </a:r>
            <a:r>
              <a:rPr lang="en-US" sz="3200" dirty="0" err="1">
                <a:solidFill>
                  <a:schemeClr val="bg1"/>
                </a:solidFill>
                <a:latin typeface="Courier New" pitchFamily="49" charset="0"/>
              </a:rPr>
              <a:t>q.enq</a:t>
            </a:r>
            <a:r>
              <a:rPr lang="en-US" sz="3200" dirty="0">
                <a:solidFill>
                  <a:schemeClr val="bg1"/>
                </a:solidFill>
                <a:latin typeface="Courier New" pitchFamily="49" charset="0"/>
              </a:rPr>
              <a:t>(3)</a:t>
            </a:r>
          </a:p>
          <a:p>
            <a:r>
              <a:rPr lang="en-US" sz="3200" dirty="0">
                <a:solidFill>
                  <a:schemeClr val="bg1"/>
                </a:solidFill>
                <a:latin typeface="Courier New" pitchFamily="49" charset="0"/>
              </a:rPr>
              <a:t>A q:void</a:t>
            </a:r>
          </a:p>
          <a:p>
            <a:r>
              <a:rPr lang="en-US" sz="3200" dirty="0">
                <a:solidFill>
                  <a:srgbClr val="00FFFF"/>
                </a:solidFill>
                <a:latin typeface="Courier New" pitchFamily="49" charset="0"/>
              </a:rPr>
              <a:t>B </a:t>
            </a:r>
            <a:r>
              <a:rPr lang="en-US" sz="3200" dirty="0" err="1">
                <a:solidFill>
                  <a:srgbClr val="00FFFF"/>
                </a:solidFill>
                <a:latin typeface="Courier New" pitchFamily="49" charset="0"/>
              </a:rPr>
              <a:t>p.enq</a:t>
            </a:r>
            <a:r>
              <a:rPr lang="en-US" sz="3200" dirty="0">
                <a:solidFill>
                  <a:srgbClr val="00FFFF"/>
                </a:solidFill>
                <a:latin typeface="Courier New" pitchFamily="49" charset="0"/>
              </a:rPr>
              <a:t>(4)</a:t>
            </a:r>
          </a:p>
          <a:p>
            <a:r>
              <a:rPr lang="en-US" sz="3200" dirty="0">
                <a:solidFill>
                  <a:srgbClr val="00FFFF"/>
                </a:solidFill>
                <a:latin typeface="Courier New" pitchFamily="49" charset="0"/>
              </a:rPr>
              <a:t>B p:void</a:t>
            </a:r>
          </a:p>
          <a:p>
            <a:r>
              <a:rPr lang="en-US" sz="3200" dirty="0">
                <a:solidFill>
                  <a:srgbClr val="00FFFF"/>
                </a:solidFill>
                <a:latin typeface="Courier New" pitchFamily="49" charset="0"/>
              </a:rPr>
              <a:t>B </a:t>
            </a:r>
            <a:r>
              <a:rPr lang="en-US" sz="3200" dirty="0" err="1">
                <a:solidFill>
                  <a:srgbClr val="00FFFF"/>
                </a:solidFill>
                <a:latin typeface="Courier New" pitchFamily="49" charset="0"/>
              </a:rPr>
              <a:t>q.deq</a:t>
            </a:r>
            <a:r>
              <a:rPr lang="en-US" sz="3200" dirty="0">
                <a:solidFill>
                  <a:srgbClr val="00FFFF"/>
                </a:solidFill>
                <a:latin typeface="Courier New" pitchFamily="49" charset="0"/>
              </a:rPr>
              <a:t>()</a:t>
            </a:r>
          </a:p>
          <a:p>
            <a:r>
              <a:rPr lang="en-US" sz="3200" dirty="0">
                <a:solidFill>
                  <a:srgbClr val="00FFFF"/>
                </a:solidFill>
                <a:latin typeface="Courier New" pitchFamily="49" charset="0"/>
              </a:rPr>
              <a:t>B q:3</a:t>
            </a:r>
          </a:p>
        </p:txBody>
      </p:sp>
      <p:sp>
        <p:nvSpPr>
          <p:cNvPr id="105479" name="Text Box 5"/>
          <p:cNvSpPr txBox="1">
            <a:spLocks noChangeArrowheads="1"/>
          </p:cNvSpPr>
          <p:nvPr/>
        </p:nvSpPr>
        <p:spPr bwMode="auto">
          <a:xfrm>
            <a:off x="1548785" y="3556000"/>
            <a:ext cx="1079143" cy="769441"/>
          </a:xfrm>
          <a:prstGeom prst="rect">
            <a:avLst/>
          </a:prstGeom>
          <a:noFill/>
          <a:ln w="9525" algn="ctr">
            <a:noFill/>
            <a:miter lim="800000"/>
            <a:headEnd/>
            <a:tailEnd/>
          </a:ln>
        </p:spPr>
        <p:txBody>
          <a:bodyPr wrap="none">
            <a:spAutoFit/>
          </a:bodyPr>
          <a:lstStyle/>
          <a:p>
            <a:pPr algn="ctr">
              <a:spcBef>
                <a:spcPct val="50000"/>
              </a:spcBef>
            </a:pPr>
            <a:r>
              <a:rPr lang="en-US" sz="4400" b="0" dirty="0">
                <a:solidFill>
                  <a:srgbClr val="FFFF00"/>
                </a:solidFill>
                <a:latin typeface="Arial" pitchFamily="34" charset="0"/>
              </a:rPr>
              <a:t>H =</a:t>
            </a:r>
          </a:p>
        </p:txBody>
      </p:sp>
      <p:pic>
        <p:nvPicPr>
          <p:cNvPr id="8" name="Picture 7"/>
          <p:cNvPicPr>
            <a:picLocks noChangeAspect="1" noChangeArrowheads="1"/>
          </p:cNvPicPr>
          <p:nvPr/>
        </p:nvPicPr>
        <p:blipFill>
          <a:blip r:embed="rId3" cstate="print"/>
          <a:srcRect/>
          <a:stretch>
            <a:fillRect/>
          </a:stretch>
        </p:blipFill>
        <p:spPr bwMode="auto">
          <a:xfrm>
            <a:off x="655638" y="6157913"/>
            <a:ext cx="587375" cy="587375"/>
          </a:xfrm>
          <a:prstGeom prst="rect">
            <a:avLst/>
          </a:prstGeom>
          <a:noFill/>
          <a:ln w="9525">
            <a:noFill/>
            <a:miter lim="800000"/>
            <a:headEnd/>
            <a:tailEnd/>
          </a:ln>
        </p:spPr>
      </p:pic>
    </p:spTree>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Text Box 4">
            <a:extLst>
              <a:ext uri="{FF2B5EF4-FFF2-40B4-BE49-F238E27FC236}">
                <a16:creationId xmlns:a16="http://schemas.microsoft.com/office/drawing/2014/main" id="{BDED1BD0-24B5-EA06-B9EC-2DCAEAC8F102}"/>
              </a:ext>
            </a:extLst>
          </p:cNvPr>
          <p:cNvSpPr txBox="1">
            <a:spLocks noChangeArrowheads="1"/>
          </p:cNvSpPr>
          <p:nvPr/>
        </p:nvSpPr>
        <p:spPr bwMode="auto">
          <a:xfrm>
            <a:off x="2909888" y="2514600"/>
            <a:ext cx="2789237" cy="3046988"/>
          </a:xfrm>
          <a:prstGeom prst="rect">
            <a:avLst/>
          </a:prstGeom>
          <a:noFill/>
          <a:ln w="9525">
            <a:noFill/>
            <a:miter lim="800000"/>
            <a:headEnd/>
            <a:tailEnd/>
          </a:ln>
        </p:spPr>
        <p:txBody>
          <a:bodyPr>
            <a:spAutoFit/>
          </a:bodyPr>
          <a:lstStyle/>
          <a:p>
            <a:r>
              <a:rPr lang="en-US" sz="3200" dirty="0">
                <a:solidFill>
                  <a:schemeClr val="bg1"/>
                </a:solidFill>
                <a:latin typeface="Courier New" pitchFamily="49" charset="0"/>
              </a:rPr>
              <a:t>A </a:t>
            </a:r>
            <a:r>
              <a:rPr lang="en-US" sz="3200" dirty="0" err="1">
                <a:solidFill>
                  <a:schemeClr val="bg1"/>
                </a:solidFill>
                <a:latin typeface="Courier New" pitchFamily="49" charset="0"/>
              </a:rPr>
              <a:t>q.enq</a:t>
            </a:r>
            <a:r>
              <a:rPr lang="en-US" sz="3200" dirty="0">
                <a:solidFill>
                  <a:schemeClr val="bg1"/>
                </a:solidFill>
                <a:latin typeface="Courier New" pitchFamily="49" charset="0"/>
              </a:rPr>
              <a:t>(3)</a:t>
            </a:r>
          </a:p>
          <a:p>
            <a:r>
              <a:rPr lang="en-US" sz="3200" dirty="0">
                <a:solidFill>
                  <a:schemeClr val="bg1"/>
                </a:solidFill>
                <a:latin typeface="Courier New" pitchFamily="49" charset="0"/>
              </a:rPr>
              <a:t>A q:void</a:t>
            </a:r>
          </a:p>
          <a:p>
            <a:r>
              <a:rPr lang="en-US" sz="3200" dirty="0">
                <a:solidFill>
                  <a:srgbClr val="00FFFF"/>
                </a:solidFill>
                <a:latin typeface="Courier New" pitchFamily="49" charset="0"/>
              </a:rPr>
              <a:t>B </a:t>
            </a:r>
            <a:r>
              <a:rPr lang="en-US" sz="3200" dirty="0" err="1">
                <a:solidFill>
                  <a:srgbClr val="00FFFF"/>
                </a:solidFill>
                <a:latin typeface="Courier New" pitchFamily="49" charset="0"/>
              </a:rPr>
              <a:t>p.enq</a:t>
            </a:r>
            <a:r>
              <a:rPr lang="en-US" sz="3200" dirty="0">
                <a:solidFill>
                  <a:srgbClr val="00FFFF"/>
                </a:solidFill>
                <a:latin typeface="Courier New" pitchFamily="49" charset="0"/>
              </a:rPr>
              <a:t>(4)</a:t>
            </a:r>
          </a:p>
          <a:p>
            <a:r>
              <a:rPr lang="en-US" sz="3200" dirty="0">
                <a:solidFill>
                  <a:srgbClr val="00FFFF"/>
                </a:solidFill>
                <a:latin typeface="Courier New" pitchFamily="49" charset="0"/>
              </a:rPr>
              <a:t>B p:void</a:t>
            </a:r>
          </a:p>
          <a:p>
            <a:r>
              <a:rPr lang="en-US" sz="3200" dirty="0">
                <a:solidFill>
                  <a:srgbClr val="00FFFF"/>
                </a:solidFill>
                <a:latin typeface="Courier New" pitchFamily="49" charset="0"/>
              </a:rPr>
              <a:t>B </a:t>
            </a:r>
            <a:r>
              <a:rPr lang="en-US" sz="3200" dirty="0" err="1">
                <a:solidFill>
                  <a:srgbClr val="00FFFF"/>
                </a:solidFill>
                <a:latin typeface="Courier New" pitchFamily="49" charset="0"/>
              </a:rPr>
              <a:t>q.deq</a:t>
            </a:r>
            <a:r>
              <a:rPr lang="en-US" sz="3200" dirty="0">
                <a:solidFill>
                  <a:srgbClr val="00FFFF"/>
                </a:solidFill>
                <a:latin typeface="Courier New" pitchFamily="49" charset="0"/>
              </a:rPr>
              <a:t>()</a:t>
            </a:r>
          </a:p>
          <a:p>
            <a:r>
              <a:rPr lang="en-US" sz="3200" dirty="0">
                <a:solidFill>
                  <a:srgbClr val="00FFFF"/>
                </a:solidFill>
                <a:latin typeface="Courier New" pitchFamily="49" charset="0"/>
              </a:rPr>
              <a:t>B q:3</a:t>
            </a:r>
          </a:p>
        </p:txBody>
      </p:sp>
      <p:sp>
        <p:nvSpPr>
          <p:cNvPr id="7" name="Footer Placeholder 3"/>
          <p:cNvSpPr>
            <a:spLocks noGrp="1"/>
          </p:cNvSpPr>
          <p:nvPr>
            <p:ph type="ftr" sz="quarter" idx="10"/>
          </p:nvPr>
        </p:nvSpPr>
        <p:spPr>
          <a:xfrm>
            <a:off x="3124200" y="6248400"/>
            <a:ext cx="2895600" cy="457200"/>
          </a:xfrm>
        </p:spPr>
        <p:txBody>
          <a:bodyPr/>
          <a:lstStyle/>
          <a:p>
            <a:pPr>
              <a:defRPr/>
            </a:pPr>
            <a:r>
              <a:rPr lang="en-US" b="0" dirty="0">
                <a:latin typeface="Arial" pitchFamily="34" charset="0"/>
                <a:cs typeface="+mn-cs"/>
              </a:rPr>
              <a:t>Art of Multiprocessor Programming</a:t>
            </a:r>
          </a:p>
        </p:txBody>
      </p:sp>
      <p:sp>
        <p:nvSpPr>
          <p:cNvPr id="8" name="Slide Number Placeholder 4"/>
          <p:cNvSpPr>
            <a:spLocks noGrp="1"/>
          </p:cNvSpPr>
          <p:nvPr>
            <p:ph type="sldNum" sz="quarter" idx="11"/>
          </p:nvPr>
        </p:nvSpPr>
        <p:spPr>
          <a:xfrm>
            <a:off x="6553200" y="6248400"/>
            <a:ext cx="1905000" cy="457200"/>
          </a:xfrm>
        </p:spPr>
        <p:txBody>
          <a:bodyPr/>
          <a:lstStyle/>
          <a:p>
            <a:pPr>
              <a:defRPr/>
            </a:pPr>
            <a:fld id="{7A7EFE91-45A9-4AEE-8E9B-5A451042B689}" type="slidenum">
              <a:rPr lang="x-none" b="0">
                <a:latin typeface="Arial" pitchFamily="34" charset="0"/>
                <a:cs typeface="+mn-cs"/>
              </a:rPr>
              <a:pPr>
                <a:defRPr/>
              </a:pPr>
              <a:t>110</a:t>
            </a:fld>
            <a:endParaRPr lang="en-US" b="0" dirty="0">
              <a:latin typeface="Arial" pitchFamily="34" charset="0"/>
              <a:cs typeface="+mn-cs"/>
            </a:endParaRPr>
          </a:p>
        </p:txBody>
      </p:sp>
      <p:sp>
        <p:nvSpPr>
          <p:cNvPr id="106501" name="Rectangle 2"/>
          <p:cNvSpPr>
            <a:spLocks noGrp="1" noChangeArrowheads="1"/>
          </p:cNvSpPr>
          <p:nvPr>
            <p:ph type="title" idx="4294967295"/>
          </p:nvPr>
        </p:nvSpPr>
        <p:spPr/>
        <p:txBody>
          <a:bodyPr/>
          <a:lstStyle/>
          <a:p>
            <a:pPr eaLnBrk="1" hangingPunct="1"/>
            <a:r>
              <a:rPr lang="en-US"/>
              <a:t>Object Projections</a:t>
            </a:r>
          </a:p>
        </p:txBody>
      </p:sp>
      <p:sp>
        <p:nvSpPr>
          <p:cNvPr id="106503" name="Text Box 5"/>
          <p:cNvSpPr txBox="1">
            <a:spLocks noChangeArrowheads="1"/>
          </p:cNvSpPr>
          <p:nvPr/>
        </p:nvSpPr>
        <p:spPr bwMode="auto">
          <a:xfrm>
            <a:off x="1293813" y="3556000"/>
            <a:ext cx="1590675" cy="762000"/>
          </a:xfrm>
          <a:prstGeom prst="rect">
            <a:avLst/>
          </a:prstGeom>
          <a:noFill/>
          <a:ln w="9525" algn="ctr">
            <a:noFill/>
            <a:miter lim="800000"/>
            <a:headEnd/>
            <a:tailEnd/>
          </a:ln>
        </p:spPr>
        <p:txBody>
          <a:bodyPr wrap="none">
            <a:spAutoFit/>
          </a:bodyPr>
          <a:lstStyle/>
          <a:p>
            <a:pPr algn="ctr">
              <a:spcBef>
                <a:spcPct val="50000"/>
              </a:spcBef>
            </a:pPr>
            <a:r>
              <a:rPr lang="en-US" sz="4400" b="0" dirty="0" err="1">
                <a:solidFill>
                  <a:srgbClr val="FFFF00"/>
                </a:solidFill>
                <a:latin typeface="Arial" pitchFamily="34" charset="0"/>
              </a:rPr>
              <a:t>H|q</a:t>
            </a:r>
            <a:r>
              <a:rPr lang="en-US" sz="4400" b="0" dirty="0">
                <a:solidFill>
                  <a:srgbClr val="FFFF00"/>
                </a:solidFill>
                <a:latin typeface="Arial" pitchFamily="34" charset="0"/>
              </a:rPr>
              <a:t> =</a:t>
            </a:r>
          </a:p>
        </p:txBody>
      </p:sp>
      <p:sp>
        <p:nvSpPr>
          <p:cNvPr id="106504" name="Rectangle 6"/>
          <p:cNvSpPr>
            <a:spLocks noChangeArrowheads="1"/>
          </p:cNvSpPr>
          <p:nvPr/>
        </p:nvSpPr>
        <p:spPr bwMode="auto">
          <a:xfrm>
            <a:off x="2847975" y="3556000"/>
            <a:ext cx="2787650" cy="974536"/>
          </a:xfrm>
          <a:prstGeom prst="rect">
            <a:avLst/>
          </a:prstGeom>
          <a:solidFill>
            <a:schemeClr val="tx1"/>
          </a:solidFill>
          <a:ln w="9525" algn="ctr">
            <a:noFill/>
            <a:miter lim="800000"/>
            <a:headEnd/>
            <a:tailEnd/>
          </a:ln>
        </p:spPr>
        <p:txBody>
          <a:bodyPr anchor="ctr">
            <a:noAutofit/>
          </a:bodyPr>
          <a:lstStyle/>
          <a:p>
            <a:endParaRPr lang="en-US" dirty="0">
              <a:solidFill>
                <a:srgbClr val="FFFF00"/>
              </a:solidFill>
              <a:latin typeface="Courier New" pitchFamily="49" charset="0"/>
            </a:endParaRPr>
          </a:p>
        </p:txBody>
      </p:sp>
      <p:pic>
        <p:nvPicPr>
          <p:cNvPr id="9" name="Picture 7"/>
          <p:cNvPicPr>
            <a:picLocks noChangeAspect="1" noChangeArrowheads="1"/>
          </p:cNvPicPr>
          <p:nvPr/>
        </p:nvPicPr>
        <p:blipFill>
          <a:blip r:embed="rId3" cstate="print"/>
          <a:srcRect/>
          <a:stretch>
            <a:fillRect/>
          </a:stretch>
        </p:blipFill>
        <p:spPr bwMode="auto">
          <a:xfrm>
            <a:off x="655638" y="6157913"/>
            <a:ext cx="587375" cy="587375"/>
          </a:xfrm>
          <a:prstGeom prst="rect">
            <a:avLst/>
          </a:prstGeom>
          <a:noFill/>
          <a:ln w="9525">
            <a:noFill/>
            <a:miter lim="800000"/>
            <a:headEnd/>
            <a:tailEnd/>
          </a:ln>
        </p:spPr>
      </p:pic>
    </p:spTree>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 name="Footer Placeholder 3"/>
          <p:cNvSpPr>
            <a:spLocks noGrp="1"/>
          </p:cNvSpPr>
          <p:nvPr>
            <p:ph type="ftr" sz="quarter" idx="10"/>
          </p:nvPr>
        </p:nvSpPr>
        <p:spPr>
          <a:xfrm>
            <a:off x="3124200" y="6248400"/>
            <a:ext cx="2895600" cy="457200"/>
          </a:xfrm>
        </p:spPr>
        <p:txBody>
          <a:bodyPr/>
          <a:lstStyle/>
          <a:p>
            <a:pPr>
              <a:defRPr/>
            </a:pPr>
            <a:r>
              <a:rPr lang="en-US" b="0" dirty="0">
                <a:latin typeface="Arial" pitchFamily="34" charset="0"/>
                <a:cs typeface="+mn-cs"/>
              </a:rPr>
              <a:t>Art of Multiprocessor Programming</a:t>
            </a:r>
          </a:p>
        </p:txBody>
      </p:sp>
      <p:sp>
        <p:nvSpPr>
          <p:cNvPr id="7" name="Slide Number Placeholder 4"/>
          <p:cNvSpPr>
            <a:spLocks noGrp="1"/>
          </p:cNvSpPr>
          <p:nvPr>
            <p:ph type="sldNum" sz="quarter" idx="11"/>
          </p:nvPr>
        </p:nvSpPr>
        <p:spPr>
          <a:xfrm>
            <a:off x="6553200" y="6248400"/>
            <a:ext cx="1905000" cy="457200"/>
          </a:xfrm>
        </p:spPr>
        <p:txBody>
          <a:bodyPr/>
          <a:lstStyle/>
          <a:p>
            <a:pPr>
              <a:defRPr/>
            </a:pPr>
            <a:fld id="{4C8C6ADD-F42D-46AA-8A3A-A01EDE0E2D64}" type="slidenum">
              <a:rPr lang="x-none" b="0">
                <a:solidFill>
                  <a:schemeClr val="tx1"/>
                </a:solidFill>
                <a:latin typeface="Arial" pitchFamily="34" charset="0"/>
                <a:cs typeface="+mn-cs"/>
              </a:rPr>
              <a:pPr>
                <a:defRPr/>
              </a:pPr>
              <a:t>111</a:t>
            </a:fld>
            <a:endParaRPr lang="en-US" b="0" dirty="0">
              <a:solidFill>
                <a:schemeClr val="tx1"/>
              </a:solidFill>
              <a:latin typeface="Arial" pitchFamily="34" charset="0"/>
              <a:cs typeface="+mn-cs"/>
            </a:endParaRPr>
          </a:p>
        </p:txBody>
      </p:sp>
      <p:sp>
        <p:nvSpPr>
          <p:cNvPr id="107525" name="Rectangle 2"/>
          <p:cNvSpPr>
            <a:spLocks noGrp="1" noChangeArrowheads="1"/>
          </p:cNvSpPr>
          <p:nvPr>
            <p:ph type="title" idx="4294967295"/>
          </p:nvPr>
        </p:nvSpPr>
        <p:spPr/>
        <p:txBody>
          <a:bodyPr/>
          <a:lstStyle/>
          <a:p>
            <a:pPr eaLnBrk="1" hangingPunct="1"/>
            <a:r>
              <a:rPr lang="en-US"/>
              <a:t>Thread Projections</a:t>
            </a:r>
          </a:p>
        </p:txBody>
      </p:sp>
      <p:sp>
        <p:nvSpPr>
          <p:cNvPr id="107527" name="Text Box 5"/>
          <p:cNvSpPr txBox="1">
            <a:spLocks noChangeArrowheads="1"/>
          </p:cNvSpPr>
          <p:nvPr/>
        </p:nvSpPr>
        <p:spPr bwMode="auto">
          <a:xfrm>
            <a:off x="1548785" y="3556000"/>
            <a:ext cx="1079143" cy="769441"/>
          </a:xfrm>
          <a:prstGeom prst="rect">
            <a:avLst/>
          </a:prstGeom>
          <a:noFill/>
          <a:ln w="9525" algn="ctr">
            <a:noFill/>
            <a:miter lim="800000"/>
            <a:headEnd/>
            <a:tailEnd/>
          </a:ln>
        </p:spPr>
        <p:txBody>
          <a:bodyPr wrap="none">
            <a:spAutoFit/>
          </a:bodyPr>
          <a:lstStyle/>
          <a:p>
            <a:pPr algn="ctr">
              <a:spcBef>
                <a:spcPct val="50000"/>
              </a:spcBef>
            </a:pPr>
            <a:r>
              <a:rPr lang="en-US" sz="4400" b="0" dirty="0">
                <a:solidFill>
                  <a:srgbClr val="FFFF00"/>
                </a:solidFill>
                <a:latin typeface="Arial" pitchFamily="34" charset="0"/>
              </a:rPr>
              <a:t>H =</a:t>
            </a:r>
          </a:p>
        </p:txBody>
      </p:sp>
      <p:pic>
        <p:nvPicPr>
          <p:cNvPr id="8" name="Picture 7"/>
          <p:cNvPicPr>
            <a:picLocks noChangeAspect="1" noChangeArrowheads="1"/>
          </p:cNvPicPr>
          <p:nvPr/>
        </p:nvPicPr>
        <p:blipFill>
          <a:blip r:embed="rId3" cstate="print"/>
          <a:srcRect/>
          <a:stretch>
            <a:fillRect/>
          </a:stretch>
        </p:blipFill>
        <p:spPr bwMode="auto">
          <a:xfrm>
            <a:off x="655638" y="6157913"/>
            <a:ext cx="587375" cy="587375"/>
          </a:xfrm>
          <a:prstGeom prst="rect">
            <a:avLst/>
          </a:prstGeom>
          <a:noFill/>
          <a:ln w="9525">
            <a:noFill/>
            <a:miter lim="800000"/>
            <a:headEnd/>
            <a:tailEnd/>
          </a:ln>
        </p:spPr>
      </p:pic>
      <p:sp>
        <p:nvSpPr>
          <p:cNvPr id="3" name="Text Box 4">
            <a:extLst>
              <a:ext uri="{FF2B5EF4-FFF2-40B4-BE49-F238E27FC236}">
                <a16:creationId xmlns:a16="http://schemas.microsoft.com/office/drawing/2014/main" id="{F1526679-3B60-CE8F-EB75-341D69CA6141}"/>
              </a:ext>
            </a:extLst>
          </p:cNvPr>
          <p:cNvSpPr txBox="1">
            <a:spLocks noChangeArrowheads="1"/>
          </p:cNvSpPr>
          <p:nvPr/>
        </p:nvSpPr>
        <p:spPr bwMode="auto">
          <a:xfrm>
            <a:off x="2909888" y="2514600"/>
            <a:ext cx="2789237" cy="3046988"/>
          </a:xfrm>
          <a:prstGeom prst="rect">
            <a:avLst/>
          </a:prstGeom>
          <a:noFill/>
          <a:ln w="9525">
            <a:noFill/>
            <a:miter lim="800000"/>
            <a:headEnd/>
            <a:tailEnd/>
          </a:ln>
        </p:spPr>
        <p:txBody>
          <a:bodyPr>
            <a:spAutoFit/>
          </a:bodyPr>
          <a:lstStyle/>
          <a:p>
            <a:r>
              <a:rPr lang="en-US" sz="3200" dirty="0">
                <a:solidFill>
                  <a:schemeClr val="bg1"/>
                </a:solidFill>
                <a:latin typeface="Courier New" pitchFamily="49" charset="0"/>
              </a:rPr>
              <a:t>A </a:t>
            </a:r>
            <a:r>
              <a:rPr lang="en-US" sz="3200" dirty="0" err="1">
                <a:solidFill>
                  <a:schemeClr val="bg1"/>
                </a:solidFill>
                <a:latin typeface="Courier New" pitchFamily="49" charset="0"/>
              </a:rPr>
              <a:t>q.enq</a:t>
            </a:r>
            <a:r>
              <a:rPr lang="en-US" sz="3200" dirty="0">
                <a:solidFill>
                  <a:schemeClr val="bg1"/>
                </a:solidFill>
                <a:latin typeface="Courier New" pitchFamily="49" charset="0"/>
              </a:rPr>
              <a:t>(3)</a:t>
            </a:r>
          </a:p>
          <a:p>
            <a:r>
              <a:rPr lang="en-US" sz="3200" dirty="0">
                <a:solidFill>
                  <a:schemeClr val="bg1"/>
                </a:solidFill>
                <a:latin typeface="Courier New" pitchFamily="49" charset="0"/>
              </a:rPr>
              <a:t>A q:void</a:t>
            </a:r>
          </a:p>
          <a:p>
            <a:r>
              <a:rPr lang="en-US" sz="3200" dirty="0">
                <a:solidFill>
                  <a:srgbClr val="00FFFF"/>
                </a:solidFill>
                <a:latin typeface="Courier New" pitchFamily="49" charset="0"/>
              </a:rPr>
              <a:t>B </a:t>
            </a:r>
            <a:r>
              <a:rPr lang="en-US" sz="3200" dirty="0" err="1">
                <a:solidFill>
                  <a:srgbClr val="00FFFF"/>
                </a:solidFill>
                <a:latin typeface="Courier New" pitchFamily="49" charset="0"/>
              </a:rPr>
              <a:t>p.enq</a:t>
            </a:r>
            <a:r>
              <a:rPr lang="en-US" sz="3200" dirty="0">
                <a:solidFill>
                  <a:srgbClr val="00FFFF"/>
                </a:solidFill>
                <a:latin typeface="Courier New" pitchFamily="49" charset="0"/>
              </a:rPr>
              <a:t>(4)</a:t>
            </a:r>
          </a:p>
          <a:p>
            <a:r>
              <a:rPr lang="en-US" sz="3200" dirty="0">
                <a:solidFill>
                  <a:srgbClr val="00FFFF"/>
                </a:solidFill>
                <a:latin typeface="Courier New" pitchFamily="49" charset="0"/>
              </a:rPr>
              <a:t>B p:void</a:t>
            </a:r>
          </a:p>
          <a:p>
            <a:r>
              <a:rPr lang="en-US" sz="3200" dirty="0">
                <a:solidFill>
                  <a:srgbClr val="00FFFF"/>
                </a:solidFill>
                <a:latin typeface="Courier New" pitchFamily="49" charset="0"/>
              </a:rPr>
              <a:t>B </a:t>
            </a:r>
            <a:r>
              <a:rPr lang="en-US" sz="3200" dirty="0" err="1">
                <a:solidFill>
                  <a:srgbClr val="00FFFF"/>
                </a:solidFill>
                <a:latin typeface="Courier New" pitchFamily="49" charset="0"/>
              </a:rPr>
              <a:t>q.deq</a:t>
            </a:r>
            <a:r>
              <a:rPr lang="en-US" sz="3200" dirty="0">
                <a:solidFill>
                  <a:srgbClr val="00FFFF"/>
                </a:solidFill>
                <a:latin typeface="Courier New" pitchFamily="49" charset="0"/>
              </a:rPr>
              <a:t>()</a:t>
            </a:r>
          </a:p>
          <a:p>
            <a:r>
              <a:rPr lang="en-US" sz="3200" dirty="0">
                <a:solidFill>
                  <a:srgbClr val="00FFFF"/>
                </a:solidFill>
                <a:latin typeface="Courier New" pitchFamily="49" charset="0"/>
              </a:rPr>
              <a:t>B q:3</a:t>
            </a:r>
          </a:p>
        </p:txBody>
      </p:sp>
    </p:spTree>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 name="Footer Placeholder 3"/>
          <p:cNvSpPr>
            <a:spLocks noGrp="1"/>
          </p:cNvSpPr>
          <p:nvPr>
            <p:ph type="ftr" sz="quarter" idx="10"/>
          </p:nvPr>
        </p:nvSpPr>
        <p:spPr>
          <a:xfrm>
            <a:off x="3124200" y="6248400"/>
            <a:ext cx="2895600" cy="457200"/>
          </a:xfrm>
        </p:spPr>
        <p:txBody>
          <a:bodyPr/>
          <a:lstStyle/>
          <a:p>
            <a:pPr>
              <a:defRPr/>
            </a:pPr>
            <a:r>
              <a:rPr lang="en-US" b="0" dirty="0">
                <a:latin typeface="Arial" pitchFamily="34" charset="0"/>
                <a:cs typeface="+mn-cs"/>
              </a:rPr>
              <a:t>Art of Multiprocessor Programming</a:t>
            </a:r>
          </a:p>
        </p:txBody>
      </p:sp>
      <p:sp>
        <p:nvSpPr>
          <p:cNvPr id="8" name="Slide Number Placeholder 4"/>
          <p:cNvSpPr>
            <a:spLocks noGrp="1"/>
          </p:cNvSpPr>
          <p:nvPr>
            <p:ph type="sldNum" sz="quarter" idx="11"/>
          </p:nvPr>
        </p:nvSpPr>
        <p:spPr>
          <a:xfrm>
            <a:off x="6553200" y="6248400"/>
            <a:ext cx="1905000" cy="457200"/>
          </a:xfrm>
        </p:spPr>
        <p:txBody>
          <a:bodyPr/>
          <a:lstStyle/>
          <a:p>
            <a:pPr>
              <a:defRPr/>
            </a:pPr>
            <a:fld id="{30605C15-FF07-4851-B643-87ADF3739764}" type="slidenum">
              <a:rPr lang="x-none" b="0">
                <a:latin typeface="Arial" pitchFamily="34" charset="0"/>
                <a:cs typeface="+mn-cs"/>
              </a:rPr>
              <a:pPr>
                <a:defRPr/>
              </a:pPr>
              <a:t>112</a:t>
            </a:fld>
            <a:endParaRPr lang="en-US" b="0" dirty="0">
              <a:latin typeface="Arial" pitchFamily="34" charset="0"/>
              <a:cs typeface="+mn-cs"/>
            </a:endParaRPr>
          </a:p>
        </p:txBody>
      </p:sp>
      <p:sp>
        <p:nvSpPr>
          <p:cNvPr id="108549" name="Rectangle 2"/>
          <p:cNvSpPr>
            <a:spLocks noGrp="1" noChangeArrowheads="1"/>
          </p:cNvSpPr>
          <p:nvPr>
            <p:ph type="title" idx="4294967295"/>
          </p:nvPr>
        </p:nvSpPr>
        <p:spPr/>
        <p:txBody>
          <a:bodyPr/>
          <a:lstStyle/>
          <a:p>
            <a:pPr eaLnBrk="1" hangingPunct="1"/>
            <a:r>
              <a:rPr lang="en-US"/>
              <a:t>Thread Projections</a:t>
            </a:r>
          </a:p>
        </p:txBody>
      </p:sp>
      <p:sp>
        <p:nvSpPr>
          <p:cNvPr id="108551" name="Text Box 5"/>
          <p:cNvSpPr txBox="1">
            <a:spLocks noChangeArrowheads="1"/>
          </p:cNvSpPr>
          <p:nvPr/>
        </p:nvSpPr>
        <p:spPr bwMode="auto">
          <a:xfrm>
            <a:off x="1263650" y="3556000"/>
            <a:ext cx="1652588" cy="762000"/>
          </a:xfrm>
          <a:prstGeom prst="rect">
            <a:avLst/>
          </a:prstGeom>
          <a:noFill/>
          <a:ln w="9525" algn="ctr">
            <a:noFill/>
            <a:miter lim="800000"/>
            <a:headEnd/>
            <a:tailEnd/>
          </a:ln>
        </p:spPr>
        <p:txBody>
          <a:bodyPr wrap="none">
            <a:spAutoFit/>
          </a:bodyPr>
          <a:lstStyle/>
          <a:p>
            <a:pPr algn="ctr">
              <a:spcBef>
                <a:spcPct val="50000"/>
              </a:spcBef>
            </a:pPr>
            <a:r>
              <a:rPr lang="en-US" sz="4400" b="0" dirty="0">
                <a:solidFill>
                  <a:srgbClr val="FFFF00"/>
                </a:solidFill>
                <a:latin typeface="Arial" pitchFamily="34" charset="0"/>
              </a:rPr>
              <a:t>H|B =</a:t>
            </a:r>
          </a:p>
        </p:txBody>
      </p:sp>
      <p:pic>
        <p:nvPicPr>
          <p:cNvPr id="9" name="Picture 7"/>
          <p:cNvPicPr>
            <a:picLocks noChangeAspect="1" noChangeArrowheads="1"/>
          </p:cNvPicPr>
          <p:nvPr/>
        </p:nvPicPr>
        <p:blipFill>
          <a:blip r:embed="rId3" cstate="print"/>
          <a:srcRect/>
          <a:stretch>
            <a:fillRect/>
          </a:stretch>
        </p:blipFill>
        <p:spPr bwMode="auto">
          <a:xfrm>
            <a:off x="655638" y="6157913"/>
            <a:ext cx="587375" cy="587375"/>
          </a:xfrm>
          <a:prstGeom prst="rect">
            <a:avLst/>
          </a:prstGeom>
          <a:noFill/>
          <a:ln w="9525">
            <a:noFill/>
            <a:miter lim="800000"/>
            <a:headEnd/>
            <a:tailEnd/>
          </a:ln>
        </p:spPr>
      </p:pic>
      <p:sp>
        <p:nvSpPr>
          <p:cNvPr id="3" name="Text Box 4">
            <a:extLst>
              <a:ext uri="{FF2B5EF4-FFF2-40B4-BE49-F238E27FC236}">
                <a16:creationId xmlns:a16="http://schemas.microsoft.com/office/drawing/2014/main" id="{B7990733-95D6-F5B7-2930-100951377E8F}"/>
              </a:ext>
            </a:extLst>
          </p:cNvPr>
          <p:cNvSpPr txBox="1">
            <a:spLocks noChangeArrowheads="1"/>
          </p:cNvSpPr>
          <p:nvPr/>
        </p:nvSpPr>
        <p:spPr bwMode="auto">
          <a:xfrm>
            <a:off x="2909888" y="2530929"/>
            <a:ext cx="2789237" cy="3046988"/>
          </a:xfrm>
          <a:prstGeom prst="rect">
            <a:avLst/>
          </a:prstGeom>
          <a:solidFill>
            <a:schemeClr val="tx1"/>
          </a:solidFill>
          <a:ln w="9525">
            <a:noFill/>
            <a:miter lim="800000"/>
            <a:headEnd/>
            <a:tailEnd/>
          </a:ln>
        </p:spPr>
        <p:txBody>
          <a:bodyPr>
            <a:spAutoFit/>
          </a:bodyPr>
          <a:lstStyle/>
          <a:p>
            <a:r>
              <a:rPr lang="en-US" sz="3200" dirty="0">
                <a:solidFill>
                  <a:schemeClr val="bg1"/>
                </a:solidFill>
                <a:latin typeface="Courier New" pitchFamily="49" charset="0"/>
              </a:rPr>
              <a:t>A </a:t>
            </a:r>
            <a:r>
              <a:rPr lang="en-US" sz="3200" dirty="0" err="1">
                <a:solidFill>
                  <a:schemeClr val="bg1"/>
                </a:solidFill>
                <a:latin typeface="Courier New" pitchFamily="49" charset="0"/>
              </a:rPr>
              <a:t>q.enq</a:t>
            </a:r>
            <a:r>
              <a:rPr lang="en-US" sz="3200" dirty="0">
                <a:solidFill>
                  <a:schemeClr val="bg1"/>
                </a:solidFill>
                <a:latin typeface="Courier New" pitchFamily="49" charset="0"/>
              </a:rPr>
              <a:t>(3)</a:t>
            </a:r>
          </a:p>
          <a:p>
            <a:r>
              <a:rPr lang="en-US" sz="3200" dirty="0">
                <a:solidFill>
                  <a:schemeClr val="bg1"/>
                </a:solidFill>
                <a:latin typeface="Courier New" pitchFamily="49" charset="0"/>
              </a:rPr>
              <a:t>A q:void</a:t>
            </a:r>
          </a:p>
          <a:p>
            <a:r>
              <a:rPr lang="en-US" sz="3200" dirty="0">
                <a:solidFill>
                  <a:srgbClr val="00FFFF"/>
                </a:solidFill>
                <a:latin typeface="Courier New" pitchFamily="49" charset="0"/>
              </a:rPr>
              <a:t>B </a:t>
            </a:r>
            <a:r>
              <a:rPr lang="en-US" sz="3200" dirty="0" err="1">
                <a:solidFill>
                  <a:srgbClr val="00FFFF"/>
                </a:solidFill>
                <a:latin typeface="Courier New" pitchFamily="49" charset="0"/>
              </a:rPr>
              <a:t>p.enq</a:t>
            </a:r>
            <a:r>
              <a:rPr lang="en-US" sz="3200" dirty="0">
                <a:solidFill>
                  <a:srgbClr val="00FFFF"/>
                </a:solidFill>
                <a:latin typeface="Courier New" pitchFamily="49" charset="0"/>
              </a:rPr>
              <a:t>(4)</a:t>
            </a:r>
          </a:p>
          <a:p>
            <a:r>
              <a:rPr lang="en-US" sz="3200" dirty="0">
                <a:solidFill>
                  <a:srgbClr val="00FFFF"/>
                </a:solidFill>
                <a:latin typeface="Courier New" pitchFamily="49" charset="0"/>
              </a:rPr>
              <a:t>B p:void</a:t>
            </a:r>
          </a:p>
          <a:p>
            <a:r>
              <a:rPr lang="en-US" sz="3200" dirty="0">
                <a:solidFill>
                  <a:srgbClr val="00FFFF"/>
                </a:solidFill>
                <a:latin typeface="Courier New" pitchFamily="49" charset="0"/>
              </a:rPr>
              <a:t>B </a:t>
            </a:r>
            <a:r>
              <a:rPr lang="en-US" sz="3200" dirty="0" err="1">
                <a:solidFill>
                  <a:srgbClr val="00FFFF"/>
                </a:solidFill>
                <a:latin typeface="Courier New" pitchFamily="49" charset="0"/>
              </a:rPr>
              <a:t>q.deq</a:t>
            </a:r>
            <a:r>
              <a:rPr lang="en-US" sz="3200" dirty="0">
                <a:solidFill>
                  <a:srgbClr val="00FFFF"/>
                </a:solidFill>
                <a:latin typeface="Courier New" pitchFamily="49" charset="0"/>
              </a:rPr>
              <a:t>()</a:t>
            </a:r>
          </a:p>
          <a:p>
            <a:r>
              <a:rPr lang="en-US" sz="3200" dirty="0">
                <a:solidFill>
                  <a:srgbClr val="00FFFF"/>
                </a:solidFill>
                <a:latin typeface="Courier New" pitchFamily="49" charset="0"/>
              </a:rPr>
              <a:t>B q:3</a:t>
            </a:r>
          </a:p>
        </p:txBody>
      </p:sp>
      <p:sp>
        <p:nvSpPr>
          <p:cNvPr id="108552" name="Rectangle 6"/>
          <p:cNvSpPr>
            <a:spLocks noChangeArrowheads="1"/>
          </p:cNvSpPr>
          <p:nvPr/>
        </p:nvSpPr>
        <p:spPr bwMode="auto">
          <a:xfrm>
            <a:off x="2835275" y="2540001"/>
            <a:ext cx="2787650" cy="1016000"/>
          </a:xfrm>
          <a:prstGeom prst="rect">
            <a:avLst/>
          </a:prstGeom>
          <a:solidFill>
            <a:schemeClr val="tx1"/>
          </a:solidFill>
          <a:ln w="9525" algn="ctr">
            <a:noFill/>
            <a:miter lim="800000"/>
            <a:headEnd/>
            <a:tailEnd/>
          </a:ln>
        </p:spPr>
        <p:txBody>
          <a:bodyPr anchor="ctr">
            <a:noAutofit/>
          </a:bodyPr>
          <a:lstStyle/>
          <a:p>
            <a:endParaRPr lang="en-US" dirty="0">
              <a:latin typeface="Courier New" pitchFamily="49" charset="0"/>
            </a:endParaRPr>
          </a:p>
        </p:txBody>
      </p:sp>
    </p:spTree>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Text Box 4">
            <a:extLst>
              <a:ext uri="{FF2B5EF4-FFF2-40B4-BE49-F238E27FC236}">
                <a16:creationId xmlns:a16="http://schemas.microsoft.com/office/drawing/2014/main" id="{185E025C-4182-DCC0-C18A-86AB97FB56E4}"/>
              </a:ext>
            </a:extLst>
          </p:cNvPr>
          <p:cNvSpPr txBox="1">
            <a:spLocks noChangeArrowheads="1"/>
          </p:cNvSpPr>
          <p:nvPr/>
        </p:nvSpPr>
        <p:spPr bwMode="auto">
          <a:xfrm>
            <a:off x="2909888" y="2514600"/>
            <a:ext cx="2789237" cy="2554545"/>
          </a:xfrm>
          <a:prstGeom prst="rect">
            <a:avLst/>
          </a:prstGeom>
          <a:noFill/>
          <a:ln w="9525">
            <a:noFill/>
            <a:miter lim="800000"/>
            <a:headEnd/>
            <a:tailEnd/>
          </a:ln>
        </p:spPr>
        <p:txBody>
          <a:bodyPr>
            <a:spAutoFit/>
          </a:bodyPr>
          <a:lstStyle/>
          <a:p>
            <a:r>
              <a:rPr lang="en-US" sz="3200" dirty="0">
                <a:solidFill>
                  <a:schemeClr val="bg1"/>
                </a:solidFill>
                <a:latin typeface="Courier New" pitchFamily="49" charset="0"/>
              </a:rPr>
              <a:t>A </a:t>
            </a:r>
            <a:r>
              <a:rPr lang="en-US" sz="3200" dirty="0" err="1">
                <a:solidFill>
                  <a:schemeClr val="bg1"/>
                </a:solidFill>
                <a:latin typeface="Courier New" pitchFamily="49" charset="0"/>
              </a:rPr>
              <a:t>q.enq</a:t>
            </a:r>
            <a:r>
              <a:rPr lang="en-US" sz="3200" dirty="0">
                <a:solidFill>
                  <a:schemeClr val="bg1"/>
                </a:solidFill>
                <a:latin typeface="Courier New" pitchFamily="49" charset="0"/>
              </a:rPr>
              <a:t>(3)</a:t>
            </a:r>
          </a:p>
          <a:p>
            <a:r>
              <a:rPr lang="en-US" sz="3200" dirty="0">
                <a:solidFill>
                  <a:srgbClr val="00FFFF"/>
                </a:solidFill>
                <a:latin typeface="Courier New" pitchFamily="49" charset="0"/>
              </a:rPr>
              <a:t>B </a:t>
            </a:r>
            <a:r>
              <a:rPr lang="en-US" sz="3200" dirty="0" err="1">
                <a:solidFill>
                  <a:srgbClr val="00FFFF"/>
                </a:solidFill>
                <a:latin typeface="Courier New" pitchFamily="49" charset="0"/>
              </a:rPr>
              <a:t>p.enq</a:t>
            </a:r>
            <a:r>
              <a:rPr lang="en-US" sz="3200" dirty="0">
                <a:solidFill>
                  <a:srgbClr val="00FFFF"/>
                </a:solidFill>
                <a:latin typeface="Courier New" pitchFamily="49" charset="0"/>
              </a:rPr>
              <a:t>(4)</a:t>
            </a:r>
          </a:p>
          <a:p>
            <a:r>
              <a:rPr lang="en-US" sz="3200" dirty="0">
                <a:solidFill>
                  <a:srgbClr val="00FFFF"/>
                </a:solidFill>
                <a:latin typeface="Courier New" pitchFamily="49" charset="0"/>
              </a:rPr>
              <a:t>B p:void</a:t>
            </a:r>
          </a:p>
          <a:p>
            <a:r>
              <a:rPr lang="en-US" sz="3200" dirty="0">
                <a:solidFill>
                  <a:srgbClr val="00FFFF"/>
                </a:solidFill>
                <a:latin typeface="Courier New" pitchFamily="49" charset="0"/>
              </a:rPr>
              <a:t>B </a:t>
            </a:r>
            <a:r>
              <a:rPr lang="en-US" sz="3200" dirty="0" err="1">
                <a:solidFill>
                  <a:srgbClr val="00FFFF"/>
                </a:solidFill>
                <a:latin typeface="Courier New" pitchFamily="49" charset="0"/>
              </a:rPr>
              <a:t>q.deq</a:t>
            </a:r>
            <a:r>
              <a:rPr lang="en-US" sz="3200" dirty="0">
                <a:solidFill>
                  <a:srgbClr val="00FFFF"/>
                </a:solidFill>
                <a:latin typeface="Courier New" pitchFamily="49" charset="0"/>
              </a:rPr>
              <a:t>()</a:t>
            </a:r>
          </a:p>
          <a:p>
            <a:r>
              <a:rPr lang="en-US" sz="3200" dirty="0">
                <a:solidFill>
                  <a:srgbClr val="00FFFF"/>
                </a:solidFill>
                <a:latin typeface="Courier New" pitchFamily="49" charset="0"/>
              </a:rPr>
              <a:t>B q:3</a:t>
            </a:r>
          </a:p>
        </p:txBody>
      </p:sp>
      <p:sp>
        <p:nvSpPr>
          <p:cNvPr id="8" name="Footer Placeholder 3"/>
          <p:cNvSpPr>
            <a:spLocks noGrp="1"/>
          </p:cNvSpPr>
          <p:nvPr>
            <p:ph type="ftr" sz="quarter" idx="10"/>
          </p:nvPr>
        </p:nvSpPr>
        <p:spPr>
          <a:xfrm>
            <a:off x="3124200" y="6248400"/>
            <a:ext cx="2895600" cy="457200"/>
          </a:xfrm>
        </p:spPr>
        <p:txBody>
          <a:bodyPr/>
          <a:lstStyle/>
          <a:p>
            <a:pPr>
              <a:defRPr/>
            </a:pPr>
            <a:r>
              <a:rPr lang="en-US" b="0" dirty="0">
                <a:latin typeface="Arial" pitchFamily="34" charset="0"/>
                <a:cs typeface="+mn-cs"/>
              </a:rPr>
              <a:t>Art of Multiprocessor Programming</a:t>
            </a:r>
          </a:p>
        </p:txBody>
      </p:sp>
      <p:sp>
        <p:nvSpPr>
          <p:cNvPr id="9" name="Slide Number Placeholder 4"/>
          <p:cNvSpPr>
            <a:spLocks noGrp="1"/>
          </p:cNvSpPr>
          <p:nvPr>
            <p:ph type="sldNum" sz="quarter" idx="11"/>
          </p:nvPr>
        </p:nvSpPr>
        <p:spPr>
          <a:xfrm>
            <a:off x="6553200" y="6248400"/>
            <a:ext cx="1905000" cy="457200"/>
          </a:xfrm>
        </p:spPr>
        <p:txBody>
          <a:bodyPr/>
          <a:lstStyle/>
          <a:p>
            <a:pPr>
              <a:defRPr/>
            </a:pPr>
            <a:fld id="{D76BD947-4973-4394-B723-B9563F34F9A1}" type="slidenum">
              <a:rPr lang="x-none" b="0">
                <a:latin typeface="Arial" pitchFamily="34" charset="0"/>
                <a:cs typeface="+mn-cs"/>
              </a:rPr>
              <a:pPr>
                <a:defRPr/>
              </a:pPr>
              <a:t>113</a:t>
            </a:fld>
            <a:endParaRPr lang="en-US" b="0" dirty="0">
              <a:latin typeface="Arial" pitchFamily="34" charset="0"/>
              <a:cs typeface="+mn-cs"/>
            </a:endParaRPr>
          </a:p>
        </p:txBody>
      </p:sp>
      <p:sp>
        <p:nvSpPr>
          <p:cNvPr id="109573" name="Rectangle 3"/>
          <p:cNvSpPr>
            <a:spLocks noGrp="1" noChangeArrowheads="1"/>
          </p:cNvSpPr>
          <p:nvPr>
            <p:ph type="title" idx="4294967295"/>
          </p:nvPr>
        </p:nvSpPr>
        <p:spPr/>
        <p:txBody>
          <a:bodyPr/>
          <a:lstStyle/>
          <a:p>
            <a:pPr eaLnBrk="1" hangingPunct="1"/>
            <a:r>
              <a:rPr lang="en-US"/>
              <a:t>Complete Subhistory</a:t>
            </a:r>
          </a:p>
        </p:txBody>
      </p:sp>
      <p:sp>
        <p:nvSpPr>
          <p:cNvPr id="109575" name="AutoShape 5"/>
          <p:cNvSpPr>
            <a:spLocks noChangeArrowheads="1"/>
          </p:cNvSpPr>
          <p:nvPr/>
        </p:nvSpPr>
        <p:spPr bwMode="auto">
          <a:xfrm>
            <a:off x="2909888" y="2514600"/>
            <a:ext cx="2553166" cy="677636"/>
          </a:xfrm>
          <a:prstGeom prst="wedgeRoundRectCallout">
            <a:avLst>
              <a:gd name="adj1" fmla="val 67038"/>
              <a:gd name="adj2" fmla="val 182079"/>
              <a:gd name="adj3" fmla="val 16667"/>
            </a:avLst>
          </a:prstGeom>
          <a:noFill/>
          <a:ln w="38100">
            <a:solidFill>
              <a:srgbClr val="FF0000"/>
            </a:solidFill>
            <a:miter lim="800000"/>
            <a:headEnd/>
            <a:tailEnd/>
          </a:ln>
        </p:spPr>
        <p:txBody>
          <a:bodyPr anchor="ctr"/>
          <a:lstStyle/>
          <a:p>
            <a:pPr algn="ctr"/>
            <a:endParaRPr lang="en-US" sz="4400" dirty="0">
              <a:solidFill>
                <a:srgbClr val="0000FF"/>
              </a:solidFill>
              <a:latin typeface="Arial" pitchFamily="34" charset="0"/>
            </a:endParaRPr>
          </a:p>
        </p:txBody>
      </p:sp>
      <p:sp>
        <p:nvSpPr>
          <p:cNvPr id="109576" name="Text Box 6"/>
          <p:cNvSpPr txBox="1">
            <a:spLocks noChangeArrowheads="1"/>
          </p:cNvSpPr>
          <p:nvPr/>
        </p:nvSpPr>
        <p:spPr bwMode="auto">
          <a:xfrm>
            <a:off x="5150803" y="4347233"/>
            <a:ext cx="3687763" cy="1373188"/>
          </a:xfrm>
          <a:prstGeom prst="rect">
            <a:avLst/>
          </a:prstGeom>
          <a:noFill/>
          <a:ln w="38100">
            <a:solidFill>
              <a:srgbClr val="FF0000"/>
            </a:solidFill>
            <a:miter lim="800000"/>
            <a:headEnd/>
            <a:tailEnd/>
          </a:ln>
        </p:spPr>
        <p:txBody>
          <a:bodyPr>
            <a:spAutoFit/>
          </a:bodyPr>
          <a:lstStyle/>
          <a:p>
            <a:pPr algn="ctr"/>
            <a:r>
              <a:rPr lang="en-US" sz="2800" dirty="0">
                <a:solidFill>
                  <a:srgbClr val="FFFF00"/>
                </a:solidFill>
                <a:latin typeface="Arial" pitchFamily="34" charset="0"/>
              </a:rPr>
              <a:t>An invocation is </a:t>
            </a:r>
            <a:r>
              <a:rPr lang="en-US" sz="2800" i="1" dirty="0">
                <a:solidFill>
                  <a:schemeClr val="bg1"/>
                </a:solidFill>
                <a:latin typeface="Arial" pitchFamily="34" charset="0"/>
              </a:rPr>
              <a:t>pending</a:t>
            </a:r>
            <a:r>
              <a:rPr lang="en-US" sz="2800" dirty="0">
                <a:solidFill>
                  <a:srgbClr val="FFFF00"/>
                </a:solidFill>
                <a:latin typeface="Arial" pitchFamily="34" charset="0"/>
              </a:rPr>
              <a:t> if it has no matching response</a:t>
            </a:r>
          </a:p>
        </p:txBody>
      </p:sp>
      <p:sp>
        <p:nvSpPr>
          <p:cNvPr id="109577" name="Text Box 7"/>
          <p:cNvSpPr txBox="1">
            <a:spLocks noChangeArrowheads="1"/>
          </p:cNvSpPr>
          <p:nvPr/>
        </p:nvSpPr>
        <p:spPr bwMode="auto">
          <a:xfrm>
            <a:off x="2031372" y="3740150"/>
            <a:ext cx="753731" cy="523220"/>
          </a:xfrm>
          <a:prstGeom prst="rect">
            <a:avLst/>
          </a:prstGeom>
          <a:noFill/>
          <a:ln w="9525" algn="ctr">
            <a:noFill/>
            <a:miter lim="800000"/>
            <a:headEnd/>
            <a:tailEnd/>
          </a:ln>
        </p:spPr>
        <p:txBody>
          <a:bodyPr wrap="none">
            <a:spAutoFit/>
          </a:bodyPr>
          <a:lstStyle/>
          <a:p>
            <a:pPr algn="ctr">
              <a:spcBef>
                <a:spcPct val="50000"/>
              </a:spcBef>
            </a:pPr>
            <a:r>
              <a:rPr lang="en-US" sz="2800" dirty="0">
                <a:solidFill>
                  <a:srgbClr val="FFFF00"/>
                </a:solidFill>
                <a:latin typeface="Arial" pitchFamily="34" charset="0"/>
              </a:rPr>
              <a:t>H =</a:t>
            </a:r>
          </a:p>
        </p:txBody>
      </p:sp>
      <p:pic>
        <p:nvPicPr>
          <p:cNvPr id="10" name="Picture 7"/>
          <p:cNvPicPr>
            <a:picLocks noChangeAspect="1" noChangeArrowheads="1"/>
          </p:cNvPicPr>
          <p:nvPr/>
        </p:nvPicPr>
        <p:blipFill>
          <a:blip r:embed="rId3" cstate="print"/>
          <a:srcRect/>
          <a:stretch>
            <a:fillRect/>
          </a:stretch>
        </p:blipFill>
        <p:spPr bwMode="auto">
          <a:xfrm>
            <a:off x="655638" y="6157913"/>
            <a:ext cx="587375" cy="587375"/>
          </a:xfrm>
          <a:prstGeom prst="rect">
            <a:avLst/>
          </a:prstGeom>
          <a:noFill/>
          <a:ln w="9525">
            <a:noFill/>
            <a:miter lim="800000"/>
            <a:headEnd/>
            <a:tailEnd/>
          </a:ln>
        </p:spPr>
      </p:pic>
    </p:spTree>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Text Box 4">
            <a:extLst>
              <a:ext uri="{FF2B5EF4-FFF2-40B4-BE49-F238E27FC236}">
                <a16:creationId xmlns:a16="http://schemas.microsoft.com/office/drawing/2014/main" id="{185E025C-4182-DCC0-C18A-86AB97FB56E4}"/>
              </a:ext>
            </a:extLst>
          </p:cNvPr>
          <p:cNvSpPr txBox="1">
            <a:spLocks noChangeArrowheads="1"/>
          </p:cNvSpPr>
          <p:nvPr/>
        </p:nvSpPr>
        <p:spPr bwMode="auto">
          <a:xfrm>
            <a:off x="2909888" y="2514600"/>
            <a:ext cx="2789237" cy="2554545"/>
          </a:xfrm>
          <a:prstGeom prst="rect">
            <a:avLst/>
          </a:prstGeom>
          <a:noFill/>
          <a:ln w="9525">
            <a:noFill/>
            <a:miter lim="800000"/>
            <a:headEnd/>
            <a:tailEnd/>
          </a:ln>
        </p:spPr>
        <p:txBody>
          <a:bodyPr>
            <a:spAutoFit/>
          </a:bodyPr>
          <a:lstStyle/>
          <a:p>
            <a:r>
              <a:rPr lang="en-US" sz="3200" dirty="0">
                <a:solidFill>
                  <a:schemeClr val="bg1"/>
                </a:solidFill>
                <a:latin typeface="Courier New" pitchFamily="49" charset="0"/>
              </a:rPr>
              <a:t>A </a:t>
            </a:r>
            <a:r>
              <a:rPr lang="en-US" sz="3200" dirty="0" err="1">
                <a:solidFill>
                  <a:schemeClr val="bg1"/>
                </a:solidFill>
                <a:latin typeface="Courier New" pitchFamily="49" charset="0"/>
              </a:rPr>
              <a:t>q.enq</a:t>
            </a:r>
            <a:r>
              <a:rPr lang="en-US" sz="3200" dirty="0">
                <a:solidFill>
                  <a:schemeClr val="bg1"/>
                </a:solidFill>
                <a:latin typeface="Courier New" pitchFamily="49" charset="0"/>
              </a:rPr>
              <a:t>(3)</a:t>
            </a:r>
          </a:p>
          <a:p>
            <a:r>
              <a:rPr lang="en-US" sz="3200" dirty="0">
                <a:solidFill>
                  <a:srgbClr val="00FFFF"/>
                </a:solidFill>
                <a:latin typeface="Courier New" pitchFamily="49" charset="0"/>
              </a:rPr>
              <a:t>B </a:t>
            </a:r>
            <a:r>
              <a:rPr lang="en-US" sz="3200" dirty="0" err="1">
                <a:solidFill>
                  <a:srgbClr val="00FFFF"/>
                </a:solidFill>
                <a:latin typeface="Courier New" pitchFamily="49" charset="0"/>
              </a:rPr>
              <a:t>p.enq</a:t>
            </a:r>
            <a:r>
              <a:rPr lang="en-US" sz="3200" dirty="0">
                <a:solidFill>
                  <a:srgbClr val="00FFFF"/>
                </a:solidFill>
                <a:latin typeface="Courier New" pitchFamily="49" charset="0"/>
              </a:rPr>
              <a:t>(4)</a:t>
            </a:r>
          </a:p>
          <a:p>
            <a:r>
              <a:rPr lang="en-US" sz="3200" dirty="0">
                <a:solidFill>
                  <a:srgbClr val="00FFFF"/>
                </a:solidFill>
                <a:latin typeface="Courier New" pitchFamily="49" charset="0"/>
              </a:rPr>
              <a:t>B p:void</a:t>
            </a:r>
          </a:p>
          <a:p>
            <a:r>
              <a:rPr lang="en-US" sz="3200" dirty="0">
                <a:solidFill>
                  <a:srgbClr val="00FFFF"/>
                </a:solidFill>
                <a:latin typeface="Courier New" pitchFamily="49" charset="0"/>
              </a:rPr>
              <a:t>B </a:t>
            </a:r>
            <a:r>
              <a:rPr lang="en-US" sz="3200" dirty="0" err="1">
                <a:solidFill>
                  <a:srgbClr val="00FFFF"/>
                </a:solidFill>
                <a:latin typeface="Courier New" pitchFamily="49" charset="0"/>
              </a:rPr>
              <a:t>q.deq</a:t>
            </a:r>
            <a:r>
              <a:rPr lang="en-US" sz="3200" dirty="0">
                <a:solidFill>
                  <a:srgbClr val="00FFFF"/>
                </a:solidFill>
                <a:latin typeface="Courier New" pitchFamily="49" charset="0"/>
              </a:rPr>
              <a:t>()</a:t>
            </a:r>
          </a:p>
          <a:p>
            <a:r>
              <a:rPr lang="en-US" sz="3200" dirty="0">
                <a:solidFill>
                  <a:srgbClr val="00FFFF"/>
                </a:solidFill>
                <a:latin typeface="Courier New" pitchFamily="49" charset="0"/>
              </a:rPr>
              <a:t>B q:4</a:t>
            </a:r>
          </a:p>
        </p:txBody>
      </p:sp>
      <p:sp>
        <p:nvSpPr>
          <p:cNvPr id="8" name="Footer Placeholder 3"/>
          <p:cNvSpPr>
            <a:spLocks noGrp="1"/>
          </p:cNvSpPr>
          <p:nvPr>
            <p:ph type="ftr" sz="quarter" idx="10"/>
          </p:nvPr>
        </p:nvSpPr>
        <p:spPr>
          <a:xfrm>
            <a:off x="3124200" y="6248400"/>
            <a:ext cx="2895600" cy="457200"/>
          </a:xfrm>
        </p:spPr>
        <p:txBody>
          <a:bodyPr/>
          <a:lstStyle/>
          <a:p>
            <a:pPr>
              <a:defRPr/>
            </a:pPr>
            <a:r>
              <a:rPr lang="en-US" b="0" dirty="0">
                <a:latin typeface="Arial" pitchFamily="34" charset="0"/>
                <a:cs typeface="+mn-cs"/>
              </a:rPr>
              <a:t>Art of Multiprocessor Programming</a:t>
            </a:r>
          </a:p>
        </p:txBody>
      </p:sp>
      <p:sp>
        <p:nvSpPr>
          <p:cNvPr id="9" name="Slide Number Placeholder 4"/>
          <p:cNvSpPr>
            <a:spLocks noGrp="1"/>
          </p:cNvSpPr>
          <p:nvPr>
            <p:ph type="sldNum" sz="quarter" idx="11"/>
          </p:nvPr>
        </p:nvSpPr>
        <p:spPr>
          <a:xfrm>
            <a:off x="6553200" y="6248400"/>
            <a:ext cx="1905000" cy="457200"/>
          </a:xfrm>
        </p:spPr>
        <p:txBody>
          <a:bodyPr/>
          <a:lstStyle/>
          <a:p>
            <a:pPr>
              <a:defRPr/>
            </a:pPr>
            <a:fld id="{D76BD947-4973-4394-B723-B9563F34F9A1}" type="slidenum">
              <a:rPr lang="x-none" b="0">
                <a:latin typeface="Arial" pitchFamily="34" charset="0"/>
                <a:cs typeface="+mn-cs"/>
              </a:rPr>
              <a:pPr>
                <a:defRPr/>
              </a:pPr>
              <a:t>114</a:t>
            </a:fld>
            <a:endParaRPr lang="en-US" b="0" dirty="0">
              <a:latin typeface="Arial" pitchFamily="34" charset="0"/>
              <a:cs typeface="+mn-cs"/>
            </a:endParaRPr>
          </a:p>
        </p:txBody>
      </p:sp>
      <p:sp>
        <p:nvSpPr>
          <p:cNvPr id="109573" name="Rectangle 3"/>
          <p:cNvSpPr>
            <a:spLocks noGrp="1" noChangeArrowheads="1"/>
          </p:cNvSpPr>
          <p:nvPr>
            <p:ph type="title" idx="4294967295"/>
          </p:nvPr>
        </p:nvSpPr>
        <p:spPr/>
        <p:txBody>
          <a:bodyPr/>
          <a:lstStyle/>
          <a:p>
            <a:pPr eaLnBrk="1" hangingPunct="1"/>
            <a:r>
              <a:rPr lang="en-US"/>
              <a:t>Complete Subhistory</a:t>
            </a:r>
          </a:p>
        </p:txBody>
      </p:sp>
      <p:sp>
        <p:nvSpPr>
          <p:cNvPr id="109575" name="AutoShape 5"/>
          <p:cNvSpPr>
            <a:spLocks noChangeArrowheads="1"/>
          </p:cNvSpPr>
          <p:nvPr/>
        </p:nvSpPr>
        <p:spPr bwMode="auto">
          <a:xfrm>
            <a:off x="2634615" y="4437068"/>
            <a:ext cx="2347232" cy="677636"/>
          </a:xfrm>
          <a:prstGeom prst="wedgeRoundRectCallout">
            <a:avLst>
              <a:gd name="adj1" fmla="val 90743"/>
              <a:gd name="adj2" fmla="val -293942"/>
              <a:gd name="adj3" fmla="val 16667"/>
            </a:avLst>
          </a:prstGeom>
          <a:noFill/>
          <a:ln w="38100">
            <a:solidFill>
              <a:srgbClr val="FF0000"/>
            </a:solidFill>
            <a:miter lim="800000"/>
            <a:headEnd/>
            <a:tailEnd/>
          </a:ln>
        </p:spPr>
        <p:txBody>
          <a:bodyPr anchor="ctr"/>
          <a:lstStyle/>
          <a:p>
            <a:pPr algn="ctr"/>
            <a:endParaRPr lang="en-US" sz="4400" dirty="0">
              <a:solidFill>
                <a:srgbClr val="0000FF"/>
              </a:solidFill>
              <a:latin typeface="Arial" pitchFamily="34" charset="0"/>
            </a:endParaRPr>
          </a:p>
        </p:txBody>
      </p:sp>
      <p:sp>
        <p:nvSpPr>
          <p:cNvPr id="109576" name="Text Box 6"/>
          <p:cNvSpPr txBox="1">
            <a:spLocks noChangeArrowheads="1"/>
          </p:cNvSpPr>
          <p:nvPr/>
        </p:nvSpPr>
        <p:spPr bwMode="auto">
          <a:xfrm>
            <a:off x="5088545" y="1597227"/>
            <a:ext cx="3687763" cy="954107"/>
          </a:xfrm>
          <a:prstGeom prst="rect">
            <a:avLst/>
          </a:prstGeom>
          <a:noFill/>
          <a:ln w="38100">
            <a:solidFill>
              <a:srgbClr val="FF0000"/>
            </a:solidFill>
            <a:miter lim="800000"/>
            <a:headEnd/>
            <a:tailEnd/>
          </a:ln>
        </p:spPr>
        <p:txBody>
          <a:bodyPr>
            <a:spAutoFit/>
          </a:bodyPr>
          <a:lstStyle/>
          <a:p>
            <a:pPr algn="ctr"/>
            <a:r>
              <a:rPr lang="en-US" sz="2800" dirty="0">
                <a:solidFill>
                  <a:srgbClr val="FFFF00"/>
                </a:solidFill>
                <a:latin typeface="Arial" pitchFamily="34" charset="0"/>
              </a:rPr>
              <a:t>May or may not have taken effect</a:t>
            </a:r>
          </a:p>
        </p:txBody>
      </p:sp>
      <p:sp>
        <p:nvSpPr>
          <p:cNvPr id="109577" name="Text Box 7"/>
          <p:cNvSpPr txBox="1">
            <a:spLocks noChangeArrowheads="1"/>
          </p:cNvSpPr>
          <p:nvPr/>
        </p:nvSpPr>
        <p:spPr bwMode="auto">
          <a:xfrm>
            <a:off x="2031372" y="3740150"/>
            <a:ext cx="753731" cy="523220"/>
          </a:xfrm>
          <a:prstGeom prst="rect">
            <a:avLst/>
          </a:prstGeom>
          <a:noFill/>
          <a:ln w="9525" algn="ctr">
            <a:noFill/>
            <a:miter lim="800000"/>
            <a:headEnd/>
            <a:tailEnd/>
          </a:ln>
        </p:spPr>
        <p:txBody>
          <a:bodyPr wrap="none">
            <a:spAutoFit/>
          </a:bodyPr>
          <a:lstStyle/>
          <a:p>
            <a:pPr algn="ctr">
              <a:spcBef>
                <a:spcPct val="50000"/>
              </a:spcBef>
            </a:pPr>
            <a:r>
              <a:rPr lang="en-US" sz="2800" dirty="0">
                <a:solidFill>
                  <a:srgbClr val="FFFF00"/>
                </a:solidFill>
                <a:latin typeface="Arial" pitchFamily="34" charset="0"/>
              </a:rPr>
              <a:t>H =</a:t>
            </a:r>
          </a:p>
        </p:txBody>
      </p:sp>
      <p:pic>
        <p:nvPicPr>
          <p:cNvPr id="10" name="Picture 7"/>
          <p:cNvPicPr>
            <a:picLocks noChangeAspect="1" noChangeArrowheads="1"/>
          </p:cNvPicPr>
          <p:nvPr/>
        </p:nvPicPr>
        <p:blipFill>
          <a:blip r:embed="rId3" cstate="print"/>
          <a:srcRect/>
          <a:stretch>
            <a:fillRect/>
          </a:stretch>
        </p:blipFill>
        <p:spPr bwMode="auto">
          <a:xfrm>
            <a:off x="655638" y="6157913"/>
            <a:ext cx="587375" cy="587375"/>
          </a:xfrm>
          <a:prstGeom prst="rect">
            <a:avLst/>
          </a:prstGeom>
          <a:noFill/>
          <a:ln w="9525">
            <a:noFill/>
            <a:miter lim="800000"/>
            <a:headEnd/>
            <a:tailEnd/>
          </a:ln>
        </p:spPr>
      </p:pic>
    </p:spTree>
    <p:extLst>
      <p:ext uri="{BB962C8B-B14F-4D97-AF65-F5344CB8AC3E}">
        <p14:creationId xmlns:p14="http://schemas.microsoft.com/office/powerpoint/2010/main" val="3745458438"/>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Text Box 4">
            <a:extLst>
              <a:ext uri="{FF2B5EF4-FFF2-40B4-BE49-F238E27FC236}">
                <a16:creationId xmlns:a16="http://schemas.microsoft.com/office/drawing/2014/main" id="{E5B13BC1-4D99-FA31-DCA5-53F7039EB8F4}"/>
              </a:ext>
            </a:extLst>
          </p:cNvPr>
          <p:cNvSpPr txBox="1">
            <a:spLocks noChangeArrowheads="1"/>
          </p:cNvSpPr>
          <p:nvPr/>
        </p:nvSpPr>
        <p:spPr bwMode="auto">
          <a:xfrm>
            <a:off x="2909888" y="2514600"/>
            <a:ext cx="2789237" cy="2554545"/>
          </a:xfrm>
          <a:prstGeom prst="rect">
            <a:avLst/>
          </a:prstGeom>
          <a:noFill/>
          <a:ln w="9525">
            <a:noFill/>
            <a:miter lim="800000"/>
            <a:headEnd/>
            <a:tailEnd/>
          </a:ln>
        </p:spPr>
        <p:txBody>
          <a:bodyPr>
            <a:spAutoFit/>
          </a:bodyPr>
          <a:lstStyle/>
          <a:p>
            <a:r>
              <a:rPr lang="en-US" sz="3200" dirty="0">
                <a:solidFill>
                  <a:schemeClr val="bg1"/>
                </a:solidFill>
                <a:latin typeface="Courier New" pitchFamily="49" charset="0"/>
              </a:rPr>
              <a:t>A </a:t>
            </a:r>
            <a:r>
              <a:rPr lang="en-US" sz="3200" dirty="0" err="1">
                <a:solidFill>
                  <a:schemeClr val="bg1"/>
                </a:solidFill>
                <a:latin typeface="Courier New" pitchFamily="49" charset="0"/>
              </a:rPr>
              <a:t>q.enq</a:t>
            </a:r>
            <a:r>
              <a:rPr lang="en-US" sz="3200" dirty="0">
                <a:solidFill>
                  <a:schemeClr val="bg1"/>
                </a:solidFill>
                <a:latin typeface="Courier New" pitchFamily="49" charset="0"/>
              </a:rPr>
              <a:t>(3)</a:t>
            </a:r>
          </a:p>
          <a:p>
            <a:r>
              <a:rPr lang="en-US" sz="3200" dirty="0">
                <a:solidFill>
                  <a:srgbClr val="00FFFF"/>
                </a:solidFill>
                <a:latin typeface="Courier New" pitchFamily="49" charset="0"/>
              </a:rPr>
              <a:t>B </a:t>
            </a:r>
            <a:r>
              <a:rPr lang="en-US" sz="3200" dirty="0" err="1">
                <a:solidFill>
                  <a:srgbClr val="00FFFF"/>
                </a:solidFill>
                <a:latin typeface="Courier New" pitchFamily="49" charset="0"/>
              </a:rPr>
              <a:t>p.enq</a:t>
            </a:r>
            <a:r>
              <a:rPr lang="en-US" sz="3200" dirty="0">
                <a:solidFill>
                  <a:srgbClr val="00FFFF"/>
                </a:solidFill>
                <a:latin typeface="Courier New" pitchFamily="49" charset="0"/>
              </a:rPr>
              <a:t>(4)</a:t>
            </a:r>
          </a:p>
          <a:p>
            <a:r>
              <a:rPr lang="en-US" sz="3200" dirty="0">
                <a:solidFill>
                  <a:srgbClr val="00FFFF"/>
                </a:solidFill>
                <a:latin typeface="Courier New" pitchFamily="49" charset="0"/>
              </a:rPr>
              <a:t>B p:void</a:t>
            </a:r>
          </a:p>
          <a:p>
            <a:r>
              <a:rPr lang="en-US" sz="3200" dirty="0">
                <a:solidFill>
                  <a:srgbClr val="00FFFF"/>
                </a:solidFill>
                <a:latin typeface="Courier New" pitchFamily="49" charset="0"/>
              </a:rPr>
              <a:t>B </a:t>
            </a:r>
            <a:r>
              <a:rPr lang="en-US" sz="3200" dirty="0" err="1">
                <a:solidFill>
                  <a:srgbClr val="00FFFF"/>
                </a:solidFill>
                <a:latin typeface="Courier New" pitchFamily="49" charset="0"/>
              </a:rPr>
              <a:t>q.deq</a:t>
            </a:r>
            <a:r>
              <a:rPr lang="en-US" sz="3200" dirty="0">
                <a:solidFill>
                  <a:srgbClr val="00FFFF"/>
                </a:solidFill>
                <a:latin typeface="Courier New" pitchFamily="49" charset="0"/>
              </a:rPr>
              <a:t>()</a:t>
            </a:r>
          </a:p>
          <a:p>
            <a:r>
              <a:rPr lang="en-US" sz="3200" dirty="0">
                <a:solidFill>
                  <a:srgbClr val="00FFFF"/>
                </a:solidFill>
                <a:latin typeface="Courier New" pitchFamily="49" charset="0"/>
              </a:rPr>
              <a:t>B q:4</a:t>
            </a:r>
          </a:p>
        </p:txBody>
      </p:sp>
      <p:sp>
        <p:nvSpPr>
          <p:cNvPr id="8" name="Footer Placeholder 3"/>
          <p:cNvSpPr>
            <a:spLocks noGrp="1"/>
          </p:cNvSpPr>
          <p:nvPr>
            <p:ph type="ftr" sz="quarter" idx="10"/>
          </p:nvPr>
        </p:nvSpPr>
        <p:spPr>
          <a:xfrm>
            <a:off x="3124200" y="6248400"/>
            <a:ext cx="2895600" cy="457200"/>
          </a:xfrm>
        </p:spPr>
        <p:txBody>
          <a:bodyPr/>
          <a:lstStyle/>
          <a:p>
            <a:pPr>
              <a:defRPr/>
            </a:pPr>
            <a:r>
              <a:rPr lang="en-US" b="0" dirty="0">
                <a:latin typeface="Arial" pitchFamily="34" charset="0"/>
                <a:cs typeface="+mn-cs"/>
              </a:rPr>
              <a:t>Art of Multiprocessor Programming</a:t>
            </a:r>
          </a:p>
        </p:txBody>
      </p:sp>
      <p:sp>
        <p:nvSpPr>
          <p:cNvPr id="9" name="Slide Number Placeholder 4"/>
          <p:cNvSpPr>
            <a:spLocks noGrp="1"/>
          </p:cNvSpPr>
          <p:nvPr>
            <p:ph type="sldNum" sz="quarter" idx="11"/>
          </p:nvPr>
        </p:nvSpPr>
        <p:spPr>
          <a:xfrm>
            <a:off x="6553200" y="6248400"/>
            <a:ext cx="1905000" cy="457200"/>
          </a:xfrm>
        </p:spPr>
        <p:txBody>
          <a:bodyPr/>
          <a:lstStyle/>
          <a:p>
            <a:pPr>
              <a:defRPr/>
            </a:pPr>
            <a:fld id="{71408C75-C191-48C6-BA32-E9995E2B0E3A}" type="slidenum">
              <a:rPr lang="x-none" b="0">
                <a:latin typeface="Arial" pitchFamily="34" charset="0"/>
                <a:cs typeface="+mn-cs"/>
              </a:rPr>
              <a:pPr>
                <a:defRPr/>
              </a:pPr>
              <a:t>115</a:t>
            </a:fld>
            <a:endParaRPr lang="en-US" b="0" dirty="0">
              <a:latin typeface="Arial" pitchFamily="34" charset="0"/>
              <a:cs typeface="+mn-cs"/>
            </a:endParaRPr>
          </a:p>
        </p:txBody>
      </p:sp>
      <p:sp>
        <p:nvSpPr>
          <p:cNvPr id="111621" name="Rectangle 3"/>
          <p:cNvSpPr>
            <a:spLocks noGrp="1" noChangeArrowheads="1"/>
          </p:cNvSpPr>
          <p:nvPr>
            <p:ph type="title" idx="4294967295"/>
          </p:nvPr>
        </p:nvSpPr>
        <p:spPr/>
        <p:txBody>
          <a:bodyPr/>
          <a:lstStyle/>
          <a:p>
            <a:pPr eaLnBrk="1" hangingPunct="1"/>
            <a:r>
              <a:rPr lang="en-US"/>
              <a:t>Complete Subhistory</a:t>
            </a:r>
          </a:p>
        </p:txBody>
      </p:sp>
      <p:sp>
        <p:nvSpPr>
          <p:cNvPr id="111623" name="AutoShape 5"/>
          <p:cNvSpPr>
            <a:spLocks noChangeArrowheads="1"/>
          </p:cNvSpPr>
          <p:nvPr/>
        </p:nvSpPr>
        <p:spPr bwMode="auto">
          <a:xfrm>
            <a:off x="2978544" y="2596893"/>
            <a:ext cx="2438400" cy="411163"/>
          </a:xfrm>
          <a:prstGeom prst="wedgeRoundRectCallout">
            <a:avLst>
              <a:gd name="adj1" fmla="val 65318"/>
              <a:gd name="adj2" fmla="val 472810"/>
              <a:gd name="adj3" fmla="val 16667"/>
            </a:avLst>
          </a:prstGeom>
          <a:noFill/>
          <a:ln w="38100">
            <a:solidFill>
              <a:srgbClr val="FF0000"/>
            </a:solidFill>
            <a:miter lim="800000"/>
            <a:headEnd/>
            <a:tailEnd/>
          </a:ln>
        </p:spPr>
        <p:txBody>
          <a:bodyPr anchor="ctr"/>
          <a:lstStyle/>
          <a:p>
            <a:pPr algn="ctr"/>
            <a:endParaRPr lang="en-US" sz="4400" dirty="0">
              <a:solidFill>
                <a:srgbClr val="0000FF"/>
              </a:solidFill>
              <a:latin typeface="Arial" pitchFamily="34" charset="0"/>
            </a:endParaRPr>
          </a:p>
        </p:txBody>
      </p:sp>
      <p:sp>
        <p:nvSpPr>
          <p:cNvPr id="111624" name="Text Box 6"/>
          <p:cNvSpPr txBox="1">
            <a:spLocks noChangeArrowheads="1"/>
          </p:cNvSpPr>
          <p:nvPr/>
        </p:nvSpPr>
        <p:spPr bwMode="auto">
          <a:xfrm>
            <a:off x="5136316" y="5045715"/>
            <a:ext cx="3687763" cy="946150"/>
          </a:xfrm>
          <a:prstGeom prst="rect">
            <a:avLst/>
          </a:prstGeom>
          <a:noFill/>
          <a:ln w="38100">
            <a:solidFill>
              <a:srgbClr val="FF0000"/>
            </a:solidFill>
            <a:miter lim="800000"/>
            <a:headEnd/>
            <a:tailEnd/>
          </a:ln>
        </p:spPr>
        <p:txBody>
          <a:bodyPr>
            <a:spAutoFit/>
          </a:bodyPr>
          <a:lstStyle/>
          <a:p>
            <a:pPr algn="ctr"/>
            <a:r>
              <a:rPr lang="en-US" sz="2800" b="0" dirty="0">
                <a:solidFill>
                  <a:srgbClr val="FFFF00"/>
                </a:solidFill>
                <a:latin typeface="Arial" pitchFamily="34" charset="0"/>
              </a:rPr>
              <a:t>discard pending invocations</a:t>
            </a:r>
          </a:p>
        </p:txBody>
      </p:sp>
      <p:sp>
        <p:nvSpPr>
          <p:cNvPr id="111625" name="Text Box 7"/>
          <p:cNvSpPr txBox="1">
            <a:spLocks noChangeArrowheads="1"/>
          </p:cNvSpPr>
          <p:nvPr/>
        </p:nvSpPr>
        <p:spPr bwMode="auto">
          <a:xfrm>
            <a:off x="2031372" y="3740150"/>
            <a:ext cx="753731" cy="523220"/>
          </a:xfrm>
          <a:prstGeom prst="rect">
            <a:avLst/>
          </a:prstGeom>
          <a:noFill/>
          <a:ln w="9525" algn="ctr">
            <a:noFill/>
            <a:miter lim="800000"/>
            <a:headEnd/>
            <a:tailEnd/>
          </a:ln>
        </p:spPr>
        <p:txBody>
          <a:bodyPr wrap="none">
            <a:spAutoFit/>
          </a:bodyPr>
          <a:lstStyle/>
          <a:p>
            <a:pPr algn="ctr">
              <a:spcBef>
                <a:spcPct val="50000"/>
              </a:spcBef>
            </a:pPr>
            <a:r>
              <a:rPr lang="en-US" sz="2800" dirty="0">
                <a:latin typeface="Arial" pitchFamily="34" charset="0"/>
              </a:rPr>
              <a:t>H =</a:t>
            </a:r>
          </a:p>
        </p:txBody>
      </p:sp>
      <p:pic>
        <p:nvPicPr>
          <p:cNvPr id="10" name="Picture 7"/>
          <p:cNvPicPr>
            <a:picLocks noChangeAspect="1" noChangeArrowheads="1"/>
          </p:cNvPicPr>
          <p:nvPr/>
        </p:nvPicPr>
        <p:blipFill>
          <a:blip r:embed="rId3" cstate="print"/>
          <a:srcRect/>
          <a:stretch>
            <a:fillRect/>
          </a:stretch>
        </p:blipFill>
        <p:spPr bwMode="auto">
          <a:xfrm>
            <a:off x="655638" y="6157913"/>
            <a:ext cx="587375" cy="587375"/>
          </a:xfrm>
          <a:prstGeom prst="rect">
            <a:avLst/>
          </a:prstGeom>
          <a:noFill/>
          <a:ln w="9525">
            <a:noFill/>
            <a:miter lim="800000"/>
            <a:headEnd/>
            <a:tailEnd/>
          </a:ln>
        </p:spPr>
      </p:pic>
    </p:spTree>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Text Box 4">
            <a:extLst>
              <a:ext uri="{FF2B5EF4-FFF2-40B4-BE49-F238E27FC236}">
                <a16:creationId xmlns:a16="http://schemas.microsoft.com/office/drawing/2014/main" id="{E5B13BC1-4D99-FA31-DCA5-53F7039EB8F4}"/>
              </a:ext>
            </a:extLst>
          </p:cNvPr>
          <p:cNvSpPr txBox="1">
            <a:spLocks noChangeArrowheads="1"/>
          </p:cNvSpPr>
          <p:nvPr/>
        </p:nvSpPr>
        <p:spPr bwMode="auto">
          <a:xfrm>
            <a:off x="2909888" y="2514600"/>
            <a:ext cx="2789237" cy="2554545"/>
          </a:xfrm>
          <a:prstGeom prst="rect">
            <a:avLst/>
          </a:prstGeom>
          <a:noFill/>
          <a:ln w="9525">
            <a:noFill/>
            <a:miter lim="800000"/>
            <a:headEnd/>
            <a:tailEnd/>
          </a:ln>
        </p:spPr>
        <p:txBody>
          <a:bodyPr>
            <a:spAutoFit/>
          </a:bodyPr>
          <a:lstStyle/>
          <a:p>
            <a:r>
              <a:rPr lang="en-US" sz="3200" dirty="0">
                <a:solidFill>
                  <a:schemeClr val="tx1"/>
                </a:solidFill>
                <a:latin typeface="Courier New" pitchFamily="49" charset="0"/>
              </a:rPr>
              <a:t>A </a:t>
            </a:r>
            <a:r>
              <a:rPr lang="en-US" sz="3200" dirty="0" err="1">
                <a:solidFill>
                  <a:schemeClr val="tx1"/>
                </a:solidFill>
                <a:latin typeface="Courier New" pitchFamily="49" charset="0"/>
              </a:rPr>
              <a:t>q.enq</a:t>
            </a:r>
            <a:r>
              <a:rPr lang="en-US" sz="3200" dirty="0">
                <a:solidFill>
                  <a:schemeClr val="tx1"/>
                </a:solidFill>
                <a:latin typeface="Courier New" pitchFamily="49" charset="0"/>
              </a:rPr>
              <a:t>(3)</a:t>
            </a:r>
          </a:p>
          <a:p>
            <a:r>
              <a:rPr lang="en-US" sz="3200" dirty="0">
                <a:solidFill>
                  <a:srgbClr val="00FFFF"/>
                </a:solidFill>
                <a:latin typeface="Courier New" pitchFamily="49" charset="0"/>
              </a:rPr>
              <a:t>B </a:t>
            </a:r>
            <a:r>
              <a:rPr lang="en-US" sz="3200" dirty="0" err="1">
                <a:solidFill>
                  <a:srgbClr val="00FFFF"/>
                </a:solidFill>
                <a:latin typeface="Courier New" pitchFamily="49" charset="0"/>
              </a:rPr>
              <a:t>p.enq</a:t>
            </a:r>
            <a:r>
              <a:rPr lang="en-US" sz="3200" dirty="0">
                <a:solidFill>
                  <a:srgbClr val="00FFFF"/>
                </a:solidFill>
                <a:latin typeface="Courier New" pitchFamily="49" charset="0"/>
              </a:rPr>
              <a:t>(4)</a:t>
            </a:r>
          </a:p>
          <a:p>
            <a:r>
              <a:rPr lang="en-US" sz="3200" dirty="0">
                <a:solidFill>
                  <a:srgbClr val="00FFFF"/>
                </a:solidFill>
                <a:latin typeface="Courier New" pitchFamily="49" charset="0"/>
              </a:rPr>
              <a:t>B p:void</a:t>
            </a:r>
          </a:p>
          <a:p>
            <a:r>
              <a:rPr lang="en-US" sz="3200" dirty="0">
                <a:solidFill>
                  <a:srgbClr val="00FFFF"/>
                </a:solidFill>
                <a:latin typeface="Courier New" pitchFamily="49" charset="0"/>
              </a:rPr>
              <a:t>B </a:t>
            </a:r>
            <a:r>
              <a:rPr lang="en-US" sz="3200" dirty="0" err="1">
                <a:solidFill>
                  <a:srgbClr val="00FFFF"/>
                </a:solidFill>
                <a:latin typeface="Courier New" pitchFamily="49" charset="0"/>
              </a:rPr>
              <a:t>q.deq</a:t>
            </a:r>
            <a:r>
              <a:rPr lang="en-US" sz="3200" dirty="0">
                <a:solidFill>
                  <a:srgbClr val="00FFFF"/>
                </a:solidFill>
                <a:latin typeface="Courier New" pitchFamily="49" charset="0"/>
              </a:rPr>
              <a:t>()</a:t>
            </a:r>
          </a:p>
          <a:p>
            <a:r>
              <a:rPr lang="en-US" sz="3200" dirty="0">
                <a:solidFill>
                  <a:srgbClr val="00FFFF"/>
                </a:solidFill>
                <a:latin typeface="Courier New" pitchFamily="49" charset="0"/>
              </a:rPr>
              <a:t>B q:4</a:t>
            </a:r>
          </a:p>
        </p:txBody>
      </p:sp>
      <p:sp>
        <p:nvSpPr>
          <p:cNvPr id="8" name="Footer Placeholder 3"/>
          <p:cNvSpPr>
            <a:spLocks noGrp="1"/>
          </p:cNvSpPr>
          <p:nvPr>
            <p:ph type="ftr" sz="quarter" idx="10"/>
          </p:nvPr>
        </p:nvSpPr>
        <p:spPr>
          <a:xfrm>
            <a:off x="3124200" y="6248400"/>
            <a:ext cx="2895600" cy="457200"/>
          </a:xfrm>
        </p:spPr>
        <p:txBody>
          <a:bodyPr/>
          <a:lstStyle/>
          <a:p>
            <a:pPr>
              <a:defRPr/>
            </a:pPr>
            <a:r>
              <a:rPr lang="en-US" b="0" dirty="0">
                <a:latin typeface="Arial" pitchFamily="34" charset="0"/>
                <a:cs typeface="+mn-cs"/>
              </a:rPr>
              <a:t>Art of Multiprocessor Programming</a:t>
            </a:r>
          </a:p>
        </p:txBody>
      </p:sp>
      <p:sp>
        <p:nvSpPr>
          <p:cNvPr id="9" name="Slide Number Placeholder 4"/>
          <p:cNvSpPr>
            <a:spLocks noGrp="1"/>
          </p:cNvSpPr>
          <p:nvPr>
            <p:ph type="sldNum" sz="quarter" idx="11"/>
          </p:nvPr>
        </p:nvSpPr>
        <p:spPr>
          <a:xfrm>
            <a:off x="6553200" y="6248400"/>
            <a:ext cx="1905000" cy="457200"/>
          </a:xfrm>
        </p:spPr>
        <p:txBody>
          <a:bodyPr/>
          <a:lstStyle/>
          <a:p>
            <a:pPr>
              <a:defRPr/>
            </a:pPr>
            <a:fld id="{71408C75-C191-48C6-BA32-E9995E2B0E3A}" type="slidenum">
              <a:rPr lang="x-none" b="0">
                <a:latin typeface="Arial" pitchFamily="34" charset="0"/>
                <a:cs typeface="+mn-cs"/>
              </a:rPr>
              <a:pPr>
                <a:defRPr/>
              </a:pPr>
              <a:t>116</a:t>
            </a:fld>
            <a:endParaRPr lang="en-US" b="0" dirty="0">
              <a:latin typeface="Arial" pitchFamily="34" charset="0"/>
              <a:cs typeface="+mn-cs"/>
            </a:endParaRPr>
          </a:p>
        </p:txBody>
      </p:sp>
      <p:sp>
        <p:nvSpPr>
          <p:cNvPr id="111621" name="Rectangle 3"/>
          <p:cNvSpPr>
            <a:spLocks noGrp="1" noChangeArrowheads="1"/>
          </p:cNvSpPr>
          <p:nvPr>
            <p:ph type="title" idx="4294967295"/>
          </p:nvPr>
        </p:nvSpPr>
        <p:spPr/>
        <p:txBody>
          <a:bodyPr/>
          <a:lstStyle/>
          <a:p>
            <a:pPr eaLnBrk="1" hangingPunct="1"/>
            <a:r>
              <a:rPr lang="en-US" dirty="0"/>
              <a:t>Complete </a:t>
            </a:r>
            <a:r>
              <a:rPr lang="en-US" dirty="0" err="1"/>
              <a:t>Subhistory</a:t>
            </a:r>
            <a:endParaRPr lang="en-US" dirty="0"/>
          </a:p>
        </p:txBody>
      </p:sp>
      <p:sp>
        <p:nvSpPr>
          <p:cNvPr id="111623" name="AutoShape 5"/>
          <p:cNvSpPr>
            <a:spLocks noChangeArrowheads="1"/>
          </p:cNvSpPr>
          <p:nvPr/>
        </p:nvSpPr>
        <p:spPr bwMode="auto">
          <a:xfrm>
            <a:off x="2978544" y="2596893"/>
            <a:ext cx="2438400" cy="411163"/>
          </a:xfrm>
          <a:prstGeom prst="wedgeRoundRectCallout">
            <a:avLst>
              <a:gd name="adj1" fmla="val 65318"/>
              <a:gd name="adj2" fmla="val 472810"/>
              <a:gd name="adj3" fmla="val 16667"/>
            </a:avLst>
          </a:prstGeom>
          <a:noFill/>
          <a:ln w="38100">
            <a:solidFill>
              <a:srgbClr val="FF0000"/>
            </a:solidFill>
            <a:miter lim="800000"/>
            <a:headEnd/>
            <a:tailEnd/>
          </a:ln>
        </p:spPr>
        <p:txBody>
          <a:bodyPr anchor="ctr"/>
          <a:lstStyle/>
          <a:p>
            <a:pPr algn="ctr"/>
            <a:endParaRPr lang="en-US" sz="4400" dirty="0">
              <a:solidFill>
                <a:srgbClr val="0000FF"/>
              </a:solidFill>
              <a:latin typeface="Arial" pitchFamily="34" charset="0"/>
            </a:endParaRPr>
          </a:p>
        </p:txBody>
      </p:sp>
      <p:sp>
        <p:nvSpPr>
          <p:cNvPr id="111624" name="Text Box 6"/>
          <p:cNvSpPr txBox="1">
            <a:spLocks noChangeArrowheads="1"/>
          </p:cNvSpPr>
          <p:nvPr/>
        </p:nvSpPr>
        <p:spPr bwMode="auto">
          <a:xfrm>
            <a:off x="5136316" y="5045715"/>
            <a:ext cx="3687763" cy="946150"/>
          </a:xfrm>
          <a:prstGeom prst="rect">
            <a:avLst/>
          </a:prstGeom>
          <a:noFill/>
          <a:ln w="38100">
            <a:solidFill>
              <a:srgbClr val="FF0000"/>
            </a:solidFill>
            <a:miter lim="800000"/>
            <a:headEnd/>
            <a:tailEnd/>
          </a:ln>
        </p:spPr>
        <p:txBody>
          <a:bodyPr>
            <a:spAutoFit/>
          </a:bodyPr>
          <a:lstStyle/>
          <a:p>
            <a:pPr algn="ctr"/>
            <a:r>
              <a:rPr lang="en-US" sz="2800" b="0" dirty="0">
                <a:solidFill>
                  <a:srgbClr val="FFFF00"/>
                </a:solidFill>
                <a:latin typeface="Arial" pitchFamily="34" charset="0"/>
              </a:rPr>
              <a:t>discard pending invocations</a:t>
            </a:r>
          </a:p>
        </p:txBody>
      </p:sp>
      <p:pic>
        <p:nvPicPr>
          <p:cNvPr id="10" name="Picture 7"/>
          <p:cNvPicPr>
            <a:picLocks noChangeAspect="1" noChangeArrowheads="1"/>
          </p:cNvPicPr>
          <p:nvPr/>
        </p:nvPicPr>
        <p:blipFill>
          <a:blip r:embed="rId3" cstate="print"/>
          <a:srcRect/>
          <a:stretch>
            <a:fillRect/>
          </a:stretch>
        </p:blipFill>
        <p:spPr bwMode="auto">
          <a:xfrm>
            <a:off x="655638" y="6157913"/>
            <a:ext cx="587375" cy="587375"/>
          </a:xfrm>
          <a:prstGeom prst="rect">
            <a:avLst/>
          </a:prstGeom>
          <a:noFill/>
          <a:ln w="9525">
            <a:noFill/>
            <a:miter lim="800000"/>
            <a:headEnd/>
            <a:tailEnd/>
          </a:ln>
        </p:spPr>
      </p:pic>
      <p:sp>
        <p:nvSpPr>
          <p:cNvPr id="11" name="Text Box 6">
            <a:extLst>
              <a:ext uri="{FF2B5EF4-FFF2-40B4-BE49-F238E27FC236}">
                <a16:creationId xmlns:a16="http://schemas.microsoft.com/office/drawing/2014/main" id="{D42760E8-6E84-4E7B-9F37-D1976D811028}"/>
              </a:ext>
            </a:extLst>
          </p:cNvPr>
          <p:cNvSpPr txBox="1">
            <a:spLocks noChangeArrowheads="1"/>
          </p:cNvSpPr>
          <p:nvPr/>
        </p:nvSpPr>
        <p:spPr bwMode="auto">
          <a:xfrm>
            <a:off x="352425" y="3744913"/>
            <a:ext cx="2625725" cy="519112"/>
          </a:xfrm>
          <a:prstGeom prst="rect">
            <a:avLst/>
          </a:prstGeom>
          <a:noFill/>
          <a:ln w="9525" algn="ctr">
            <a:noFill/>
            <a:miter lim="800000"/>
            <a:headEnd/>
            <a:tailEnd/>
          </a:ln>
        </p:spPr>
        <p:txBody>
          <a:bodyPr wrap="none">
            <a:spAutoFit/>
          </a:bodyPr>
          <a:lstStyle/>
          <a:p>
            <a:pPr algn="ctr">
              <a:spcBef>
                <a:spcPct val="50000"/>
              </a:spcBef>
            </a:pPr>
            <a:r>
              <a:rPr lang="en-US" sz="2800" dirty="0">
                <a:solidFill>
                  <a:srgbClr val="FFFF00"/>
                </a:solidFill>
                <a:latin typeface="Arial" pitchFamily="34" charset="0"/>
              </a:rPr>
              <a:t>Complete(H) =</a:t>
            </a:r>
          </a:p>
        </p:txBody>
      </p:sp>
    </p:spTree>
    <p:extLst>
      <p:ext uri="{BB962C8B-B14F-4D97-AF65-F5344CB8AC3E}">
        <p14:creationId xmlns:p14="http://schemas.microsoft.com/office/powerpoint/2010/main" val="439857698"/>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 name="Footer Placeholder 3"/>
          <p:cNvSpPr>
            <a:spLocks noGrp="1"/>
          </p:cNvSpPr>
          <p:nvPr>
            <p:ph type="ftr" sz="quarter" idx="10"/>
          </p:nvPr>
        </p:nvSpPr>
        <p:spPr>
          <a:xfrm>
            <a:off x="3124200" y="6248400"/>
            <a:ext cx="2895600" cy="457200"/>
          </a:xfrm>
        </p:spPr>
        <p:txBody>
          <a:bodyPr/>
          <a:lstStyle/>
          <a:p>
            <a:pPr>
              <a:defRPr/>
            </a:pPr>
            <a:r>
              <a:rPr lang="en-US" b="0" dirty="0">
                <a:solidFill>
                  <a:schemeClr val="tx1"/>
                </a:solidFill>
                <a:latin typeface="Arial" pitchFamily="34" charset="0"/>
                <a:cs typeface="+mn-cs"/>
              </a:rPr>
              <a:t>Art of Multiprocessor Programming</a:t>
            </a:r>
          </a:p>
        </p:txBody>
      </p:sp>
      <p:sp>
        <p:nvSpPr>
          <p:cNvPr id="7" name="Slide Number Placeholder 4"/>
          <p:cNvSpPr>
            <a:spLocks noGrp="1"/>
          </p:cNvSpPr>
          <p:nvPr>
            <p:ph type="sldNum" sz="quarter" idx="11"/>
          </p:nvPr>
        </p:nvSpPr>
        <p:spPr>
          <a:xfrm>
            <a:off x="6553200" y="6248400"/>
            <a:ext cx="1905000" cy="457200"/>
          </a:xfrm>
        </p:spPr>
        <p:txBody>
          <a:bodyPr/>
          <a:lstStyle/>
          <a:p>
            <a:pPr>
              <a:defRPr/>
            </a:pPr>
            <a:fld id="{68750667-FD47-47C1-94C1-E878E8A70C92}" type="slidenum">
              <a:rPr lang="x-none" b="0">
                <a:solidFill>
                  <a:schemeClr val="tx1"/>
                </a:solidFill>
                <a:latin typeface="Arial" pitchFamily="34" charset="0"/>
                <a:cs typeface="+mn-cs"/>
              </a:rPr>
              <a:pPr>
                <a:defRPr/>
              </a:pPr>
              <a:t>117</a:t>
            </a:fld>
            <a:endParaRPr lang="en-US" b="0" dirty="0">
              <a:solidFill>
                <a:schemeClr val="tx1"/>
              </a:solidFill>
              <a:latin typeface="Arial" pitchFamily="34" charset="0"/>
              <a:cs typeface="+mn-cs"/>
            </a:endParaRPr>
          </a:p>
        </p:txBody>
      </p:sp>
      <p:sp>
        <p:nvSpPr>
          <p:cNvPr id="113669" name="Rectangle 2"/>
          <p:cNvSpPr>
            <a:spLocks noGrp="1" noChangeArrowheads="1"/>
          </p:cNvSpPr>
          <p:nvPr>
            <p:ph type="title" idx="4294967295"/>
          </p:nvPr>
        </p:nvSpPr>
        <p:spPr/>
        <p:txBody>
          <a:bodyPr/>
          <a:lstStyle/>
          <a:p>
            <a:pPr eaLnBrk="1" hangingPunct="1"/>
            <a:r>
              <a:rPr lang="en-US" dirty="0"/>
              <a:t>Sequential Histories</a:t>
            </a:r>
          </a:p>
        </p:txBody>
      </p:sp>
      <p:pic>
        <p:nvPicPr>
          <p:cNvPr id="8" name="Picture 7"/>
          <p:cNvPicPr>
            <a:picLocks noChangeAspect="1" noChangeArrowheads="1"/>
          </p:cNvPicPr>
          <p:nvPr/>
        </p:nvPicPr>
        <p:blipFill>
          <a:blip r:embed="rId3" cstate="print"/>
          <a:srcRect/>
          <a:stretch>
            <a:fillRect/>
          </a:stretch>
        </p:blipFill>
        <p:spPr bwMode="auto">
          <a:xfrm>
            <a:off x="655638" y="6157913"/>
            <a:ext cx="587375" cy="587375"/>
          </a:xfrm>
          <a:prstGeom prst="rect">
            <a:avLst/>
          </a:prstGeom>
          <a:noFill/>
          <a:ln w="9525">
            <a:noFill/>
            <a:miter lim="800000"/>
            <a:headEnd/>
            <a:tailEnd/>
          </a:ln>
        </p:spPr>
      </p:pic>
      <p:sp>
        <p:nvSpPr>
          <p:cNvPr id="5" name="Text Box 4">
            <a:extLst>
              <a:ext uri="{FF2B5EF4-FFF2-40B4-BE49-F238E27FC236}">
                <a16:creationId xmlns:a16="http://schemas.microsoft.com/office/drawing/2014/main" id="{4279CA96-47B0-546B-15FF-4DE3DD93F067}"/>
              </a:ext>
            </a:extLst>
          </p:cNvPr>
          <p:cNvSpPr txBox="1">
            <a:spLocks noChangeArrowheads="1"/>
          </p:cNvSpPr>
          <p:nvPr/>
        </p:nvSpPr>
        <p:spPr bwMode="auto">
          <a:xfrm>
            <a:off x="944563" y="2514600"/>
            <a:ext cx="2789237" cy="3539430"/>
          </a:xfrm>
          <a:prstGeom prst="rect">
            <a:avLst/>
          </a:prstGeom>
          <a:noFill/>
          <a:ln w="9525">
            <a:noFill/>
            <a:miter lim="800000"/>
            <a:headEnd/>
            <a:tailEnd/>
          </a:ln>
        </p:spPr>
        <p:txBody>
          <a:bodyPr>
            <a:spAutoFit/>
          </a:bodyPr>
          <a:lstStyle/>
          <a:p>
            <a:r>
              <a:rPr lang="en-US" sz="3200" dirty="0">
                <a:solidFill>
                  <a:schemeClr val="bg1"/>
                </a:solidFill>
                <a:latin typeface="Courier New" pitchFamily="49" charset="0"/>
              </a:rPr>
              <a:t>A </a:t>
            </a:r>
            <a:r>
              <a:rPr lang="en-US" sz="3200" dirty="0" err="1">
                <a:solidFill>
                  <a:schemeClr val="bg1"/>
                </a:solidFill>
                <a:latin typeface="Courier New" pitchFamily="49" charset="0"/>
              </a:rPr>
              <a:t>q.enq</a:t>
            </a:r>
            <a:r>
              <a:rPr lang="en-US" sz="3200" dirty="0">
                <a:solidFill>
                  <a:schemeClr val="bg1"/>
                </a:solidFill>
                <a:latin typeface="Courier New" pitchFamily="49" charset="0"/>
              </a:rPr>
              <a:t>(3)</a:t>
            </a:r>
          </a:p>
          <a:p>
            <a:r>
              <a:rPr lang="en-US" sz="3200" dirty="0">
                <a:solidFill>
                  <a:schemeClr val="bg1"/>
                </a:solidFill>
                <a:latin typeface="Courier New" pitchFamily="49" charset="0"/>
              </a:rPr>
              <a:t>A q:void</a:t>
            </a:r>
          </a:p>
          <a:p>
            <a:r>
              <a:rPr lang="en-US" sz="3200" dirty="0">
                <a:solidFill>
                  <a:srgbClr val="00FFFF"/>
                </a:solidFill>
                <a:latin typeface="Courier New" pitchFamily="49" charset="0"/>
              </a:rPr>
              <a:t>B </a:t>
            </a:r>
            <a:r>
              <a:rPr lang="en-US" sz="3200" dirty="0" err="1">
                <a:solidFill>
                  <a:srgbClr val="00FFFF"/>
                </a:solidFill>
                <a:latin typeface="Courier New" pitchFamily="49" charset="0"/>
              </a:rPr>
              <a:t>p.enq</a:t>
            </a:r>
            <a:r>
              <a:rPr lang="en-US" sz="3200" dirty="0">
                <a:solidFill>
                  <a:srgbClr val="00FFFF"/>
                </a:solidFill>
                <a:latin typeface="Courier New" pitchFamily="49" charset="0"/>
              </a:rPr>
              <a:t>(4)</a:t>
            </a:r>
          </a:p>
          <a:p>
            <a:r>
              <a:rPr lang="en-US" sz="3200" dirty="0">
                <a:solidFill>
                  <a:srgbClr val="00FFFF"/>
                </a:solidFill>
                <a:latin typeface="Courier New" pitchFamily="49" charset="0"/>
              </a:rPr>
              <a:t>B p:void</a:t>
            </a:r>
          </a:p>
          <a:p>
            <a:r>
              <a:rPr lang="en-US" sz="3200" dirty="0">
                <a:solidFill>
                  <a:srgbClr val="00FFFF"/>
                </a:solidFill>
                <a:latin typeface="Courier New" pitchFamily="49" charset="0"/>
              </a:rPr>
              <a:t>B </a:t>
            </a:r>
            <a:r>
              <a:rPr lang="en-US" sz="3200" dirty="0" err="1">
                <a:solidFill>
                  <a:srgbClr val="00FFFF"/>
                </a:solidFill>
                <a:latin typeface="Courier New" pitchFamily="49" charset="0"/>
              </a:rPr>
              <a:t>q.deq</a:t>
            </a:r>
            <a:r>
              <a:rPr lang="en-US" sz="3200" dirty="0">
                <a:solidFill>
                  <a:srgbClr val="00FFFF"/>
                </a:solidFill>
                <a:latin typeface="Courier New" pitchFamily="49" charset="0"/>
              </a:rPr>
              <a:t>()</a:t>
            </a:r>
          </a:p>
          <a:p>
            <a:r>
              <a:rPr lang="en-US" sz="3200" dirty="0">
                <a:solidFill>
                  <a:srgbClr val="00FFFF"/>
                </a:solidFill>
                <a:latin typeface="Courier New" pitchFamily="49" charset="0"/>
              </a:rPr>
              <a:t>B q:3</a:t>
            </a:r>
          </a:p>
          <a:p>
            <a:r>
              <a:rPr lang="en-US" sz="3200" dirty="0">
                <a:solidFill>
                  <a:schemeClr val="bg1"/>
                </a:solidFill>
                <a:latin typeface="Courier New" pitchFamily="49" charset="0"/>
              </a:rPr>
              <a:t>A q:enq(5)</a:t>
            </a:r>
          </a:p>
        </p:txBody>
      </p:sp>
      <p:grpSp>
        <p:nvGrpSpPr>
          <p:cNvPr id="9" name="Group 5">
            <a:extLst>
              <a:ext uri="{FF2B5EF4-FFF2-40B4-BE49-F238E27FC236}">
                <a16:creationId xmlns:a16="http://schemas.microsoft.com/office/drawing/2014/main" id="{ADC7D8B9-FD04-4C09-99B0-F1E983D9B2C4}"/>
              </a:ext>
            </a:extLst>
          </p:cNvPr>
          <p:cNvGrpSpPr>
            <a:grpSpLocks/>
          </p:cNvGrpSpPr>
          <p:nvPr/>
        </p:nvGrpSpPr>
        <p:grpSpPr bwMode="auto">
          <a:xfrm>
            <a:off x="914400" y="4191000"/>
            <a:ext cx="5476875" cy="1266825"/>
            <a:chOff x="576" y="2640"/>
            <a:chExt cx="3450" cy="798"/>
          </a:xfrm>
        </p:grpSpPr>
        <p:sp>
          <p:nvSpPr>
            <p:cNvPr id="10" name="AutoShape 6">
              <a:extLst>
                <a:ext uri="{FF2B5EF4-FFF2-40B4-BE49-F238E27FC236}">
                  <a16:creationId xmlns:a16="http://schemas.microsoft.com/office/drawing/2014/main" id="{DAB7F4A5-3E55-A109-0953-BAD42807742A}"/>
                </a:ext>
              </a:extLst>
            </p:cNvPr>
            <p:cNvSpPr>
              <a:spLocks noChangeArrowheads="1"/>
            </p:cNvSpPr>
            <p:nvPr/>
          </p:nvSpPr>
          <p:spPr bwMode="auto">
            <a:xfrm>
              <a:off x="576" y="2871"/>
              <a:ext cx="1824" cy="567"/>
            </a:xfrm>
            <a:prstGeom prst="wedgeRoundRectCallout">
              <a:avLst>
                <a:gd name="adj1" fmla="val 85199"/>
                <a:gd name="adj2" fmla="val -56171"/>
                <a:gd name="adj3" fmla="val 16667"/>
              </a:avLst>
            </a:prstGeom>
            <a:noFill/>
            <a:ln w="38100">
              <a:solidFill>
                <a:srgbClr val="FF0000"/>
              </a:solidFill>
              <a:miter lim="800000"/>
              <a:headEnd/>
              <a:tailEnd/>
            </a:ln>
          </p:spPr>
          <p:txBody>
            <a:bodyPr anchor="ctr"/>
            <a:lstStyle/>
            <a:p>
              <a:pPr algn="ctr"/>
              <a:endParaRPr lang="en-US" sz="4400" dirty="0">
                <a:solidFill>
                  <a:srgbClr val="0000FF"/>
                </a:solidFill>
                <a:latin typeface="Arial" pitchFamily="34" charset="0"/>
              </a:endParaRPr>
            </a:p>
          </p:txBody>
        </p:sp>
        <p:sp>
          <p:nvSpPr>
            <p:cNvPr id="11" name="Text Box 7">
              <a:extLst>
                <a:ext uri="{FF2B5EF4-FFF2-40B4-BE49-F238E27FC236}">
                  <a16:creationId xmlns:a16="http://schemas.microsoft.com/office/drawing/2014/main" id="{29C9B6D4-AD36-B36E-E3DE-9504542186EA}"/>
                </a:ext>
              </a:extLst>
            </p:cNvPr>
            <p:cNvSpPr txBox="1">
              <a:spLocks noChangeArrowheads="1"/>
            </p:cNvSpPr>
            <p:nvPr/>
          </p:nvSpPr>
          <p:spPr bwMode="auto">
            <a:xfrm>
              <a:off x="3149" y="2640"/>
              <a:ext cx="877" cy="368"/>
            </a:xfrm>
            <a:prstGeom prst="rect">
              <a:avLst/>
            </a:prstGeom>
            <a:noFill/>
            <a:ln w="9525">
              <a:noFill/>
              <a:miter lim="800000"/>
              <a:headEnd/>
              <a:tailEnd/>
            </a:ln>
          </p:spPr>
          <p:txBody>
            <a:bodyPr wrap="none">
              <a:spAutoFit/>
            </a:bodyPr>
            <a:lstStyle/>
            <a:p>
              <a:pPr algn="r"/>
              <a:r>
                <a:rPr lang="en-US" sz="3200" dirty="0">
                  <a:latin typeface="Arial" pitchFamily="34" charset="0"/>
                </a:rPr>
                <a:t>match</a:t>
              </a:r>
            </a:p>
          </p:txBody>
        </p:sp>
      </p:grpSp>
      <p:grpSp>
        <p:nvGrpSpPr>
          <p:cNvPr id="12" name="Group 8">
            <a:extLst>
              <a:ext uri="{FF2B5EF4-FFF2-40B4-BE49-F238E27FC236}">
                <a16:creationId xmlns:a16="http://schemas.microsoft.com/office/drawing/2014/main" id="{CCBD3A2B-85B8-A0D0-625D-9AF8DA7EBD72}"/>
              </a:ext>
            </a:extLst>
          </p:cNvPr>
          <p:cNvGrpSpPr>
            <a:grpSpLocks/>
          </p:cNvGrpSpPr>
          <p:nvPr/>
        </p:nvGrpSpPr>
        <p:grpSpPr bwMode="auto">
          <a:xfrm>
            <a:off x="914400" y="2316163"/>
            <a:ext cx="5476875" cy="1265237"/>
            <a:chOff x="576" y="1459"/>
            <a:chExt cx="3450" cy="797"/>
          </a:xfrm>
        </p:grpSpPr>
        <p:sp>
          <p:nvSpPr>
            <p:cNvPr id="13" name="AutoShape 9">
              <a:extLst>
                <a:ext uri="{FF2B5EF4-FFF2-40B4-BE49-F238E27FC236}">
                  <a16:creationId xmlns:a16="http://schemas.microsoft.com/office/drawing/2014/main" id="{3E18D94A-4F65-FB3E-5A4B-219D8B0844EF}"/>
                </a:ext>
              </a:extLst>
            </p:cNvPr>
            <p:cNvSpPr>
              <a:spLocks noChangeArrowheads="1"/>
            </p:cNvSpPr>
            <p:nvPr/>
          </p:nvSpPr>
          <p:spPr bwMode="auto">
            <a:xfrm>
              <a:off x="576" y="1536"/>
              <a:ext cx="1824" cy="720"/>
            </a:xfrm>
            <a:prstGeom prst="wedgeRoundRectCallout">
              <a:avLst>
                <a:gd name="adj1" fmla="val 85199"/>
                <a:gd name="adj2" fmla="val -20278"/>
                <a:gd name="adj3" fmla="val 16667"/>
              </a:avLst>
            </a:prstGeom>
            <a:noFill/>
            <a:ln w="38100">
              <a:solidFill>
                <a:srgbClr val="FF0000"/>
              </a:solidFill>
              <a:miter lim="800000"/>
              <a:headEnd/>
              <a:tailEnd/>
            </a:ln>
          </p:spPr>
          <p:txBody>
            <a:bodyPr anchor="ctr"/>
            <a:lstStyle/>
            <a:p>
              <a:pPr algn="ctr"/>
              <a:endParaRPr lang="en-US" sz="4400" dirty="0">
                <a:solidFill>
                  <a:srgbClr val="0000FF"/>
                </a:solidFill>
                <a:latin typeface="Arial" pitchFamily="34" charset="0"/>
              </a:endParaRPr>
            </a:p>
          </p:txBody>
        </p:sp>
        <p:sp>
          <p:nvSpPr>
            <p:cNvPr id="14" name="Text Box 10">
              <a:extLst>
                <a:ext uri="{FF2B5EF4-FFF2-40B4-BE49-F238E27FC236}">
                  <a16:creationId xmlns:a16="http://schemas.microsoft.com/office/drawing/2014/main" id="{3431668F-636C-DE0E-B45D-163140946913}"/>
                </a:ext>
              </a:extLst>
            </p:cNvPr>
            <p:cNvSpPr txBox="1">
              <a:spLocks noChangeArrowheads="1"/>
            </p:cNvSpPr>
            <p:nvPr/>
          </p:nvSpPr>
          <p:spPr bwMode="auto">
            <a:xfrm>
              <a:off x="3149" y="1459"/>
              <a:ext cx="877" cy="368"/>
            </a:xfrm>
            <a:prstGeom prst="rect">
              <a:avLst/>
            </a:prstGeom>
            <a:noFill/>
            <a:ln w="9525">
              <a:noFill/>
              <a:miter lim="800000"/>
              <a:headEnd/>
              <a:tailEnd/>
            </a:ln>
          </p:spPr>
          <p:txBody>
            <a:bodyPr wrap="none">
              <a:spAutoFit/>
            </a:bodyPr>
            <a:lstStyle/>
            <a:p>
              <a:pPr algn="r"/>
              <a:r>
                <a:rPr lang="en-US" sz="3200" dirty="0">
                  <a:latin typeface="Arial" pitchFamily="34" charset="0"/>
                </a:rPr>
                <a:t>match</a:t>
              </a:r>
            </a:p>
          </p:txBody>
        </p:sp>
      </p:grpSp>
      <p:grpSp>
        <p:nvGrpSpPr>
          <p:cNvPr id="15" name="Group 11">
            <a:extLst>
              <a:ext uri="{FF2B5EF4-FFF2-40B4-BE49-F238E27FC236}">
                <a16:creationId xmlns:a16="http://schemas.microsoft.com/office/drawing/2014/main" id="{6F0252D6-437E-23E3-48A4-9C0700878E48}"/>
              </a:ext>
            </a:extLst>
          </p:cNvPr>
          <p:cNvGrpSpPr>
            <a:grpSpLocks/>
          </p:cNvGrpSpPr>
          <p:nvPr/>
        </p:nvGrpSpPr>
        <p:grpSpPr bwMode="auto">
          <a:xfrm>
            <a:off x="914400" y="3367088"/>
            <a:ext cx="5476875" cy="1128712"/>
            <a:chOff x="576" y="2121"/>
            <a:chExt cx="3450" cy="711"/>
          </a:xfrm>
        </p:grpSpPr>
        <p:sp>
          <p:nvSpPr>
            <p:cNvPr id="16" name="AutoShape 12">
              <a:extLst>
                <a:ext uri="{FF2B5EF4-FFF2-40B4-BE49-F238E27FC236}">
                  <a16:creationId xmlns:a16="http://schemas.microsoft.com/office/drawing/2014/main" id="{9A183B40-CEF3-E15D-E936-7C489A98ED00}"/>
                </a:ext>
              </a:extLst>
            </p:cNvPr>
            <p:cNvSpPr>
              <a:spLocks noChangeArrowheads="1"/>
            </p:cNvSpPr>
            <p:nvPr/>
          </p:nvSpPr>
          <p:spPr bwMode="auto">
            <a:xfrm>
              <a:off x="576" y="2256"/>
              <a:ext cx="1824" cy="576"/>
            </a:xfrm>
            <a:prstGeom prst="wedgeRoundRectCallout">
              <a:avLst>
                <a:gd name="adj1" fmla="val 85199"/>
                <a:gd name="adj2" fmla="val -39407"/>
                <a:gd name="adj3" fmla="val 16667"/>
              </a:avLst>
            </a:prstGeom>
            <a:noFill/>
            <a:ln w="38100">
              <a:solidFill>
                <a:srgbClr val="FF0000"/>
              </a:solidFill>
              <a:miter lim="800000"/>
              <a:headEnd/>
              <a:tailEnd/>
            </a:ln>
          </p:spPr>
          <p:txBody>
            <a:bodyPr anchor="ctr"/>
            <a:lstStyle/>
            <a:p>
              <a:pPr algn="ctr"/>
              <a:endParaRPr lang="en-US" sz="4400" dirty="0">
                <a:solidFill>
                  <a:srgbClr val="0000FF"/>
                </a:solidFill>
                <a:latin typeface="Arial" pitchFamily="34" charset="0"/>
              </a:endParaRPr>
            </a:p>
          </p:txBody>
        </p:sp>
        <p:sp>
          <p:nvSpPr>
            <p:cNvPr id="17" name="Text Box 13">
              <a:extLst>
                <a:ext uri="{FF2B5EF4-FFF2-40B4-BE49-F238E27FC236}">
                  <a16:creationId xmlns:a16="http://schemas.microsoft.com/office/drawing/2014/main" id="{96028630-FC74-95AE-1E7C-337019A1BD74}"/>
                </a:ext>
              </a:extLst>
            </p:cNvPr>
            <p:cNvSpPr txBox="1">
              <a:spLocks noChangeArrowheads="1"/>
            </p:cNvSpPr>
            <p:nvPr/>
          </p:nvSpPr>
          <p:spPr bwMode="auto">
            <a:xfrm>
              <a:off x="3149" y="2121"/>
              <a:ext cx="877" cy="368"/>
            </a:xfrm>
            <a:prstGeom prst="rect">
              <a:avLst/>
            </a:prstGeom>
            <a:noFill/>
            <a:ln w="9525">
              <a:noFill/>
              <a:miter lim="800000"/>
              <a:headEnd/>
              <a:tailEnd/>
            </a:ln>
          </p:spPr>
          <p:txBody>
            <a:bodyPr wrap="none">
              <a:spAutoFit/>
            </a:bodyPr>
            <a:lstStyle/>
            <a:p>
              <a:pPr algn="r"/>
              <a:r>
                <a:rPr lang="en-US" sz="3200" dirty="0">
                  <a:latin typeface="Arial" pitchFamily="34" charset="0"/>
                </a:rPr>
                <a:t>match</a:t>
              </a:r>
            </a:p>
          </p:txBody>
        </p:sp>
      </p:grpSp>
      <p:grpSp>
        <p:nvGrpSpPr>
          <p:cNvPr id="18" name="Group 14">
            <a:extLst>
              <a:ext uri="{FF2B5EF4-FFF2-40B4-BE49-F238E27FC236}">
                <a16:creationId xmlns:a16="http://schemas.microsoft.com/office/drawing/2014/main" id="{8718CA0D-57B5-7216-349C-E73D101AFECF}"/>
              </a:ext>
            </a:extLst>
          </p:cNvPr>
          <p:cNvGrpSpPr>
            <a:grpSpLocks/>
          </p:cNvGrpSpPr>
          <p:nvPr/>
        </p:nvGrpSpPr>
        <p:grpSpPr bwMode="auto">
          <a:xfrm>
            <a:off x="914400" y="5029200"/>
            <a:ext cx="7626350" cy="1066800"/>
            <a:chOff x="576" y="3168"/>
            <a:chExt cx="4804" cy="672"/>
          </a:xfrm>
        </p:grpSpPr>
        <p:sp>
          <p:nvSpPr>
            <p:cNvPr id="19" name="AutoShape 15">
              <a:extLst>
                <a:ext uri="{FF2B5EF4-FFF2-40B4-BE49-F238E27FC236}">
                  <a16:creationId xmlns:a16="http://schemas.microsoft.com/office/drawing/2014/main" id="{E884F6E9-4AC6-CBAC-9DD4-C19534FD793C}"/>
                </a:ext>
              </a:extLst>
            </p:cNvPr>
            <p:cNvSpPr>
              <a:spLocks noChangeArrowheads="1"/>
            </p:cNvSpPr>
            <p:nvPr/>
          </p:nvSpPr>
          <p:spPr bwMode="auto">
            <a:xfrm>
              <a:off x="576" y="3456"/>
              <a:ext cx="1728" cy="336"/>
            </a:xfrm>
            <a:prstGeom prst="wedgeRoundRectCallout">
              <a:avLst>
                <a:gd name="adj1" fmla="val 91148"/>
                <a:gd name="adj2" fmla="val -11606"/>
                <a:gd name="adj3" fmla="val 16667"/>
              </a:avLst>
            </a:prstGeom>
            <a:noFill/>
            <a:ln w="38100">
              <a:solidFill>
                <a:srgbClr val="FF0000"/>
              </a:solidFill>
              <a:miter lim="800000"/>
              <a:headEnd/>
              <a:tailEnd/>
            </a:ln>
          </p:spPr>
          <p:txBody>
            <a:bodyPr anchor="ctr"/>
            <a:lstStyle/>
            <a:p>
              <a:pPr algn="ctr"/>
              <a:endParaRPr lang="en-US" sz="4400" dirty="0">
                <a:solidFill>
                  <a:srgbClr val="0000FF"/>
                </a:solidFill>
                <a:latin typeface="Arial" pitchFamily="34" charset="0"/>
              </a:endParaRPr>
            </a:p>
          </p:txBody>
        </p:sp>
        <p:sp>
          <p:nvSpPr>
            <p:cNvPr id="20" name="Text Box 16">
              <a:extLst>
                <a:ext uri="{FF2B5EF4-FFF2-40B4-BE49-F238E27FC236}">
                  <a16:creationId xmlns:a16="http://schemas.microsoft.com/office/drawing/2014/main" id="{BD8C6EE6-39A8-D573-79E4-FAD38EF9B712}"/>
                </a:ext>
              </a:extLst>
            </p:cNvPr>
            <p:cNvSpPr txBox="1">
              <a:spLocks noChangeArrowheads="1"/>
            </p:cNvSpPr>
            <p:nvPr/>
          </p:nvSpPr>
          <p:spPr bwMode="auto">
            <a:xfrm>
              <a:off x="2832" y="3168"/>
              <a:ext cx="2548" cy="672"/>
            </a:xfrm>
            <a:prstGeom prst="rect">
              <a:avLst/>
            </a:prstGeom>
            <a:noFill/>
            <a:ln w="9525">
              <a:noFill/>
              <a:miter lim="800000"/>
              <a:headEnd/>
              <a:tailEnd/>
            </a:ln>
          </p:spPr>
          <p:txBody>
            <a:bodyPr>
              <a:spAutoFit/>
            </a:bodyPr>
            <a:lstStyle/>
            <a:p>
              <a:pPr algn="ctr"/>
              <a:r>
                <a:rPr lang="en-US" sz="3200" dirty="0">
                  <a:latin typeface="Arial" pitchFamily="34" charset="0"/>
                </a:rPr>
                <a:t>Final pending invocation OK</a:t>
              </a:r>
            </a:p>
          </p:txBody>
        </p:sp>
      </p:grpSp>
      <p:sp>
        <p:nvSpPr>
          <p:cNvPr id="22" name="Text Box 18">
            <a:extLst>
              <a:ext uri="{FF2B5EF4-FFF2-40B4-BE49-F238E27FC236}">
                <a16:creationId xmlns:a16="http://schemas.microsoft.com/office/drawing/2014/main" id="{11F24F82-0760-61A3-D5FA-B9B70A5AB2FF}"/>
              </a:ext>
            </a:extLst>
          </p:cNvPr>
          <p:cNvSpPr txBox="1">
            <a:spLocks noChangeArrowheads="1"/>
          </p:cNvSpPr>
          <p:nvPr/>
        </p:nvSpPr>
        <p:spPr bwMode="auto">
          <a:xfrm rot="2667637">
            <a:off x="4467225" y="3127375"/>
            <a:ext cx="4697413" cy="955675"/>
          </a:xfrm>
          <a:prstGeom prst="rect">
            <a:avLst/>
          </a:prstGeom>
          <a:solidFill>
            <a:schemeClr val="tx1">
              <a:alpha val="74901"/>
            </a:schemeClr>
          </a:solidFill>
          <a:ln w="76200">
            <a:solidFill>
              <a:srgbClr val="00CC00"/>
            </a:solidFill>
            <a:miter lim="800000"/>
            <a:headEnd/>
            <a:tailEnd/>
          </a:ln>
        </p:spPr>
        <p:txBody>
          <a:bodyPr>
            <a:spAutoFit/>
          </a:bodyPr>
          <a:lstStyle/>
          <a:p>
            <a:pPr algn="ctr"/>
            <a:r>
              <a:rPr lang="en-US" sz="2800" dirty="0">
                <a:solidFill>
                  <a:srgbClr val="FFFF00"/>
                </a:solidFill>
                <a:latin typeface="Arial" pitchFamily="34" charset="0"/>
              </a:rPr>
              <a:t>Method calls of different threads do not interleave</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8"/>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Lst>
  </p:timing>
</p:sld>
</file>

<file path=ppt/slides/slide11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 name="Footer Placeholder 3"/>
          <p:cNvSpPr>
            <a:spLocks noGrp="1"/>
          </p:cNvSpPr>
          <p:nvPr>
            <p:ph type="ftr" sz="quarter" idx="10"/>
          </p:nvPr>
        </p:nvSpPr>
        <p:spPr>
          <a:xfrm>
            <a:off x="3124200" y="6248400"/>
            <a:ext cx="2895600" cy="457200"/>
          </a:xfrm>
        </p:spPr>
        <p:txBody>
          <a:bodyPr/>
          <a:lstStyle/>
          <a:p>
            <a:pPr>
              <a:defRPr/>
            </a:pPr>
            <a:r>
              <a:rPr lang="en-US" b="0" dirty="0">
                <a:latin typeface="Arial" pitchFamily="34" charset="0"/>
                <a:cs typeface="+mn-cs"/>
              </a:rPr>
              <a:t>Art of Multiprocessor Programming</a:t>
            </a:r>
          </a:p>
        </p:txBody>
      </p:sp>
      <p:sp>
        <p:nvSpPr>
          <p:cNvPr id="7" name="Slide Number Placeholder 4"/>
          <p:cNvSpPr>
            <a:spLocks noGrp="1"/>
          </p:cNvSpPr>
          <p:nvPr>
            <p:ph type="sldNum" sz="quarter" idx="11"/>
          </p:nvPr>
        </p:nvSpPr>
        <p:spPr>
          <a:xfrm>
            <a:off x="6553200" y="6248400"/>
            <a:ext cx="1905000" cy="457200"/>
          </a:xfrm>
        </p:spPr>
        <p:txBody>
          <a:bodyPr/>
          <a:lstStyle/>
          <a:p>
            <a:pPr>
              <a:defRPr/>
            </a:pPr>
            <a:fld id="{1DCBF3BA-B9CF-4E32-A3B9-321A6CF5C7E1}" type="slidenum">
              <a:rPr lang="x-none" b="0">
                <a:latin typeface="Arial" pitchFamily="34" charset="0"/>
                <a:cs typeface="+mn-cs"/>
              </a:rPr>
              <a:pPr>
                <a:defRPr/>
              </a:pPr>
              <a:t>118</a:t>
            </a:fld>
            <a:endParaRPr lang="en-US" b="0" dirty="0">
              <a:latin typeface="Arial" pitchFamily="34" charset="0"/>
              <a:cs typeface="+mn-cs"/>
            </a:endParaRPr>
          </a:p>
        </p:txBody>
      </p:sp>
      <p:sp>
        <p:nvSpPr>
          <p:cNvPr id="119813" name="Rectangle 2"/>
          <p:cNvSpPr>
            <a:spLocks noGrp="1" noChangeArrowheads="1"/>
          </p:cNvSpPr>
          <p:nvPr>
            <p:ph type="title" idx="4294967295"/>
          </p:nvPr>
        </p:nvSpPr>
        <p:spPr/>
        <p:txBody>
          <a:bodyPr/>
          <a:lstStyle/>
          <a:p>
            <a:pPr eaLnBrk="1" hangingPunct="1"/>
            <a:r>
              <a:rPr lang="en-US"/>
              <a:t>Well-Formed Histories</a:t>
            </a:r>
          </a:p>
        </p:txBody>
      </p:sp>
      <p:sp>
        <p:nvSpPr>
          <p:cNvPr id="119814" name="Text Box 3"/>
          <p:cNvSpPr txBox="1">
            <a:spLocks noChangeArrowheads="1"/>
          </p:cNvSpPr>
          <p:nvPr/>
        </p:nvSpPr>
        <p:spPr bwMode="auto">
          <a:xfrm>
            <a:off x="457200" y="3895725"/>
            <a:ext cx="1143000" cy="579438"/>
          </a:xfrm>
          <a:prstGeom prst="rect">
            <a:avLst/>
          </a:prstGeom>
          <a:noFill/>
          <a:ln w="9525">
            <a:noFill/>
            <a:miter lim="800000"/>
            <a:headEnd/>
            <a:tailEnd/>
          </a:ln>
        </p:spPr>
        <p:txBody>
          <a:bodyPr>
            <a:spAutoFit/>
          </a:bodyPr>
          <a:lstStyle/>
          <a:p>
            <a:r>
              <a:rPr lang="en-US" sz="3200" dirty="0">
                <a:solidFill>
                  <a:srgbClr val="FFFF00"/>
                </a:solidFill>
                <a:latin typeface="Courier New" pitchFamily="49" charset="0"/>
              </a:rPr>
              <a:t>H=</a:t>
            </a:r>
          </a:p>
        </p:txBody>
      </p:sp>
      <p:pic>
        <p:nvPicPr>
          <p:cNvPr id="8" name="Picture 7"/>
          <p:cNvPicPr>
            <a:picLocks noChangeAspect="1" noChangeArrowheads="1"/>
          </p:cNvPicPr>
          <p:nvPr/>
        </p:nvPicPr>
        <p:blipFill>
          <a:blip r:embed="rId3" cstate="print"/>
          <a:srcRect/>
          <a:stretch>
            <a:fillRect/>
          </a:stretch>
        </p:blipFill>
        <p:spPr bwMode="auto">
          <a:xfrm>
            <a:off x="655638" y="6157913"/>
            <a:ext cx="587375" cy="587375"/>
          </a:xfrm>
          <a:prstGeom prst="rect">
            <a:avLst/>
          </a:prstGeom>
          <a:noFill/>
          <a:ln w="9525">
            <a:noFill/>
            <a:miter lim="800000"/>
            <a:headEnd/>
            <a:tailEnd/>
          </a:ln>
        </p:spPr>
      </p:pic>
      <p:sp>
        <p:nvSpPr>
          <p:cNvPr id="3" name="Text Box 4">
            <a:extLst>
              <a:ext uri="{FF2B5EF4-FFF2-40B4-BE49-F238E27FC236}">
                <a16:creationId xmlns:a16="http://schemas.microsoft.com/office/drawing/2014/main" id="{9A46FE19-55E4-CC69-E44A-66FF2DCE8DDD}"/>
              </a:ext>
            </a:extLst>
          </p:cNvPr>
          <p:cNvSpPr txBox="1">
            <a:spLocks noChangeArrowheads="1"/>
          </p:cNvSpPr>
          <p:nvPr/>
        </p:nvSpPr>
        <p:spPr bwMode="auto">
          <a:xfrm>
            <a:off x="1219200" y="2755900"/>
            <a:ext cx="2789238" cy="2654300"/>
          </a:xfrm>
          <a:prstGeom prst="rect">
            <a:avLst/>
          </a:prstGeom>
          <a:noFill/>
          <a:ln w="38100">
            <a:noFill/>
            <a:miter lim="800000"/>
            <a:headEnd/>
            <a:tailEnd/>
          </a:ln>
        </p:spPr>
        <p:txBody>
          <a:bodyPr>
            <a:spAutoFit/>
          </a:bodyPr>
          <a:lstStyle/>
          <a:p>
            <a:r>
              <a:rPr lang="en-US" sz="2800" dirty="0">
                <a:solidFill>
                  <a:schemeClr val="bg1"/>
                </a:solidFill>
                <a:latin typeface="Courier New" pitchFamily="49" charset="0"/>
              </a:rPr>
              <a:t>A </a:t>
            </a:r>
            <a:r>
              <a:rPr lang="en-US" sz="2800" dirty="0" err="1">
                <a:solidFill>
                  <a:schemeClr val="bg1"/>
                </a:solidFill>
                <a:latin typeface="Courier New" pitchFamily="49" charset="0"/>
              </a:rPr>
              <a:t>q.enq</a:t>
            </a:r>
            <a:r>
              <a:rPr lang="en-US" sz="2800" dirty="0">
                <a:solidFill>
                  <a:schemeClr val="bg1"/>
                </a:solidFill>
                <a:latin typeface="Courier New" pitchFamily="49" charset="0"/>
              </a:rPr>
              <a:t>(3)</a:t>
            </a:r>
          </a:p>
          <a:p>
            <a:r>
              <a:rPr lang="en-US" sz="2800" dirty="0">
                <a:solidFill>
                  <a:srgbClr val="00FFFF"/>
                </a:solidFill>
                <a:latin typeface="Courier New" pitchFamily="49" charset="0"/>
              </a:rPr>
              <a:t>B </a:t>
            </a:r>
            <a:r>
              <a:rPr lang="en-US" sz="2800" dirty="0" err="1">
                <a:solidFill>
                  <a:srgbClr val="00FFFF"/>
                </a:solidFill>
                <a:latin typeface="Courier New" pitchFamily="49" charset="0"/>
              </a:rPr>
              <a:t>p.enq</a:t>
            </a:r>
            <a:r>
              <a:rPr lang="en-US" sz="2800" dirty="0">
                <a:solidFill>
                  <a:srgbClr val="00FFFF"/>
                </a:solidFill>
                <a:latin typeface="Courier New" pitchFamily="49" charset="0"/>
              </a:rPr>
              <a:t>(4)</a:t>
            </a:r>
          </a:p>
          <a:p>
            <a:r>
              <a:rPr lang="en-US" sz="2800" dirty="0">
                <a:solidFill>
                  <a:srgbClr val="00FFFF"/>
                </a:solidFill>
                <a:latin typeface="Courier New" pitchFamily="49" charset="0"/>
              </a:rPr>
              <a:t>B p:void</a:t>
            </a:r>
          </a:p>
          <a:p>
            <a:r>
              <a:rPr lang="en-US" sz="2800" dirty="0">
                <a:solidFill>
                  <a:srgbClr val="00FFFF"/>
                </a:solidFill>
                <a:latin typeface="Courier New" pitchFamily="49" charset="0"/>
              </a:rPr>
              <a:t>B </a:t>
            </a:r>
            <a:r>
              <a:rPr lang="en-US" sz="2800" dirty="0" err="1">
                <a:solidFill>
                  <a:srgbClr val="00FFFF"/>
                </a:solidFill>
                <a:latin typeface="Courier New" pitchFamily="49" charset="0"/>
              </a:rPr>
              <a:t>q.deq</a:t>
            </a:r>
            <a:r>
              <a:rPr lang="en-US" sz="2800" dirty="0">
                <a:solidFill>
                  <a:srgbClr val="00FFFF"/>
                </a:solidFill>
                <a:latin typeface="Courier New" pitchFamily="49" charset="0"/>
              </a:rPr>
              <a:t>()</a:t>
            </a:r>
          </a:p>
          <a:p>
            <a:r>
              <a:rPr lang="en-US" sz="2800" dirty="0">
                <a:solidFill>
                  <a:schemeClr val="bg1"/>
                </a:solidFill>
                <a:latin typeface="Courier New" pitchFamily="49" charset="0"/>
              </a:rPr>
              <a:t>A q:void</a:t>
            </a:r>
          </a:p>
          <a:p>
            <a:r>
              <a:rPr lang="en-US" sz="2800" dirty="0">
                <a:solidFill>
                  <a:srgbClr val="00FFFF"/>
                </a:solidFill>
                <a:latin typeface="Courier New" pitchFamily="49" charset="0"/>
              </a:rPr>
              <a:t>B q:3</a:t>
            </a:r>
          </a:p>
        </p:txBody>
      </p:sp>
      <p:grpSp>
        <p:nvGrpSpPr>
          <p:cNvPr id="11" name="Group 10">
            <a:extLst>
              <a:ext uri="{FF2B5EF4-FFF2-40B4-BE49-F238E27FC236}">
                <a16:creationId xmlns:a16="http://schemas.microsoft.com/office/drawing/2014/main" id="{0E42B091-26DD-018E-17AE-22773E7E96F2}"/>
              </a:ext>
            </a:extLst>
          </p:cNvPr>
          <p:cNvGrpSpPr/>
          <p:nvPr/>
        </p:nvGrpSpPr>
        <p:grpSpPr>
          <a:xfrm>
            <a:off x="4343400" y="1828800"/>
            <a:ext cx="3932238" cy="1800225"/>
            <a:chOff x="4343400" y="1828800"/>
            <a:chExt cx="3932238" cy="1800225"/>
          </a:xfrm>
        </p:grpSpPr>
        <p:sp>
          <p:nvSpPr>
            <p:cNvPr id="5" name="Text Box 6">
              <a:extLst>
                <a:ext uri="{FF2B5EF4-FFF2-40B4-BE49-F238E27FC236}">
                  <a16:creationId xmlns:a16="http://schemas.microsoft.com/office/drawing/2014/main" id="{72B837C1-E439-8D30-1756-F204C0621D31}"/>
                </a:ext>
              </a:extLst>
            </p:cNvPr>
            <p:cNvSpPr txBox="1">
              <a:spLocks noChangeArrowheads="1"/>
            </p:cNvSpPr>
            <p:nvPr/>
          </p:nvSpPr>
          <p:spPr bwMode="auto">
            <a:xfrm>
              <a:off x="4343400" y="2286000"/>
              <a:ext cx="1600200" cy="579438"/>
            </a:xfrm>
            <a:prstGeom prst="rect">
              <a:avLst/>
            </a:prstGeom>
            <a:noFill/>
            <a:ln w="9525">
              <a:noFill/>
              <a:miter lim="800000"/>
              <a:headEnd/>
              <a:tailEnd/>
            </a:ln>
          </p:spPr>
          <p:txBody>
            <a:bodyPr>
              <a:spAutoFit/>
            </a:bodyPr>
            <a:lstStyle/>
            <a:p>
              <a:r>
                <a:rPr lang="en-US" sz="3200" dirty="0">
                  <a:solidFill>
                    <a:srgbClr val="FFFF00"/>
                  </a:solidFill>
                  <a:latin typeface="Courier New" pitchFamily="49" charset="0"/>
                </a:rPr>
                <a:t>H|B=</a:t>
              </a:r>
            </a:p>
          </p:txBody>
        </p:sp>
        <p:sp>
          <p:nvSpPr>
            <p:cNvPr id="10" name="Text Box 7">
              <a:extLst>
                <a:ext uri="{FF2B5EF4-FFF2-40B4-BE49-F238E27FC236}">
                  <a16:creationId xmlns:a16="http://schemas.microsoft.com/office/drawing/2014/main" id="{4B5E6F1F-ECE9-2D0C-4E7E-3D18D28EEEA6}"/>
                </a:ext>
              </a:extLst>
            </p:cNvPr>
            <p:cNvSpPr txBox="1">
              <a:spLocks noChangeArrowheads="1"/>
            </p:cNvSpPr>
            <p:nvPr/>
          </p:nvSpPr>
          <p:spPr bwMode="auto">
            <a:xfrm>
              <a:off x="5486400" y="1828800"/>
              <a:ext cx="2789238" cy="1800225"/>
            </a:xfrm>
            <a:prstGeom prst="rect">
              <a:avLst/>
            </a:prstGeom>
            <a:noFill/>
            <a:ln w="38100">
              <a:noFill/>
              <a:miter lim="800000"/>
              <a:headEnd/>
              <a:tailEnd/>
            </a:ln>
          </p:spPr>
          <p:txBody>
            <a:bodyPr>
              <a:spAutoFit/>
            </a:bodyPr>
            <a:lstStyle/>
            <a:p>
              <a:r>
                <a:rPr lang="en-US" sz="2800" dirty="0">
                  <a:solidFill>
                    <a:srgbClr val="00FFFF"/>
                  </a:solidFill>
                  <a:latin typeface="Courier New" pitchFamily="49" charset="0"/>
                </a:rPr>
                <a:t>B </a:t>
              </a:r>
              <a:r>
                <a:rPr lang="en-US" sz="2800" dirty="0" err="1">
                  <a:solidFill>
                    <a:srgbClr val="00FFFF"/>
                  </a:solidFill>
                  <a:latin typeface="Courier New" pitchFamily="49" charset="0"/>
                </a:rPr>
                <a:t>p.enq</a:t>
              </a:r>
              <a:r>
                <a:rPr lang="en-US" sz="2800" dirty="0">
                  <a:solidFill>
                    <a:srgbClr val="00FFFF"/>
                  </a:solidFill>
                  <a:latin typeface="Courier New" pitchFamily="49" charset="0"/>
                </a:rPr>
                <a:t>(4)</a:t>
              </a:r>
            </a:p>
            <a:p>
              <a:r>
                <a:rPr lang="en-US" sz="2800" dirty="0">
                  <a:solidFill>
                    <a:srgbClr val="00FFFF"/>
                  </a:solidFill>
                  <a:latin typeface="Courier New" pitchFamily="49" charset="0"/>
                </a:rPr>
                <a:t>B p:void</a:t>
              </a:r>
            </a:p>
            <a:p>
              <a:r>
                <a:rPr lang="en-US" sz="2800" dirty="0">
                  <a:solidFill>
                    <a:srgbClr val="00FFFF"/>
                  </a:solidFill>
                  <a:latin typeface="Courier New" pitchFamily="49" charset="0"/>
                </a:rPr>
                <a:t>B </a:t>
              </a:r>
              <a:r>
                <a:rPr lang="en-US" sz="2800" dirty="0" err="1">
                  <a:solidFill>
                    <a:srgbClr val="00FFFF"/>
                  </a:solidFill>
                  <a:latin typeface="Courier New" pitchFamily="49" charset="0"/>
                </a:rPr>
                <a:t>q.deq</a:t>
              </a:r>
              <a:r>
                <a:rPr lang="en-US" sz="2800" dirty="0">
                  <a:solidFill>
                    <a:srgbClr val="00FFFF"/>
                  </a:solidFill>
                  <a:latin typeface="Courier New" pitchFamily="49" charset="0"/>
                </a:rPr>
                <a:t>()</a:t>
              </a:r>
            </a:p>
            <a:p>
              <a:r>
                <a:rPr lang="en-US" sz="2800" dirty="0">
                  <a:solidFill>
                    <a:srgbClr val="00FFFF"/>
                  </a:solidFill>
                  <a:latin typeface="Courier New" pitchFamily="49" charset="0"/>
                </a:rPr>
                <a:t>B q:3</a:t>
              </a:r>
            </a:p>
          </p:txBody>
        </p:sp>
      </p:grpSp>
      <p:sp>
        <p:nvSpPr>
          <p:cNvPr id="13" name="Text Box 10">
            <a:extLst>
              <a:ext uri="{FF2B5EF4-FFF2-40B4-BE49-F238E27FC236}">
                <a16:creationId xmlns:a16="http://schemas.microsoft.com/office/drawing/2014/main" id="{19F67CA7-FB07-1087-E08E-AA0F1F1EEB81}"/>
              </a:ext>
            </a:extLst>
          </p:cNvPr>
          <p:cNvSpPr txBox="1">
            <a:spLocks noChangeArrowheads="1"/>
          </p:cNvSpPr>
          <p:nvPr/>
        </p:nvSpPr>
        <p:spPr bwMode="auto">
          <a:xfrm>
            <a:off x="228600" y="1363663"/>
            <a:ext cx="4114800" cy="946150"/>
          </a:xfrm>
          <a:prstGeom prst="rect">
            <a:avLst/>
          </a:prstGeom>
          <a:noFill/>
          <a:ln w="38100">
            <a:solidFill>
              <a:srgbClr val="00FFFF"/>
            </a:solidFill>
            <a:miter lim="800000"/>
            <a:headEnd/>
            <a:tailEnd/>
          </a:ln>
        </p:spPr>
        <p:txBody>
          <a:bodyPr>
            <a:spAutoFit/>
          </a:bodyPr>
          <a:lstStyle/>
          <a:p>
            <a:pPr algn="ctr"/>
            <a:r>
              <a:rPr lang="en-US" sz="2800" dirty="0">
                <a:solidFill>
                  <a:srgbClr val="FFFF00"/>
                </a:solidFill>
                <a:latin typeface="Arial" pitchFamily="34" charset="0"/>
              </a:rPr>
              <a:t>Per-thread projections sequential</a:t>
            </a:r>
          </a:p>
        </p:txBody>
      </p:sp>
      <p:sp>
        <p:nvSpPr>
          <p:cNvPr id="15" name="Text Box 8">
            <a:extLst>
              <a:ext uri="{FF2B5EF4-FFF2-40B4-BE49-F238E27FC236}">
                <a16:creationId xmlns:a16="http://schemas.microsoft.com/office/drawing/2014/main" id="{E5007D9E-21F5-56ED-4191-EB3F8A7A7633}"/>
              </a:ext>
            </a:extLst>
          </p:cNvPr>
          <p:cNvSpPr txBox="1">
            <a:spLocks noChangeArrowheads="1"/>
          </p:cNvSpPr>
          <p:nvPr/>
        </p:nvSpPr>
        <p:spPr bwMode="auto">
          <a:xfrm>
            <a:off x="5638800" y="4648200"/>
            <a:ext cx="2789238" cy="946150"/>
          </a:xfrm>
          <a:prstGeom prst="rect">
            <a:avLst/>
          </a:prstGeom>
          <a:noFill/>
          <a:ln w="38100">
            <a:noFill/>
            <a:miter lim="800000"/>
            <a:headEnd/>
            <a:tailEnd/>
          </a:ln>
        </p:spPr>
        <p:txBody>
          <a:bodyPr>
            <a:spAutoFit/>
          </a:bodyPr>
          <a:lstStyle/>
          <a:p>
            <a:r>
              <a:rPr lang="en-US" sz="2800" dirty="0">
                <a:solidFill>
                  <a:schemeClr val="bg1"/>
                </a:solidFill>
                <a:latin typeface="Courier New" pitchFamily="49" charset="0"/>
              </a:rPr>
              <a:t>A </a:t>
            </a:r>
            <a:r>
              <a:rPr lang="en-US" sz="2800" dirty="0" err="1">
                <a:solidFill>
                  <a:schemeClr val="bg1"/>
                </a:solidFill>
                <a:latin typeface="Courier New" pitchFamily="49" charset="0"/>
              </a:rPr>
              <a:t>q.enq</a:t>
            </a:r>
            <a:r>
              <a:rPr lang="en-US" sz="2800" dirty="0">
                <a:solidFill>
                  <a:schemeClr val="bg1"/>
                </a:solidFill>
                <a:latin typeface="Courier New" pitchFamily="49" charset="0"/>
              </a:rPr>
              <a:t>(3)</a:t>
            </a:r>
          </a:p>
          <a:p>
            <a:r>
              <a:rPr lang="en-US" sz="2800" dirty="0">
                <a:solidFill>
                  <a:schemeClr val="bg1"/>
                </a:solidFill>
                <a:latin typeface="Courier New" pitchFamily="49" charset="0"/>
              </a:rPr>
              <a:t>A q:void</a:t>
            </a:r>
          </a:p>
        </p:txBody>
      </p:sp>
      <p:sp>
        <p:nvSpPr>
          <p:cNvPr id="17" name="Text Box 9">
            <a:extLst>
              <a:ext uri="{FF2B5EF4-FFF2-40B4-BE49-F238E27FC236}">
                <a16:creationId xmlns:a16="http://schemas.microsoft.com/office/drawing/2014/main" id="{58D741F7-1539-C346-56B6-8A6F2DCB1328}"/>
              </a:ext>
            </a:extLst>
          </p:cNvPr>
          <p:cNvSpPr txBox="1">
            <a:spLocks noChangeArrowheads="1"/>
          </p:cNvSpPr>
          <p:nvPr/>
        </p:nvSpPr>
        <p:spPr bwMode="auto">
          <a:xfrm>
            <a:off x="4419600" y="4800600"/>
            <a:ext cx="1600200" cy="579438"/>
          </a:xfrm>
          <a:prstGeom prst="rect">
            <a:avLst/>
          </a:prstGeom>
          <a:noFill/>
          <a:ln w="9525">
            <a:noFill/>
            <a:miter lim="800000"/>
            <a:headEnd/>
            <a:tailEnd/>
          </a:ln>
        </p:spPr>
        <p:txBody>
          <a:bodyPr>
            <a:spAutoFit/>
          </a:bodyPr>
          <a:lstStyle/>
          <a:p>
            <a:r>
              <a:rPr lang="en-US" sz="3200" dirty="0">
                <a:solidFill>
                  <a:srgbClr val="FFFF00"/>
                </a:solidFill>
                <a:latin typeface="Courier New" pitchFamily="49" charset="0"/>
              </a:rPr>
              <a:t>H|A=</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3"/>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7"/>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5" grpId="0"/>
      <p:bldP spid="17" grpId="0"/>
    </p:bldLst>
  </p:timing>
</p:sld>
</file>

<file path=ppt/slides/slide11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0" name="Footer Placeholder 3"/>
          <p:cNvSpPr>
            <a:spLocks noGrp="1"/>
          </p:cNvSpPr>
          <p:nvPr>
            <p:ph type="ftr" sz="quarter" idx="10"/>
          </p:nvPr>
        </p:nvSpPr>
        <p:spPr>
          <a:xfrm>
            <a:off x="3124200" y="6248400"/>
            <a:ext cx="2895600" cy="457200"/>
          </a:xfrm>
        </p:spPr>
        <p:txBody>
          <a:bodyPr/>
          <a:lstStyle/>
          <a:p>
            <a:pPr>
              <a:defRPr/>
            </a:pPr>
            <a:r>
              <a:rPr lang="en-US" b="0" dirty="0">
                <a:latin typeface="Arial" pitchFamily="34" charset="0"/>
                <a:cs typeface="+mn-cs"/>
              </a:rPr>
              <a:t>Art of Multiprocessor Programming</a:t>
            </a:r>
          </a:p>
        </p:txBody>
      </p:sp>
      <p:sp>
        <p:nvSpPr>
          <p:cNvPr id="11" name="Slide Number Placeholder 4"/>
          <p:cNvSpPr>
            <a:spLocks noGrp="1"/>
          </p:cNvSpPr>
          <p:nvPr>
            <p:ph type="sldNum" sz="quarter" idx="11"/>
          </p:nvPr>
        </p:nvSpPr>
        <p:spPr>
          <a:xfrm>
            <a:off x="6553200" y="6248400"/>
            <a:ext cx="1905000" cy="457200"/>
          </a:xfrm>
        </p:spPr>
        <p:txBody>
          <a:bodyPr/>
          <a:lstStyle/>
          <a:p>
            <a:pPr>
              <a:defRPr/>
            </a:pPr>
            <a:fld id="{C1E35BB5-2234-41BE-B1FE-FC391B3A8627}" type="slidenum">
              <a:rPr lang="x-none" b="0">
                <a:latin typeface="Arial" pitchFamily="34" charset="0"/>
                <a:cs typeface="+mn-cs"/>
              </a:rPr>
              <a:pPr>
                <a:defRPr/>
              </a:pPr>
              <a:t>119</a:t>
            </a:fld>
            <a:endParaRPr lang="en-US" b="0" dirty="0">
              <a:latin typeface="Arial" pitchFamily="34" charset="0"/>
              <a:cs typeface="+mn-cs"/>
            </a:endParaRPr>
          </a:p>
        </p:txBody>
      </p:sp>
      <p:sp>
        <p:nvSpPr>
          <p:cNvPr id="122884" name="Rectangle 2"/>
          <p:cNvSpPr>
            <a:spLocks noGrp="1" noChangeArrowheads="1"/>
          </p:cNvSpPr>
          <p:nvPr>
            <p:ph type="title" idx="4294967295"/>
          </p:nvPr>
        </p:nvSpPr>
        <p:spPr/>
        <p:txBody>
          <a:bodyPr/>
          <a:lstStyle/>
          <a:p>
            <a:pPr eaLnBrk="1" hangingPunct="1"/>
            <a:r>
              <a:rPr lang="en-US"/>
              <a:t>Equivalent Histories</a:t>
            </a:r>
          </a:p>
        </p:txBody>
      </p:sp>
      <p:sp>
        <p:nvSpPr>
          <p:cNvPr id="122885" name="Text Box 3"/>
          <p:cNvSpPr txBox="1">
            <a:spLocks noChangeArrowheads="1"/>
          </p:cNvSpPr>
          <p:nvPr/>
        </p:nvSpPr>
        <p:spPr bwMode="auto">
          <a:xfrm>
            <a:off x="381000" y="4306888"/>
            <a:ext cx="1143000" cy="579437"/>
          </a:xfrm>
          <a:prstGeom prst="rect">
            <a:avLst/>
          </a:prstGeom>
          <a:noFill/>
          <a:ln w="9525">
            <a:noFill/>
            <a:miter lim="800000"/>
            <a:headEnd/>
            <a:tailEnd/>
          </a:ln>
        </p:spPr>
        <p:txBody>
          <a:bodyPr>
            <a:spAutoFit/>
          </a:bodyPr>
          <a:lstStyle/>
          <a:p>
            <a:r>
              <a:rPr lang="en-US" sz="3200" dirty="0">
                <a:solidFill>
                  <a:srgbClr val="FFFF00"/>
                </a:solidFill>
                <a:latin typeface="Courier New" pitchFamily="49" charset="0"/>
              </a:rPr>
              <a:t>H=</a:t>
            </a:r>
          </a:p>
        </p:txBody>
      </p:sp>
      <p:sp>
        <p:nvSpPr>
          <p:cNvPr id="122886" name="Text Box 4"/>
          <p:cNvSpPr txBox="1">
            <a:spLocks noChangeArrowheads="1"/>
          </p:cNvSpPr>
          <p:nvPr/>
        </p:nvSpPr>
        <p:spPr bwMode="auto">
          <a:xfrm>
            <a:off x="1066800" y="3251200"/>
            <a:ext cx="2789238" cy="2692400"/>
          </a:xfrm>
          <a:prstGeom prst="rect">
            <a:avLst/>
          </a:prstGeom>
          <a:noFill/>
          <a:ln w="38100">
            <a:solidFill>
              <a:srgbClr val="0000FF"/>
            </a:solidFill>
            <a:miter lim="800000"/>
            <a:headEnd/>
            <a:tailEnd/>
          </a:ln>
        </p:spPr>
        <p:txBody>
          <a:bodyPr>
            <a:spAutoFit/>
          </a:bodyPr>
          <a:lstStyle/>
          <a:p>
            <a:r>
              <a:rPr lang="en-US" sz="2800" dirty="0">
                <a:solidFill>
                  <a:schemeClr val="bg1"/>
                </a:solidFill>
                <a:latin typeface="Courier New" pitchFamily="49" charset="0"/>
              </a:rPr>
              <a:t>A </a:t>
            </a:r>
            <a:r>
              <a:rPr lang="en-US" sz="2800" dirty="0" err="1">
                <a:solidFill>
                  <a:schemeClr val="bg1"/>
                </a:solidFill>
                <a:latin typeface="Courier New" pitchFamily="49" charset="0"/>
              </a:rPr>
              <a:t>q.enq</a:t>
            </a:r>
            <a:r>
              <a:rPr lang="en-US" sz="2800" dirty="0">
                <a:solidFill>
                  <a:schemeClr val="bg1"/>
                </a:solidFill>
                <a:latin typeface="Courier New" pitchFamily="49" charset="0"/>
              </a:rPr>
              <a:t>(3)</a:t>
            </a:r>
          </a:p>
          <a:p>
            <a:r>
              <a:rPr lang="en-US" sz="2800" dirty="0">
                <a:solidFill>
                  <a:srgbClr val="00FFFF"/>
                </a:solidFill>
                <a:latin typeface="Courier New" pitchFamily="49" charset="0"/>
              </a:rPr>
              <a:t>B </a:t>
            </a:r>
            <a:r>
              <a:rPr lang="en-US" sz="2800" dirty="0" err="1">
                <a:solidFill>
                  <a:srgbClr val="00FFFF"/>
                </a:solidFill>
                <a:latin typeface="Courier New" pitchFamily="49" charset="0"/>
              </a:rPr>
              <a:t>p.enq</a:t>
            </a:r>
            <a:r>
              <a:rPr lang="en-US" sz="2800" dirty="0">
                <a:solidFill>
                  <a:srgbClr val="00FFFF"/>
                </a:solidFill>
                <a:latin typeface="Courier New" pitchFamily="49" charset="0"/>
              </a:rPr>
              <a:t>(4)</a:t>
            </a:r>
          </a:p>
          <a:p>
            <a:r>
              <a:rPr lang="en-US" sz="2800" dirty="0">
                <a:solidFill>
                  <a:srgbClr val="00FFFF"/>
                </a:solidFill>
                <a:latin typeface="Courier New" pitchFamily="49" charset="0"/>
              </a:rPr>
              <a:t>B p:void</a:t>
            </a:r>
          </a:p>
          <a:p>
            <a:r>
              <a:rPr lang="en-US" sz="2800" dirty="0">
                <a:solidFill>
                  <a:srgbClr val="00FFFF"/>
                </a:solidFill>
                <a:latin typeface="Courier New" pitchFamily="49" charset="0"/>
              </a:rPr>
              <a:t>B </a:t>
            </a:r>
            <a:r>
              <a:rPr lang="en-US" sz="2800" dirty="0" err="1">
                <a:solidFill>
                  <a:srgbClr val="00FFFF"/>
                </a:solidFill>
                <a:latin typeface="Courier New" pitchFamily="49" charset="0"/>
              </a:rPr>
              <a:t>q.deq</a:t>
            </a:r>
            <a:r>
              <a:rPr lang="en-US" sz="2800" dirty="0">
                <a:solidFill>
                  <a:srgbClr val="00FFFF"/>
                </a:solidFill>
                <a:latin typeface="Courier New" pitchFamily="49" charset="0"/>
              </a:rPr>
              <a:t>()</a:t>
            </a:r>
          </a:p>
          <a:p>
            <a:r>
              <a:rPr lang="en-US" sz="2800" dirty="0">
                <a:solidFill>
                  <a:schemeClr val="bg1"/>
                </a:solidFill>
                <a:latin typeface="Courier New" pitchFamily="49" charset="0"/>
              </a:rPr>
              <a:t>A q:void</a:t>
            </a:r>
          </a:p>
          <a:p>
            <a:r>
              <a:rPr lang="en-US" sz="2800" dirty="0">
                <a:solidFill>
                  <a:srgbClr val="00FFFF"/>
                </a:solidFill>
                <a:latin typeface="Courier New" pitchFamily="49" charset="0"/>
              </a:rPr>
              <a:t>B q:3</a:t>
            </a:r>
          </a:p>
        </p:txBody>
      </p:sp>
      <p:sp>
        <p:nvSpPr>
          <p:cNvPr id="122887" name="Text Box 5"/>
          <p:cNvSpPr txBox="1">
            <a:spLocks noChangeArrowheads="1"/>
          </p:cNvSpPr>
          <p:nvPr/>
        </p:nvSpPr>
        <p:spPr bwMode="auto">
          <a:xfrm>
            <a:off x="1066800" y="1851025"/>
            <a:ext cx="4114800" cy="946150"/>
          </a:xfrm>
          <a:prstGeom prst="rect">
            <a:avLst/>
          </a:prstGeom>
          <a:noFill/>
          <a:ln w="9525">
            <a:noFill/>
            <a:miter lim="800000"/>
            <a:headEnd/>
            <a:tailEnd/>
          </a:ln>
        </p:spPr>
        <p:txBody>
          <a:bodyPr>
            <a:spAutoFit/>
          </a:bodyPr>
          <a:lstStyle/>
          <a:p>
            <a:pPr algn="ctr"/>
            <a:r>
              <a:rPr lang="en-US" sz="2800" dirty="0">
                <a:solidFill>
                  <a:srgbClr val="FFFF00"/>
                </a:solidFill>
                <a:latin typeface="Arial" pitchFamily="34" charset="0"/>
              </a:rPr>
              <a:t>Threads see the same thing in both</a:t>
            </a:r>
          </a:p>
        </p:txBody>
      </p:sp>
      <p:sp>
        <p:nvSpPr>
          <p:cNvPr id="122888" name="Text Box 6"/>
          <p:cNvSpPr txBox="1">
            <a:spLocks noChangeArrowheads="1"/>
          </p:cNvSpPr>
          <p:nvPr/>
        </p:nvSpPr>
        <p:spPr bwMode="auto">
          <a:xfrm>
            <a:off x="5486400" y="3251200"/>
            <a:ext cx="2789238" cy="2692400"/>
          </a:xfrm>
          <a:prstGeom prst="rect">
            <a:avLst/>
          </a:prstGeom>
          <a:noFill/>
          <a:ln w="38100">
            <a:solidFill>
              <a:srgbClr val="0000FF"/>
            </a:solidFill>
            <a:miter lim="800000"/>
            <a:headEnd/>
            <a:tailEnd/>
          </a:ln>
        </p:spPr>
        <p:txBody>
          <a:bodyPr>
            <a:spAutoFit/>
          </a:bodyPr>
          <a:lstStyle/>
          <a:p>
            <a:r>
              <a:rPr lang="en-US" sz="2800" dirty="0">
                <a:solidFill>
                  <a:schemeClr val="bg1"/>
                </a:solidFill>
                <a:latin typeface="Courier New" pitchFamily="49" charset="0"/>
              </a:rPr>
              <a:t>A </a:t>
            </a:r>
            <a:r>
              <a:rPr lang="en-US" sz="2800" dirty="0" err="1">
                <a:solidFill>
                  <a:schemeClr val="bg1"/>
                </a:solidFill>
                <a:latin typeface="Courier New" pitchFamily="49" charset="0"/>
              </a:rPr>
              <a:t>q.enq</a:t>
            </a:r>
            <a:r>
              <a:rPr lang="en-US" sz="2800" dirty="0">
                <a:solidFill>
                  <a:schemeClr val="bg1"/>
                </a:solidFill>
                <a:latin typeface="Courier New" pitchFamily="49" charset="0"/>
              </a:rPr>
              <a:t>(3)</a:t>
            </a:r>
          </a:p>
          <a:p>
            <a:r>
              <a:rPr lang="en-US" sz="2800" dirty="0">
                <a:solidFill>
                  <a:schemeClr val="bg1"/>
                </a:solidFill>
                <a:latin typeface="Courier New" pitchFamily="49" charset="0"/>
              </a:rPr>
              <a:t>A q:void</a:t>
            </a:r>
          </a:p>
          <a:p>
            <a:r>
              <a:rPr lang="en-US" sz="2800" dirty="0">
                <a:solidFill>
                  <a:srgbClr val="00FFFF"/>
                </a:solidFill>
                <a:latin typeface="Courier New" pitchFamily="49" charset="0"/>
              </a:rPr>
              <a:t>B </a:t>
            </a:r>
            <a:r>
              <a:rPr lang="en-US" sz="2800" dirty="0" err="1">
                <a:solidFill>
                  <a:srgbClr val="00FFFF"/>
                </a:solidFill>
                <a:latin typeface="Courier New" pitchFamily="49" charset="0"/>
              </a:rPr>
              <a:t>p.enq</a:t>
            </a:r>
            <a:r>
              <a:rPr lang="en-US" sz="2800" dirty="0">
                <a:solidFill>
                  <a:srgbClr val="00FFFF"/>
                </a:solidFill>
                <a:latin typeface="Courier New" pitchFamily="49" charset="0"/>
              </a:rPr>
              <a:t>(4)</a:t>
            </a:r>
          </a:p>
          <a:p>
            <a:r>
              <a:rPr lang="en-US" sz="2800" dirty="0">
                <a:solidFill>
                  <a:srgbClr val="00FFFF"/>
                </a:solidFill>
                <a:latin typeface="Courier New" pitchFamily="49" charset="0"/>
              </a:rPr>
              <a:t>B p:void</a:t>
            </a:r>
          </a:p>
          <a:p>
            <a:r>
              <a:rPr lang="en-US" sz="2800" dirty="0">
                <a:solidFill>
                  <a:srgbClr val="00FFFF"/>
                </a:solidFill>
                <a:latin typeface="Courier New" pitchFamily="49" charset="0"/>
              </a:rPr>
              <a:t>B </a:t>
            </a:r>
            <a:r>
              <a:rPr lang="en-US" sz="2800" dirty="0" err="1">
                <a:solidFill>
                  <a:srgbClr val="00FFFF"/>
                </a:solidFill>
                <a:latin typeface="Courier New" pitchFamily="49" charset="0"/>
              </a:rPr>
              <a:t>q.deq</a:t>
            </a:r>
            <a:r>
              <a:rPr lang="en-US" sz="2800" dirty="0">
                <a:solidFill>
                  <a:srgbClr val="00FFFF"/>
                </a:solidFill>
                <a:latin typeface="Courier New" pitchFamily="49" charset="0"/>
              </a:rPr>
              <a:t>()</a:t>
            </a:r>
          </a:p>
          <a:p>
            <a:r>
              <a:rPr lang="en-US" sz="2800" dirty="0">
                <a:solidFill>
                  <a:srgbClr val="00FFFF"/>
                </a:solidFill>
                <a:latin typeface="Courier New" pitchFamily="49" charset="0"/>
              </a:rPr>
              <a:t>B q:3</a:t>
            </a:r>
          </a:p>
        </p:txBody>
      </p:sp>
      <p:sp>
        <p:nvSpPr>
          <p:cNvPr id="122889" name="Text Box 7"/>
          <p:cNvSpPr txBox="1">
            <a:spLocks noChangeArrowheads="1"/>
          </p:cNvSpPr>
          <p:nvPr/>
        </p:nvSpPr>
        <p:spPr bwMode="auto">
          <a:xfrm>
            <a:off x="4800600" y="4306888"/>
            <a:ext cx="1143000" cy="579437"/>
          </a:xfrm>
          <a:prstGeom prst="rect">
            <a:avLst/>
          </a:prstGeom>
          <a:noFill/>
          <a:ln w="9525">
            <a:noFill/>
            <a:miter lim="800000"/>
            <a:headEnd/>
            <a:tailEnd/>
          </a:ln>
        </p:spPr>
        <p:txBody>
          <a:bodyPr>
            <a:spAutoFit/>
          </a:bodyPr>
          <a:lstStyle/>
          <a:p>
            <a:r>
              <a:rPr lang="en-US" sz="3200" dirty="0">
                <a:solidFill>
                  <a:srgbClr val="FFFF00"/>
                </a:solidFill>
                <a:latin typeface="Courier New" pitchFamily="49" charset="0"/>
              </a:rPr>
              <a:t>G=</a:t>
            </a:r>
          </a:p>
        </p:txBody>
      </p:sp>
      <p:sp>
        <p:nvSpPr>
          <p:cNvPr id="122890" name="Text Box 8"/>
          <p:cNvSpPr txBox="1">
            <a:spLocks noChangeArrowheads="1"/>
          </p:cNvSpPr>
          <p:nvPr/>
        </p:nvSpPr>
        <p:spPr bwMode="auto">
          <a:xfrm>
            <a:off x="5638800" y="1790700"/>
            <a:ext cx="2514600" cy="1066800"/>
          </a:xfrm>
          <a:prstGeom prst="rect">
            <a:avLst/>
          </a:prstGeom>
          <a:noFill/>
          <a:ln w="9525">
            <a:noFill/>
            <a:miter lim="800000"/>
            <a:headEnd/>
            <a:tailEnd/>
          </a:ln>
        </p:spPr>
        <p:txBody>
          <a:bodyPr>
            <a:spAutoFit/>
          </a:bodyPr>
          <a:lstStyle/>
          <a:p>
            <a:r>
              <a:rPr lang="en-US" sz="3200" dirty="0">
                <a:solidFill>
                  <a:srgbClr val="FFFF00"/>
                </a:solidFill>
                <a:latin typeface="Courier New" pitchFamily="49" charset="0"/>
              </a:rPr>
              <a:t>H|A = G|A</a:t>
            </a:r>
          </a:p>
          <a:p>
            <a:r>
              <a:rPr lang="en-US" sz="3200" dirty="0">
                <a:solidFill>
                  <a:srgbClr val="FFFF00"/>
                </a:solidFill>
                <a:latin typeface="Courier New" pitchFamily="49" charset="0"/>
              </a:rPr>
              <a:t>H|B = G|B</a:t>
            </a:r>
          </a:p>
        </p:txBody>
      </p:sp>
      <p:sp>
        <p:nvSpPr>
          <p:cNvPr id="122891" name="AutoShape 9"/>
          <p:cNvSpPr>
            <a:spLocks/>
          </p:cNvSpPr>
          <p:nvPr/>
        </p:nvSpPr>
        <p:spPr bwMode="auto">
          <a:xfrm>
            <a:off x="5105400" y="1752600"/>
            <a:ext cx="381000" cy="1143000"/>
          </a:xfrm>
          <a:prstGeom prst="leftBrace">
            <a:avLst>
              <a:gd name="adj1" fmla="val 25000"/>
              <a:gd name="adj2" fmla="val 50000"/>
            </a:avLst>
          </a:prstGeom>
          <a:noFill/>
          <a:ln w="38100">
            <a:solidFill>
              <a:srgbClr val="FFFF00"/>
            </a:solidFill>
            <a:round/>
            <a:headEnd/>
            <a:tailEnd/>
          </a:ln>
        </p:spPr>
        <p:txBody>
          <a:bodyPr wrap="none" anchor="ctr"/>
          <a:lstStyle/>
          <a:p>
            <a:pPr algn="ctr"/>
            <a:endParaRPr lang="en-US" sz="4400" dirty="0">
              <a:solidFill>
                <a:srgbClr val="FFFF00"/>
              </a:solidFill>
              <a:latin typeface="Arial" pitchFamily="34" charset="0"/>
            </a:endParaRPr>
          </a:p>
        </p:txBody>
      </p:sp>
      <p:pic>
        <p:nvPicPr>
          <p:cNvPr id="12" name="Picture 7"/>
          <p:cNvPicPr>
            <a:picLocks noChangeAspect="1" noChangeArrowheads="1"/>
          </p:cNvPicPr>
          <p:nvPr/>
        </p:nvPicPr>
        <p:blipFill>
          <a:blip r:embed="rId3" cstate="print"/>
          <a:srcRect/>
          <a:stretch>
            <a:fillRect/>
          </a:stretch>
        </p:blipFill>
        <p:spPr bwMode="auto">
          <a:xfrm>
            <a:off x="655638" y="6157913"/>
            <a:ext cx="587375" cy="587375"/>
          </a:xfrm>
          <a:prstGeom prst="rect">
            <a:avLst/>
          </a:prstGeom>
          <a:noFill/>
          <a:ln w="9525">
            <a:noFill/>
            <a:miter lim="800000"/>
            <a:headEnd/>
            <a:tailEnd/>
          </a:ln>
        </p:spPr>
      </p:pic>
    </p:spTree>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Footer Placeholder 3"/>
          <p:cNvSpPr>
            <a:spLocks noGrp="1"/>
          </p:cNvSpPr>
          <p:nvPr>
            <p:ph type="ftr" sz="quarter" idx="10"/>
          </p:nvPr>
        </p:nvSpPr>
        <p:spPr>
          <a:xfrm>
            <a:off x="3124200" y="6248400"/>
            <a:ext cx="2895600" cy="457200"/>
          </a:xfrm>
        </p:spPr>
        <p:txBody>
          <a:bodyPr/>
          <a:lstStyle/>
          <a:p>
            <a:pPr>
              <a:defRPr/>
            </a:pPr>
            <a:r>
              <a:rPr lang="en-US" b="0" dirty="0">
                <a:latin typeface="Arial" pitchFamily="34" charset="0"/>
                <a:cs typeface="+mn-cs"/>
              </a:rPr>
              <a:t>Art of Multiprocessor Programming</a:t>
            </a:r>
          </a:p>
        </p:txBody>
      </p:sp>
      <p:sp>
        <p:nvSpPr>
          <p:cNvPr id="6" name="Slide Number Placeholder 4"/>
          <p:cNvSpPr>
            <a:spLocks noGrp="1"/>
          </p:cNvSpPr>
          <p:nvPr>
            <p:ph type="sldNum" sz="quarter" idx="11"/>
          </p:nvPr>
        </p:nvSpPr>
        <p:spPr>
          <a:xfrm>
            <a:off x="6553200" y="6248400"/>
            <a:ext cx="1905000" cy="457200"/>
          </a:xfrm>
        </p:spPr>
        <p:txBody>
          <a:bodyPr/>
          <a:lstStyle/>
          <a:p>
            <a:pPr>
              <a:defRPr/>
            </a:pPr>
            <a:fld id="{BDC12BD5-AF7F-40B0-A2E0-8BCF841EC536}" type="slidenum">
              <a:rPr lang="x-none" b="0">
                <a:latin typeface="Arial" pitchFamily="34" charset="0"/>
                <a:cs typeface="+mn-cs"/>
              </a:rPr>
              <a:pPr>
                <a:defRPr/>
              </a:pPr>
              <a:t>120</a:t>
            </a:fld>
            <a:endParaRPr lang="en-US" b="0" dirty="0">
              <a:latin typeface="Arial" pitchFamily="34" charset="0"/>
              <a:cs typeface="+mn-cs"/>
            </a:endParaRPr>
          </a:p>
        </p:txBody>
      </p:sp>
      <p:sp>
        <p:nvSpPr>
          <p:cNvPr id="123909" name="Rectangle 2"/>
          <p:cNvSpPr>
            <a:spLocks noGrp="1" noChangeArrowheads="1"/>
          </p:cNvSpPr>
          <p:nvPr>
            <p:ph type="title" idx="4294967295"/>
          </p:nvPr>
        </p:nvSpPr>
        <p:spPr/>
        <p:txBody>
          <a:bodyPr/>
          <a:lstStyle/>
          <a:p>
            <a:pPr eaLnBrk="1" hangingPunct="1"/>
            <a:r>
              <a:rPr lang="en-US"/>
              <a:t>Sequential Specifications</a:t>
            </a:r>
          </a:p>
        </p:txBody>
      </p:sp>
      <p:pic>
        <p:nvPicPr>
          <p:cNvPr id="7" name="Picture 7"/>
          <p:cNvPicPr>
            <a:picLocks noChangeAspect="1" noChangeArrowheads="1"/>
          </p:cNvPicPr>
          <p:nvPr/>
        </p:nvPicPr>
        <p:blipFill>
          <a:blip r:embed="rId3" cstate="print"/>
          <a:srcRect/>
          <a:stretch>
            <a:fillRect/>
          </a:stretch>
        </p:blipFill>
        <p:spPr bwMode="auto">
          <a:xfrm>
            <a:off x="655638" y="6157913"/>
            <a:ext cx="587375" cy="587375"/>
          </a:xfrm>
          <a:prstGeom prst="rect">
            <a:avLst/>
          </a:prstGeom>
          <a:noFill/>
          <a:ln w="9525">
            <a:noFill/>
            <a:miter lim="800000"/>
            <a:headEnd/>
            <a:tailEnd/>
          </a:ln>
        </p:spPr>
      </p:pic>
      <p:sp>
        <p:nvSpPr>
          <p:cNvPr id="2" name="TextBox 1">
            <a:extLst>
              <a:ext uri="{FF2B5EF4-FFF2-40B4-BE49-F238E27FC236}">
                <a16:creationId xmlns:a16="http://schemas.microsoft.com/office/drawing/2014/main" id="{AB919058-80EC-CEEB-64A8-C5E57B7852A0}"/>
              </a:ext>
            </a:extLst>
          </p:cNvPr>
          <p:cNvSpPr txBox="1"/>
          <p:nvPr/>
        </p:nvSpPr>
        <p:spPr bwMode="auto">
          <a:xfrm>
            <a:off x="1910576" y="2590762"/>
            <a:ext cx="6065929" cy="523220"/>
          </a:xfrm>
          <a:prstGeom prst="rect">
            <a:avLst/>
          </a:prstGeom>
          <a:solidFill>
            <a:schemeClr val="tx1"/>
          </a:solidFill>
          <a:ln w="76200">
            <a:solidFill>
              <a:srgbClr val="FFC00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2800" b="0" dirty="0">
                <a:solidFill>
                  <a:srgbClr val="FFFF00"/>
                </a:solidFill>
              </a:rPr>
              <a:t>A single-thread, single-object history</a:t>
            </a:r>
            <a:endParaRPr lang="en-US" sz="2800" b="0" dirty="0">
              <a:solidFill>
                <a:srgbClr val="FFFF00"/>
              </a:solidFill>
              <a:latin typeface="Arial" panose="020B0604020202020204" pitchFamily="34" charset="0"/>
              <a:cs typeface="Arial" panose="020B0604020202020204" pitchFamily="34" charset="0"/>
            </a:endParaRPr>
          </a:p>
        </p:txBody>
      </p:sp>
      <p:sp>
        <p:nvSpPr>
          <p:cNvPr id="3" name="TextBox 3">
            <a:extLst>
              <a:ext uri="{FF2B5EF4-FFF2-40B4-BE49-F238E27FC236}">
                <a16:creationId xmlns:a16="http://schemas.microsoft.com/office/drawing/2014/main" id="{EC71CC6A-E50A-8919-1E92-BC639D771403}"/>
              </a:ext>
            </a:extLst>
          </p:cNvPr>
          <p:cNvSpPr txBox="1"/>
          <p:nvPr/>
        </p:nvSpPr>
        <p:spPr bwMode="auto">
          <a:xfrm>
            <a:off x="929809" y="1409197"/>
            <a:ext cx="7307955" cy="877228"/>
          </a:xfrm>
          <a:prstGeom prst="rect">
            <a:avLst/>
          </a:prstGeom>
          <a:solidFill>
            <a:schemeClr val="tx1"/>
          </a:solidFill>
          <a:ln w="76200">
            <a:solidFill>
              <a:schemeClr val="accent2">
                <a:lumMod val="40000"/>
                <a:lumOff val="60000"/>
              </a:schemeClr>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eaLnBrk="1" hangingPunct="1">
              <a:lnSpc>
                <a:spcPct val="90000"/>
              </a:lnSpc>
            </a:pPr>
            <a:r>
              <a:rPr lang="en-US" sz="2800" b="0" dirty="0">
                <a:solidFill>
                  <a:srgbClr val="FFFF00"/>
                </a:solidFill>
              </a:rPr>
              <a:t>A sequential specification is some way of telling whether</a:t>
            </a:r>
            <a:endParaRPr lang="en-US" sz="2800" b="0" dirty="0">
              <a:solidFill>
                <a:srgbClr val="FFFF00"/>
              </a:solidFill>
              <a:latin typeface="Courier New" pitchFamily="49" charset="0"/>
            </a:endParaRPr>
          </a:p>
        </p:txBody>
      </p:sp>
      <p:sp>
        <p:nvSpPr>
          <p:cNvPr id="4" name="TextBox 3">
            <a:extLst>
              <a:ext uri="{FF2B5EF4-FFF2-40B4-BE49-F238E27FC236}">
                <a16:creationId xmlns:a16="http://schemas.microsoft.com/office/drawing/2014/main" id="{29F27CBA-E987-0F04-4F3E-AFFB9B7A295C}"/>
              </a:ext>
            </a:extLst>
          </p:cNvPr>
          <p:cNvSpPr txBox="1"/>
          <p:nvPr/>
        </p:nvSpPr>
        <p:spPr bwMode="auto">
          <a:xfrm>
            <a:off x="1910577" y="3418319"/>
            <a:ext cx="1552660" cy="523220"/>
          </a:xfrm>
          <a:prstGeom prst="rect">
            <a:avLst/>
          </a:prstGeom>
          <a:solidFill>
            <a:schemeClr val="tx1"/>
          </a:solidFill>
          <a:ln w="76200">
            <a:solidFill>
              <a:srgbClr val="00FFFF"/>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eaLnBrk="1" hangingPunct="1"/>
            <a:r>
              <a:rPr lang="en-US" sz="2800" b="0" dirty="0">
                <a:solidFill>
                  <a:srgbClr val="FFFF00"/>
                </a:solidFill>
              </a:rPr>
              <a:t>Is legal</a:t>
            </a:r>
            <a:endParaRPr lang="en-US" sz="2800" b="0" i="1" dirty="0">
              <a:solidFill>
                <a:srgbClr val="FFFF00"/>
              </a:solidFill>
            </a:endParaRPr>
          </a:p>
        </p:txBody>
      </p:sp>
      <p:sp>
        <p:nvSpPr>
          <p:cNvPr id="8" name="TextBox 7">
            <a:extLst>
              <a:ext uri="{FF2B5EF4-FFF2-40B4-BE49-F238E27FC236}">
                <a16:creationId xmlns:a16="http://schemas.microsoft.com/office/drawing/2014/main" id="{A458A2F7-E7B5-AD67-71AC-E903976CF90B}"/>
              </a:ext>
            </a:extLst>
          </p:cNvPr>
          <p:cNvSpPr txBox="1"/>
          <p:nvPr/>
        </p:nvSpPr>
        <p:spPr bwMode="auto">
          <a:xfrm>
            <a:off x="929809" y="4245876"/>
            <a:ext cx="2444937" cy="489429"/>
          </a:xfrm>
          <a:prstGeom prst="rect">
            <a:avLst/>
          </a:prstGeom>
          <a:solidFill>
            <a:schemeClr val="tx1"/>
          </a:solidFill>
          <a:ln w="76200">
            <a:solidFill>
              <a:srgbClr val="7030A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eaLnBrk="1" hangingPunct="1">
              <a:lnSpc>
                <a:spcPct val="90000"/>
              </a:lnSpc>
            </a:pPr>
            <a:r>
              <a:rPr lang="en-US" sz="2800" b="0" dirty="0">
                <a:solidFill>
                  <a:srgbClr val="FFFF00"/>
                </a:solidFill>
              </a:rPr>
              <a:t>For example:</a:t>
            </a:r>
            <a:endParaRPr lang="en-US" sz="2800" b="0" dirty="0">
              <a:solidFill>
                <a:srgbClr val="FFFF00"/>
              </a:solidFill>
              <a:latin typeface="Courier New" pitchFamily="49" charset="0"/>
            </a:endParaRPr>
          </a:p>
        </p:txBody>
      </p:sp>
      <p:sp>
        <p:nvSpPr>
          <p:cNvPr id="9" name="TextBox 8">
            <a:extLst>
              <a:ext uri="{FF2B5EF4-FFF2-40B4-BE49-F238E27FC236}">
                <a16:creationId xmlns:a16="http://schemas.microsoft.com/office/drawing/2014/main" id="{5B5CA631-8E99-A512-9BEB-8BCB2ECFC4C3}"/>
              </a:ext>
            </a:extLst>
          </p:cNvPr>
          <p:cNvSpPr txBox="1"/>
          <p:nvPr/>
        </p:nvSpPr>
        <p:spPr bwMode="auto">
          <a:xfrm>
            <a:off x="1910577" y="5039642"/>
            <a:ext cx="4527754" cy="480131"/>
          </a:xfrm>
          <a:prstGeom prst="rect">
            <a:avLst/>
          </a:prstGeom>
          <a:solidFill>
            <a:schemeClr val="tx1"/>
          </a:solidFill>
          <a:ln w="76200">
            <a:solidFill>
              <a:srgbClr val="FF000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eaLnBrk="1" hangingPunct="1">
              <a:lnSpc>
                <a:spcPct val="90000"/>
              </a:lnSpc>
            </a:pPr>
            <a:r>
              <a:rPr lang="en-US" sz="2800" b="0" dirty="0">
                <a:solidFill>
                  <a:srgbClr val="FFFF00"/>
                </a:solidFill>
              </a:rPr>
              <a:t>Pre and post-conditions</a:t>
            </a:r>
            <a:endParaRPr lang="en-US" sz="2800" b="0" i="1" dirty="0">
              <a:solidFill>
                <a:srgbClr val="FFFF00"/>
              </a:solidFill>
            </a:endParaRPr>
          </a:p>
        </p:txBody>
      </p:sp>
      <p:sp>
        <p:nvSpPr>
          <p:cNvPr id="10" name="TextBox 9">
            <a:extLst>
              <a:ext uri="{FF2B5EF4-FFF2-40B4-BE49-F238E27FC236}">
                <a16:creationId xmlns:a16="http://schemas.microsoft.com/office/drawing/2014/main" id="{07F34871-25A9-C14C-F305-7FC7F6CB4935}"/>
              </a:ext>
            </a:extLst>
          </p:cNvPr>
          <p:cNvSpPr txBox="1"/>
          <p:nvPr/>
        </p:nvSpPr>
        <p:spPr bwMode="auto">
          <a:xfrm>
            <a:off x="1910577" y="5824109"/>
            <a:ext cx="4229492" cy="523220"/>
          </a:xfrm>
          <a:prstGeom prst="rect">
            <a:avLst/>
          </a:prstGeom>
          <a:solidFill>
            <a:schemeClr val="tx1"/>
          </a:solidFill>
          <a:ln w="76200">
            <a:solidFill>
              <a:schemeClr val="accent1"/>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2800" b="0" dirty="0">
                <a:solidFill>
                  <a:srgbClr val="FFFF00"/>
                </a:solidFill>
              </a:rPr>
              <a:t>But any style will do …</a:t>
            </a:r>
            <a:endParaRPr lang="en-US" sz="2800" b="0" dirty="0">
              <a:solidFill>
                <a:srgbClr val="FFFF00"/>
              </a:solidFill>
              <a:latin typeface="Arial" panose="020B0604020202020204" pitchFamily="34" charset="0"/>
              <a:cs typeface="Arial" panose="020B0604020202020204"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8"/>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9"/>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8" grpId="0" animBg="1"/>
      <p:bldP spid="9" grpId="0" animBg="1"/>
      <p:bldP spid="10" grpId="0" animBg="1"/>
    </p:bldLst>
  </p:timing>
</p:sld>
</file>

<file path=ppt/slides/slide12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Footer Placeholder 3"/>
          <p:cNvSpPr>
            <a:spLocks noGrp="1"/>
          </p:cNvSpPr>
          <p:nvPr>
            <p:ph type="ftr" sz="quarter" idx="10"/>
          </p:nvPr>
        </p:nvSpPr>
        <p:spPr>
          <a:xfrm>
            <a:off x="3124200" y="6248400"/>
            <a:ext cx="2895600" cy="457200"/>
          </a:xfrm>
        </p:spPr>
        <p:txBody>
          <a:bodyPr/>
          <a:lstStyle/>
          <a:p>
            <a:pPr>
              <a:defRPr/>
            </a:pPr>
            <a:r>
              <a:rPr lang="en-US" b="0" dirty="0">
                <a:latin typeface="Arial" pitchFamily="34" charset="0"/>
                <a:cs typeface="+mn-cs"/>
              </a:rPr>
              <a:t>Art of Multiprocessor Programming</a:t>
            </a:r>
          </a:p>
        </p:txBody>
      </p:sp>
      <p:sp>
        <p:nvSpPr>
          <p:cNvPr id="6" name="Slide Number Placeholder 4"/>
          <p:cNvSpPr>
            <a:spLocks noGrp="1"/>
          </p:cNvSpPr>
          <p:nvPr>
            <p:ph type="sldNum" sz="quarter" idx="11"/>
          </p:nvPr>
        </p:nvSpPr>
        <p:spPr>
          <a:xfrm>
            <a:off x="6553200" y="6248400"/>
            <a:ext cx="1905000" cy="457200"/>
          </a:xfrm>
        </p:spPr>
        <p:txBody>
          <a:bodyPr/>
          <a:lstStyle/>
          <a:p>
            <a:pPr>
              <a:defRPr/>
            </a:pPr>
            <a:fld id="{B8298D18-D972-475A-BBCC-309A420C563E}" type="slidenum">
              <a:rPr lang="x-none" b="0">
                <a:latin typeface="Arial" pitchFamily="34" charset="0"/>
                <a:cs typeface="+mn-cs"/>
              </a:rPr>
              <a:pPr>
                <a:defRPr/>
              </a:pPr>
              <a:t>121</a:t>
            </a:fld>
            <a:endParaRPr lang="en-US" b="0" dirty="0">
              <a:latin typeface="Arial" pitchFamily="34" charset="0"/>
              <a:cs typeface="+mn-cs"/>
            </a:endParaRPr>
          </a:p>
        </p:txBody>
      </p:sp>
      <p:sp>
        <p:nvSpPr>
          <p:cNvPr id="124933" name="Rectangle 2"/>
          <p:cNvSpPr>
            <a:spLocks noGrp="1" noChangeArrowheads="1"/>
          </p:cNvSpPr>
          <p:nvPr>
            <p:ph type="title" idx="4294967295"/>
          </p:nvPr>
        </p:nvSpPr>
        <p:spPr/>
        <p:txBody>
          <a:bodyPr/>
          <a:lstStyle/>
          <a:p>
            <a:pPr eaLnBrk="1" hangingPunct="1"/>
            <a:r>
              <a:rPr lang="en-US"/>
              <a:t>Legal Histories</a:t>
            </a:r>
          </a:p>
        </p:txBody>
      </p:sp>
      <p:pic>
        <p:nvPicPr>
          <p:cNvPr id="7" name="Picture 7"/>
          <p:cNvPicPr>
            <a:picLocks noChangeAspect="1" noChangeArrowheads="1"/>
          </p:cNvPicPr>
          <p:nvPr/>
        </p:nvPicPr>
        <p:blipFill>
          <a:blip r:embed="rId3" cstate="print"/>
          <a:srcRect/>
          <a:stretch>
            <a:fillRect/>
          </a:stretch>
        </p:blipFill>
        <p:spPr bwMode="auto">
          <a:xfrm>
            <a:off x="655638" y="6157913"/>
            <a:ext cx="587375" cy="587375"/>
          </a:xfrm>
          <a:prstGeom prst="rect">
            <a:avLst/>
          </a:prstGeom>
          <a:noFill/>
          <a:ln w="9525">
            <a:noFill/>
            <a:miter lim="800000"/>
            <a:headEnd/>
            <a:tailEnd/>
          </a:ln>
        </p:spPr>
      </p:pic>
      <p:sp>
        <p:nvSpPr>
          <p:cNvPr id="2" name="TextBox 1">
            <a:extLst>
              <a:ext uri="{FF2B5EF4-FFF2-40B4-BE49-F238E27FC236}">
                <a16:creationId xmlns:a16="http://schemas.microsoft.com/office/drawing/2014/main" id="{DA565B45-1F5D-BCC8-2C7B-144D3070AFB1}"/>
              </a:ext>
            </a:extLst>
          </p:cNvPr>
          <p:cNvSpPr txBox="1"/>
          <p:nvPr/>
        </p:nvSpPr>
        <p:spPr bwMode="auto">
          <a:xfrm>
            <a:off x="1457809" y="3004349"/>
            <a:ext cx="3114191" cy="523220"/>
          </a:xfrm>
          <a:prstGeom prst="rect">
            <a:avLst/>
          </a:prstGeom>
          <a:solidFill>
            <a:schemeClr val="tx1"/>
          </a:solidFill>
          <a:ln w="76200">
            <a:solidFill>
              <a:srgbClr val="FFC00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2800" b="0" dirty="0">
                <a:solidFill>
                  <a:srgbClr val="FFFF00"/>
                </a:solidFill>
              </a:rPr>
              <a:t>For every object </a:t>
            </a:r>
            <a:r>
              <a:rPr lang="en-US" sz="2800" b="0" i="1" dirty="0">
                <a:solidFill>
                  <a:srgbClr val="FFFF00"/>
                </a:solidFill>
              </a:rPr>
              <a:t>x</a:t>
            </a:r>
            <a:endParaRPr lang="en-US" sz="2800" b="0" i="1" dirty="0">
              <a:solidFill>
                <a:srgbClr val="FFFF00"/>
              </a:solidFill>
              <a:latin typeface="Arial" panose="020B0604020202020204" pitchFamily="34" charset="0"/>
              <a:cs typeface="Arial" panose="020B0604020202020204" pitchFamily="34" charset="0"/>
            </a:endParaRPr>
          </a:p>
        </p:txBody>
      </p:sp>
      <p:sp>
        <p:nvSpPr>
          <p:cNvPr id="3" name="TextBox 3">
            <a:extLst>
              <a:ext uri="{FF2B5EF4-FFF2-40B4-BE49-F238E27FC236}">
                <a16:creationId xmlns:a16="http://schemas.microsoft.com/office/drawing/2014/main" id="{80F4BE2A-0FC5-B11F-9618-ADF1FC3A29B5}"/>
              </a:ext>
            </a:extLst>
          </p:cNvPr>
          <p:cNvSpPr txBox="1"/>
          <p:nvPr/>
        </p:nvSpPr>
        <p:spPr bwMode="auto">
          <a:xfrm>
            <a:off x="477041" y="2245834"/>
            <a:ext cx="7341497" cy="489429"/>
          </a:xfrm>
          <a:prstGeom prst="rect">
            <a:avLst/>
          </a:prstGeom>
          <a:solidFill>
            <a:schemeClr val="tx1"/>
          </a:solidFill>
          <a:ln w="76200">
            <a:solidFill>
              <a:schemeClr val="accent2">
                <a:lumMod val="40000"/>
                <a:lumOff val="60000"/>
              </a:schemeClr>
            </a:solidFill>
            <a:miter lim="800000"/>
            <a:headEnd/>
            <a:tailEnd/>
          </a:ln>
          <a:effectLst>
            <a:outerShdw blurRad="50800" dist="38100" dir="2700000" algn="tl" rotWithShape="0">
              <a:prstClr val="black">
                <a:alpha val="40000"/>
              </a:prstClr>
            </a:outerShdw>
          </a:effec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eaLnBrk="1" hangingPunct="1">
              <a:lnSpc>
                <a:spcPct val="90000"/>
              </a:lnSpc>
            </a:pPr>
            <a:r>
              <a:rPr lang="en-US" sz="2800" b="0" dirty="0">
                <a:solidFill>
                  <a:srgbClr val="FFFF00"/>
                </a:solidFill>
              </a:rPr>
              <a:t>A sequential (multi-object) history H is </a:t>
            </a:r>
            <a:r>
              <a:rPr lang="en-US" sz="2800" b="0" i="1" dirty="0">
                <a:solidFill>
                  <a:schemeClr val="bg1"/>
                </a:solidFill>
              </a:rPr>
              <a:t>legal</a:t>
            </a:r>
            <a:r>
              <a:rPr lang="en-US" sz="2800" b="0" dirty="0">
                <a:solidFill>
                  <a:srgbClr val="FFFF00"/>
                </a:solidFill>
              </a:rPr>
              <a:t> if</a:t>
            </a:r>
            <a:endParaRPr lang="en-US" sz="2800" b="0" dirty="0">
              <a:solidFill>
                <a:srgbClr val="FFFF00"/>
              </a:solidFill>
              <a:latin typeface="Courier New" pitchFamily="49" charset="0"/>
            </a:endParaRPr>
          </a:p>
        </p:txBody>
      </p:sp>
      <p:sp>
        <p:nvSpPr>
          <p:cNvPr id="4" name="TextBox 3">
            <a:extLst>
              <a:ext uri="{FF2B5EF4-FFF2-40B4-BE49-F238E27FC236}">
                <a16:creationId xmlns:a16="http://schemas.microsoft.com/office/drawing/2014/main" id="{6AC191F2-1377-EC47-B1E1-27BCFEB47046}"/>
              </a:ext>
            </a:extLst>
          </p:cNvPr>
          <p:cNvSpPr txBox="1"/>
          <p:nvPr/>
        </p:nvSpPr>
        <p:spPr bwMode="auto">
          <a:xfrm>
            <a:off x="1457809" y="3796655"/>
            <a:ext cx="5481834" cy="523220"/>
          </a:xfrm>
          <a:prstGeom prst="rect">
            <a:avLst/>
          </a:prstGeom>
          <a:solidFill>
            <a:schemeClr val="tx1"/>
          </a:solidFill>
          <a:ln w="76200">
            <a:solidFill>
              <a:srgbClr val="00FFFF"/>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eaLnBrk="1" hangingPunct="1"/>
            <a:r>
              <a:rPr lang="en-US" sz="2800" b="0" dirty="0" err="1">
                <a:solidFill>
                  <a:srgbClr val="FFFF00"/>
                </a:solidFill>
              </a:rPr>
              <a:t>H|x</a:t>
            </a:r>
            <a:r>
              <a:rPr lang="en-US" sz="2800" b="0" dirty="0">
                <a:solidFill>
                  <a:srgbClr val="FFFF00"/>
                </a:solidFill>
              </a:rPr>
              <a:t> is in the sequential spec for </a:t>
            </a:r>
            <a:r>
              <a:rPr lang="en-US" sz="2800" b="0" i="1" dirty="0">
                <a:solidFill>
                  <a:srgbClr val="FFFF00"/>
                </a:solidFill>
              </a:rPr>
              <a:t>x</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 grpId="0" animBg="1"/>
    </p:bldLst>
  </p:timing>
</p:sld>
</file>

<file path=ppt/slides/slide12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2" name="Footer Placeholder 3"/>
          <p:cNvSpPr>
            <a:spLocks noGrp="1"/>
          </p:cNvSpPr>
          <p:nvPr>
            <p:ph type="ftr" sz="quarter" idx="10"/>
          </p:nvPr>
        </p:nvSpPr>
        <p:spPr>
          <a:xfrm>
            <a:off x="3124200" y="6248400"/>
            <a:ext cx="2895600" cy="457200"/>
          </a:xfrm>
        </p:spPr>
        <p:txBody>
          <a:bodyPr/>
          <a:lstStyle/>
          <a:p>
            <a:pPr>
              <a:defRPr/>
            </a:pPr>
            <a:r>
              <a:rPr lang="en-US" b="0" dirty="0">
                <a:latin typeface="Arial" pitchFamily="34" charset="0"/>
                <a:cs typeface="+mn-cs"/>
              </a:rPr>
              <a:t>Art of Multiprocessor Programming</a:t>
            </a:r>
          </a:p>
        </p:txBody>
      </p:sp>
      <p:sp>
        <p:nvSpPr>
          <p:cNvPr id="13" name="Slide Number Placeholder 4"/>
          <p:cNvSpPr>
            <a:spLocks noGrp="1"/>
          </p:cNvSpPr>
          <p:nvPr>
            <p:ph type="sldNum" sz="quarter" idx="11"/>
          </p:nvPr>
        </p:nvSpPr>
        <p:spPr>
          <a:xfrm>
            <a:off x="6553200" y="6248400"/>
            <a:ext cx="1905000" cy="457200"/>
          </a:xfrm>
        </p:spPr>
        <p:txBody>
          <a:bodyPr/>
          <a:lstStyle/>
          <a:p>
            <a:pPr>
              <a:defRPr/>
            </a:pPr>
            <a:fld id="{BA523166-13D3-400B-B4A2-FC4952190556}" type="slidenum">
              <a:rPr lang="x-none" b="0">
                <a:latin typeface="Arial" pitchFamily="34" charset="0"/>
                <a:cs typeface="+mn-cs"/>
              </a:rPr>
              <a:pPr>
                <a:defRPr/>
              </a:pPr>
              <a:t>122</a:t>
            </a:fld>
            <a:endParaRPr lang="en-US" b="0" dirty="0">
              <a:latin typeface="Arial" pitchFamily="34" charset="0"/>
              <a:cs typeface="+mn-cs"/>
            </a:endParaRPr>
          </a:p>
        </p:txBody>
      </p:sp>
      <p:pic>
        <p:nvPicPr>
          <p:cNvPr id="125956" name="Picture 2" descr="magic"/>
          <p:cNvPicPr>
            <a:picLocks noChangeAspect="1" noChangeArrowheads="1"/>
          </p:cNvPicPr>
          <p:nvPr/>
        </p:nvPicPr>
        <p:blipFill>
          <a:blip r:embed="rId3" cstate="print"/>
          <a:srcRect/>
          <a:stretch>
            <a:fillRect/>
          </a:stretch>
        </p:blipFill>
        <p:spPr bwMode="auto">
          <a:xfrm>
            <a:off x="2540000" y="2540000"/>
            <a:ext cx="127000" cy="127000"/>
          </a:xfrm>
          <a:prstGeom prst="rect">
            <a:avLst/>
          </a:prstGeom>
          <a:noFill/>
          <a:ln w="9525" algn="ctr">
            <a:noFill/>
            <a:miter lim="800000"/>
            <a:headEnd/>
            <a:tailEnd/>
          </a:ln>
        </p:spPr>
      </p:pic>
      <p:sp>
        <p:nvSpPr>
          <p:cNvPr id="125957" name="Rectangle 3"/>
          <p:cNvSpPr>
            <a:spLocks noGrp="1" noChangeArrowheads="1"/>
          </p:cNvSpPr>
          <p:nvPr>
            <p:ph type="title" idx="4294967295"/>
          </p:nvPr>
        </p:nvSpPr>
        <p:spPr/>
        <p:txBody>
          <a:bodyPr/>
          <a:lstStyle/>
          <a:p>
            <a:pPr eaLnBrk="1" hangingPunct="1"/>
            <a:r>
              <a:rPr lang="en-US"/>
              <a:t>Precedence</a:t>
            </a:r>
          </a:p>
        </p:txBody>
      </p:sp>
      <p:sp>
        <p:nvSpPr>
          <p:cNvPr id="125958" name="Text Box 4"/>
          <p:cNvSpPr txBox="1">
            <a:spLocks noChangeArrowheads="1"/>
          </p:cNvSpPr>
          <p:nvPr/>
        </p:nvSpPr>
        <p:spPr bwMode="auto">
          <a:xfrm>
            <a:off x="914400" y="2438400"/>
            <a:ext cx="2789238" cy="2654300"/>
          </a:xfrm>
          <a:prstGeom prst="rect">
            <a:avLst/>
          </a:prstGeom>
          <a:noFill/>
          <a:ln w="38100">
            <a:noFill/>
            <a:miter lim="800000"/>
            <a:headEnd/>
            <a:tailEnd/>
          </a:ln>
        </p:spPr>
        <p:txBody>
          <a:bodyPr>
            <a:spAutoFit/>
          </a:bodyPr>
          <a:lstStyle/>
          <a:p>
            <a:r>
              <a:rPr lang="en-US" sz="2800" dirty="0">
                <a:solidFill>
                  <a:srgbClr val="66FF33"/>
                </a:solidFill>
                <a:latin typeface="Courier New" pitchFamily="49" charset="0"/>
              </a:rPr>
              <a:t>A </a:t>
            </a:r>
            <a:r>
              <a:rPr lang="en-US" sz="2800" dirty="0" err="1">
                <a:solidFill>
                  <a:srgbClr val="66FF33"/>
                </a:solidFill>
                <a:latin typeface="Courier New" pitchFamily="49" charset="0"/>
              </a:rPr>
              <a:t>q.enq</a:t>
            </a:r>
            <a:r>
              <a:rPr lang="en-US" sz="2800" dirty="0">
                <a:solidFill>
                  <a:srgbClr val="66FF33"/>
                </a:solidFill>
                <a:latin typeface="Courier New" pitchFamily="49" charset="0"/>
              </a:rPr>
              <a:t>(3)</a:t>
            </a:r>
          </a:p>
          <a:p>
            <a:r>
              <a:rPr lang="en-US" sz="2800" dirty="0">
                <a:solidFill>
                  <a:srgbClr val="7030A0"/>
                </a:solidFill>
                <a:latin typeface="Courier New" pitchFamily="49" charset="0"/>
              </a:rPr>
              <a:t>B </a:t>
            </a:r>
            <a:r>
              <a:rPr lang="en-US" sz="2800" dirty="0" err="1">
                <a:solidFill>
                  <a:srgbClr val="7030A0"/>
                </a:solidFill>
                <a:latin typeface="Courier New" pitchFamily="49" charset="0"/>
              </a:rPr>
              <a:t>p.enq</a:t>
            </a:r>
            <a:r>
              <a:rPr lang="en-US" sz="2800" dirty="0">
                <a:solidFill>
                  <a:srgbClr val="7030A0"/>
                </a:solidFill>
                <a:latin typeface="Courier New" pitchFamily="49" charset="0"/>
              </a:rPr>
              <a:t>(4)</a:t>
            </a:r>
          </a:p>
          <a:p>
            <a:r>
              <a:rPr lang="en-US" sz="2800" dirty="0">
                <a:solidFill>
                  <a:srgbClr val="7030A0"/>
                </a:solidFill>
                <a:latin typeface="Courier New" pitchFamily="49" charset="0"/>
              </a:rPr>
              <a:t>B </a:t>
            </a:r>
            <a:r>
              <a:rPr lang="en-US" sz="2800" dirty="0" err="1">
                <a:solidFill>
                  <a:srgbClr val="7030A0"/>
                </a:solidFill>
                <a:latin typeface="Courier New" pitchFamily="49" charset="0"/>
              </a:rPr>
              <a:t>p.void</a:t>
            </a:r>
            <a:endParaRPr lang="en-US" sz="2800" dirty="0">
              <a:solidFill>
                <a:srgbClr val="7030A0"/>
              </a:solidFill>
              <a:latin typeface="Courier New" pitchFamily="49" charset="0"/>
            </a:endParaRPr>
          </a:p>
          <a:p>
            <a:r>
              <a:rPr lang="en-US" sz="2800" dirty="0">
                <a:solidFill>
                  <a:srgbClr val="66FF33"/>
                </a:solidFill>
                <a:latin typeface="Courier New" pitchFamily="49" charset="0"/>
              </a:rPr>
              <a:t>A q:void</a:t>
            </a:r>
          </a:p>
          <a:p>
            <a:r>
              <a:rPr lang="en-US" sz="2800" dirty="0">
                <a:solidFill>
                  <a:srgbClr val="FF9900"/>
                </a:solidFill>
                <a:latin typeface="Courier New" pitchFamily="49" charset="0"/>
              </a:rPr>
              <a:t>B </a:t>
            </a:r>
            <a:r>
              <a:rPr lang="en-US" sz="2800" dirty="0" err="1">
                <a:solidFill>
                  <a:srgbClr val="FF9900"/>
                </a:solidFill>
                <a:latin typeface="Courier New" pitchFamily="49" charset="0"/>
              </a:rPr>
              <a:t>q.deq</a:t>
            </a:r>
            <a:r>
              <a:rPr lang="en-US" sz="2800" dirty="0">
                <a:solidFill>
                  <a:srgbClr val="FF9900"/>
                </a:solidFill>
                <a:latin typeface="Courier New" pitchFamily="49" charset="0"/>
              </a:rPr>
              <a:t>()</a:t>
            </a:r>
          </a:p>
          <a:p>
            <a:r>
              <a:rPr lang="en-US" sz="2800" dirty="0">
                <a:solidFill>
                  <a:srgbClr val="FF9900"/>
                </a:solidFill>
                <a:latin typeface="Courier New" pitchFamily="49" charset="0"/>
              </a:rPr>
              <a:t>B q:3</a:t>
            </a:r>
          </a:p>
        </p:txBody>
      </p:sp>
      <p:sp>
        <p:nvSpPr>
          <p:cNvPr id="125959" name="AutoShape 5"/>
          <p:cNvSpPr>
            <a:spLocks/>
          </p:cNvSpPr>
          <p:nvPr/>
        </p:nvSpPr>
        <p:spPr bwMode="auto">
          <a:xfrm>
            <a:off x="3352800" y="2514600"/>
            <a:ext cx="533400" cy="1600200"/>
          </a:xfrm>
          <a:prstGeom prst="rightBrace">
            <a:avLst>
              <a:gd name="adj1" fmla="val 25000"/>
              <a:gd name="adj2" fmla="val 50000"/>
            </a:avLst>
          </a:prstGeom>
          <a:noFill/>
          <a:ln w="38100">
            <a:solidFill>
              <a:srgbClr val="66FF33"/>
            </a:solidFill>
            <a:round/>
            <a:headEnd/>
            <a:tailEnd/>
          </a:ln>
        </p:spPr>
        <p:txBody>
          <a:bodyPr wrap="none" anchor="ctr"/>
          <a:lstStyle/>
          <a:p>
            <a:endParaRPr lang="en-US" dirty="0">
              <a:latin typeface="Courier New" pitchFamily="49" charset="0"/>
            </a:endParaRPr>
          </a:p>
        </p:txBody>
      </p:sp>
      <p:sp>
        <p:nvSpPr>
          <p:cNvPr id="125960" name="Text Box 6"/>
          <p:cNvSpPr txBox="1">
            <a:spLocks noChangeArrowheads="1"/>
          </p:cNvSpPr>
          <p:nvPr/>
        </p:nvSpPr>
        <p:spPr bwMode="auto">
          <a:xfrm>
            <a:off x="4141788" y="2874963"/>
            <a:ext cx="4510087" cy="1800225"/>
          </a:xfrm>
          <a:prstGeom prst="rect">
            <a:avLst/>
          </a:prstGeom>
          <a:noFill/>
          <a:ln w="9525">
            <a:noFill/>
            <a:miter lim="800000"/>
            <a:headEnd/>
            <a:tailEnd/>
          </a:ln>
        </p:spPr>
        <p:txBody>
          <a:bodyPr>
            <a:spAutoFit/>
          </a:bodyPr>
          <a:lstStyle/>
          <a:p>
            <a:pPr algn="ctr"/>
            <a:r>
              <a:rPr lang="en-US" sz="2800" dirty="0">
                <a:solidFill>
                  <a:srgbClr val="FFFF00"/>
                </a:solidFill>
                <a:latin typeface="Arial" pitchFamily="34" charset="0"/>
              </a:rPr>
              <a:t>A method call </a:t>
            </a:r>
            <a:r>
              <a:rPr lang="en-US" sz="2800" i="1" dirty="0">
                <a:solidFill>
                  <a:schemeClr val="bg1"/>
                </a:solidFill>
                <a:latin typeface="Arial" pitchFamily="34" charset="0"/>
              </a:rPr>
              <a:t>precedes</a:t>
            </a:r>
            <a:r>
              <a:rPr lang="en-US" sz="2800" dirty="0">
                <a:solidFill>
                  <a:srgbClr val="FFFF00"/>
                </a:solidFill>
                <a:latin typeface="Arial" pitchFamily="34" charset="0"/>
              </a:rPr>
              <a:t> another if response event precedes invocation event</a:t>
            </a:r>
          </a:p>
        </p:txBody>
      </p:sp>
      <p:sp>
        <p:nvSpPr>
          <p:cNvPr id="125961" name="AutoShape 7"/>
          <p:cNvSpPr>
            <a:spLocks/>
          </p:cNvSpPr>
          <p:nvPr/>
        </p:nvSpPr>
        <p:spPr bwMode="auto">
          <a:xfrm>
            <a:off x="3382963" y="4267200"/>
            <a:ext cx="487362" cy="685800"/>
          </a:xfrm>
          <a:prstGeom prst="rightBrace">
            <a:avLst>
              <a:gd name="adj1" fmla="val 11726"/>
              <a:gd name="adj2" fmla="val 50000"/>
            </a:avLst>
          </a:prstGeom>
          <a:noFill/>
          <a:ln w="38100">
            <a:solidFill>
              <a:srgbClr val="FF9900"/>
            </a:solidFill>
            <a:round/>
            <a:headEnd/>
            <a:tailEnd/>
          </a:ln>
        </p:spPr>
        <p:txBody>
          <a:bodyPr wrap="none" anchor="ctr"/>
          <a:lstStyle/>
          <a:p>
            <a:pPr algn="ctr"/>
            <a:endParaRPr lang="en-US" sz="4400" dirty="0">
              <a:solidFill>
                <a:schemeClr val="accent2"/>
              </a:solidFill>
              <a:latin typeface="Arial" pitchFamily="34" charset="0"/>
            </a:endParaRPr>
          </a:p>
        </p:txBody>
      </p:sp>
      <p:sp>
        <p:nvSpPr>
          <p:cNvPr id="125962" name="AutoShape 8"/>
          <p:cNvSpPr>
            <a:spLocks noChangeArrowheads="1"/>
          </p:cNvSpPr>
          <p:nvPr/>
        </p:nvSpPr>
        <p:spPr bwMode="auto">
          <a:xfrm>
            <a:off x="3814763" y="5170488"/>
            <a:ext cx="2181225" cy="787400"/>
          </a:xfrm>
          <a:prstGeom prst="leftRightArrow">
            <a:avLst>
              <a:gd name="adj1" fmla="val 50000"/>
              <a:gd name="adj2" fmla="val 55403"/>
            </a:avLst>
          </a:prstGeom>
          <a:solidFill>
            <a:srgbClr val="66FF33"/>
          </a:solidFill>
          <a:ln w="38100">
            <a:solidFill>
              <a:schemeClr val="tx1"/>
            </a:solidFill>
            <a:miter lim="800000"/>
            <a:headEnd/>
            <a:tailEnd/>
          </a:ln>
        </p:spPr>
        <p:txBody>
          <a:bodyPr wrap="none" anchor="ctr"/>
          <a:lstStyle/>
          <a:p>
            <a:pPr algn="ctr"/>
            <a:r>
              <a:rPr lang="en-US" dirty="0">
                <a:solidFill>
                  <a:schemeClr val="tx1"/>
                </a:solidFill>
                <a:latin typeface="Arial" pitchFamily="34" charset="0"/>
              </a:rPr>
              <a:t>Method call</a:t>
            </a:r>
          </a:p>
        </p:txBody>
      </p:sp>
      <p:sp>
        <p:nvSpPr>
          <p:cNvPr id="125963" name="AutoShape 9"/>
          <p:cNvSpPr>
            <a:spLocks noChangeArrowheads="1"/>
          </p:cNvSpPr>
          <p:nvPr/>
        </p:nvSpPr>
        <p:spPr bwMode="auto">
          <a:xfrm>
            <a:off x="6138863" y="5170488"/>
            <a:ext cx="2181225" cy="787400"/>
          </a:xfrm>
          <a:prstGeom prst="leftRightArrow">
            <a:avLst>
              <a:gd name="adj1" fmla="val 50000"/>
              <a:gd name="adj2" fmla="val 55403"/>
            </a:avLst>
          </a:prstGeom>
          <a:solidFill>
            <a:srgbClr val="FF9900"/>
          </a:solidFill>
          <a:ln w="38100">
            <a:solidFill>
              <a:schemeClr val="tx1"/>
            </a:solidFill>
            <a:miter lim="800000"/>
            <a:headEnd/>
            <a:tailEnd/>
          </a:ln>
        </p:spPr>
        <p:txBody>
          <a:bodyPr wrap="none" anchor="ctr"/>
          <a:lstStyle/>
          <a:p>
            <a:pPr algn="ctr"/>
            <a:r>
              <a:rPr lang="en-US" dirty="0">
                <a:solidFill>
                  <a:schemeClr val="bg1"/>
                </a:solidFill>
                <a:latin typeface="Arial" pitchFamily="34" charset="0"/>
              </a:rPr>
              <a:t>Method call</a:t>
            </a:r>
          </a:p>
        </p:txBody>
      </p:sp>
      <p:sp>
        <p:nvSpPr>
          <p:cNvPr id="125965" name="AutoShape 11"/>
          <p:cNvSpPr>
            <a:spLocks noChangeArrowheads="1"/>
          </p:cNvSpPr>
          <p:nvPr/>
        </p:nvSpPr>
        <p:spPr bwMode="auto">
          <a:xfrm>
            <a:off x="4035425" y="3314700"/>
            <a:ext cx="488950" cy="1360488"/>
          </a:xfrm>
          <a:prstGeom prst="curvedLeftArrow">
            <a:avLst>
              <a:gd name="adj1" fmla="val 31299"/>
              <a:gd name="adj2" fmla="val 62597"/>
              <a:gd name="adj3" fmla="val 33333"/>
            </a:avLst>
          </a:prstGeom>
          <a:solidFill>
            <a:srgbClr val="FF7C80"/>
          </a:solidFill>
          <a:ln w="9525">
            <a:solidFill>
              <a:srgbClr val="FF7C80"/>
            </a:solidFill>
            <a:miter lim="800000"/>
            <a:headEnd/>
            <a:tailEnd/>
          </a:ln>
        </p:spPr>
        <p:txBody>
          <a:bodyPr anchor="ctr">
            <a:noAutofit/>
          </a:bodyPr>
          <a:lstStyle/>
          <a:p>
            <a:endParaRPr lang="en-US" dirty="0">
              <a:latin typeface="Courier New" pitchFamily="49" charset="0"/>
            </a:endParaRPr>
          </a:p>
        </p:txBody>
      </p:sp>
      <p:pic>
        <p:nvPicPr>
          <p:cNvPr id="14" name="Picture 7"/>
          <p:cNvPicPr>
            <a:picLocks noChangeAspect="1" noChangeArrowheads="1"/>
          </p:cNvPicPr>
          <p:nvPr/>
        </p:nvPicPr>
        <p:blipFill>
          <a:blip r:embed="rId4" cstate="print"/>
          <a:srcRect/>
          <a:stretch>
            <a:fillRect/>
          </a:stretch>
        </p:blipFill>
        <p:spPr bwMode="auto">
          <a:xfrm>
            <a:off x="655638" y="6157913"/>
            <a:ext cx="587375" cy="587375"/>
          </a:xfrm>
          <a:prstGeom prst="rect">
            <a:avLst/>
          </a:prstGeom>
          <a:noFill/>
          <a:ln w="9525">
            <a:noFill/>
            <a:miter lim="800000"/>
            <a:headEnd/>
            <a:tailEnd/>
          </a:ln>
        </p:spPr>
      </p:pic>
    </p:spTree>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1" name="Footer Placeholder 3"/>
          <p:cNvSpPr>
            <a:spLocks noGrp="1"/>
          </p:cNvSpPr>
          <p:nvPr>
            <p:ph type="ftr" sz="quarter" idx="10"/>
          </p:nvPr>
        </p:nvSpPr>
        <p:spPr>
          <a:xfrm>
            <a:off x="3124200" y="6248400"/>
            <a:ext cx="2895600" cy="457200"/>
          </a:xfrm>
        </p:spPr>
        <p:txBody>
          <a:bodyPr/>
          <a:lstStyle/>
          <a:p>
            <a:pPr>
              <a:defRPr/>
            </a:pPr>
            <a:r>
              <a:rPr lang="en-US" b="0" dirty="0">
                <a:latin typeface="Arial" pitchFamily="34" charset="0"/>
                <a:cs typeface="+mn-cs"/>
              </a:rPr>
              <a:t>Art of Multiprocessor Programming</a:t>
            </a:r>
          </a:p>
        </p:txBody>
      </p:sp>
      <p:sp>
        <p:nvSpPr>
          <p:cNvPr id="12" name="Slide Number Placeholder 4"/>
          <p:cNvSpPr>
            <a:spLocks noGrp="1"/>
          </p:cNvSpPr>
          <p:nvPr>
            <p:ph type="sldNum" sz="quarter" idx="11"/>
          </p:nvPr>
        </p:nvSpPr>
        <p:spPr>
          <a:xfrm>
            <a:off x="6553200" y="6248400"/>
            <a:ext cx="1905000" cy="457200"/>
          </a:xfrm>
        </p:spPr>
        <p:txBody>
          <a:bodyPr/>
          <a:lstStyle/>
          <a:p>
            <a:pPr>
              <a:defRPr/>
            </a:pPr>
            <a:fld id="{1D4B8FD1-14C8-4597-A958-EED608C9C703}" type="slidenum">
              <a:rPr lang="x-none" b="0">
                <a:latin typeface="Arial" pitchFamily="34" charset="0"/>
                <a:cs typeface="+mn-cs"/>
              </a:rPr>
              <a:pPr>
                <a:defRPr/>
              </a:pPr>
              <a:t>123</a:t>
            </a:fld>
            <a:endParaRPr lang="en-US" b="0" dirty="0">
              <a:latin typeface="Arial" pitchFamily="34" charset="0"/>
              <a:cs typeface="+mn-cs"/>
            </a:endParaRPr>
          </a:p>
        </p:txBody>
      </p:sp>
      <p:pic>
        <p:nvPicPr>
          <p:cNvPr id="126980" name="Picture 2" descr="magic"/>
          <p:cNvPicPr>
            <a:picLocks noChangeAspect="1" noChangeArrowheads="1"/>
          </p:cNvPicPr>
          <p:nvPr/>
        </p:nvPicPr>
        <p:blipFill>
          <a:blip r:embed="rId3" cstate="print"/>
          <a:srcRect/>
          <a:stretch>
            <a:fillRect/>
          </a:stretch>
        </p:blipFill>
        <p:spPr bwMode="auto">
          <a:xfrm>
            <a:off x="2540000" y="2540000"/>
            <a:ext cx="127000" cy="127000"/>
          </a:xfrm>
          <a:prstGeom prst="rect">
            <a:avLst/>
          </a:prstGeom>
          <a:noFill/>
          <a:ln w="9525" algn="ctr">
            <a:noFill/>
            <a:miter lim="800000"/>
            <a:headEnd/>
            <a:tailEnd/>
          </a:ln>
        </p:spPr>
      </p:pic>
      <p:sp>
        <p:nvSpPr>
          <p:cNvPr id="126981" name="Rectangle 3"/>
          <p:cNvSpPr>
            <a:spLocks noGrp="1" noChangeArrowheads="1"/>
          </p:cNvSpPr>
          <p:nvPr>
            <p:ph type="title" idx="4294967295"/>
          </p:nvPr>
        </p:nvSpPr>
        <p:spPr/>
        <p:txBody>
          <a:bodyPr/>
          <a:lstStyle/>
          <a:p>
            <a:pPr eaLnBrk="1" hangingPunct="1"/>
            <a:r>
              <a:rPr lang="en-US" dirty="0"/>
              <a:t>Concurrency</a:t>
            </a:r>
          </a:p>
        </p:txBody>
      </p:sp>
      <p:sp>
        <p:nvSpPr>
          <p:cNvPr id="126982" name="Text Box 4"/>
          <p:cNvSpPr txBox="1">
            <a:spLocks noChangeArrowheads="1"/>
          </p:cNvSpPr>
          <p:nvPr/>
        </p:nvSpPr>
        <p:spPr bwMode="auto">
          <a:xfrm>
            <a:off x="914400" y="2438400"/>
            <a:ext cx="2789238" cy="2654300"/>
          </a:xfrm>
          <a:prstGeom prst="rect">
            <a:avLst/>
          </a:prstGeom>
          <a:noFill/>
          <a:ln w="38100">
            <a:noFill/>
            <a:miter lim="800000"/>
            <a:headEnd/>
            <a:tailEnd/>
          </a:ln>
        </p:spPr>
        <p:txBody>
          <a:bodyPr>
            <a:spAutoFit/>
          </a:bodyPr>
          <a:lstStyle/>
          <a:p>
            <a:r>
              <a:rPr lang="en-US" sz="2800" dirty="0">
                <a:solidFill>
                  <a:srgbClr val="66FF33"/>
                </a:solidFill>
                <a:latin typeface="Courier New" pitchFamily="49" charset="0"/>
              </a:rPr>
              <a:t>A </a:t>
            </a:r>
            <a:r>
              <a:rPr lang="en-US" sz="2800" dirty="0" err="1">
                <a:solidFill>
                  <a:srgbClr val="66FF33"/>
                </a:solidFill>
                <a:latin typeface="Courier New" pitchFamily="49" charset="0"/>
              </a:rPr>
              <a:t>q.enq</a:t>
            </a:r>
            <a:r>
              <a:rPr lang="en-US" sz="2800" dirty="0">
                <a:solidFill>
                  <a:srgbClr val="66FF33"/>
                </a:solidFill>
                <a:latin typeface="Courier New" pitchFamily="49" charset="0"/>
              </a:rPr>
              <a:t>(3)</a:t>
            </a:r>
          </a:p>
          <a:p>
            <a:r>
              <a:rPr lang="en-US" sz="2800" dirty="0">
                <a:solidFill>
                  <a:srgbClr val="7030A0"/>
                </a:solidFill>
                <a:latin typeface="Courier New" pitchFamily="49" charset="0"/>
              </a:rPr>
              <a:t>B </a:t>
            </a:r>
            <a:r>
              <a:rPr lang="en-US" sz="2800" dirty="0" err="1">
                <a:solidFill>
                  <a:srgbClr val="7030A0"/>
                </a:solidFill>
                <a:latin typeface="Courier New" pitchFamily="49" charset="0"/>
              </a:rPr>
              <a:t>p.enq</a:t>
            </a:r>
            <a:r>
              <a:rPr lang="en-US" sz="2800" dirty="0">
                <a:solidFill>
                  <a:srgbClr val="7030A0"/>
                </a:solidFill>
                <a:latin typeface="Courier New" pitchFamily="49" charset="0"/>
              </a:rPr>
              <a:t>(4)</a:t>
            </a:r>
          </a:p>
          <a:p>
            <a:r>
              <a:rPr lang="en-US" sz="2800" dirty="0">
                <a:solidFill>
                  <a:srgbClr val="7030A0"/>
                </a:solidFill>
                <a:latin typeface="Courier New" pitchFamily="49" charset="0"/>
              </a:rPr>
              <a:t>B </a:t>
            </a:r>
            <a:r>
              <a:rPr lang="en-US" sz="2800" dirty="0" err="1">
                <a:solidFill>
                  <a:srgbClr val="7030A0"/>
                </a:solidFill>
                <a:latin typeface="Courier New" pitchFamily="49" charset="0"/>
              </a:rPr>
              <a:t>p.void</a:t>
            </a:r>
            <a:endParaRPr lang="en-US" sz="2800" dirty="0">
              <a:solidFill>
                <a:srgbClr val="7030A0"/>
              </a:solidFill>
              <a:latin typeface="Courier New" pitchFamily="49" charset="0"/>
            </a:endParaRPr>
          </a:p>
          <a:p>
            <a:r>
              <a:rPr lang="en-US" sz="2800" dirty="0">
                <a:solidFill>
                  <a:srgbClr val="FF9900"/>
                </a:solidFill>
                <a:latin typeface="Courier New" pitchFamily="49" charset="0"/>
              </a:rPr>
              <a:t>B </a:t>
            </a:r>
            <a:r>
              <a:rPr lang="en-US" sz="2800" dirty="0" err="1">
                <a:solidFill>
                  <a:srgbClr val="FF9900"/>
                </a:solidFill>
                <a:latin typeface="Courier New" pitchFamily="49" charset="0"/>
              </a:rPr>
              <a:t>q.deq</a:t>
            </a:r>
            <a:r>
              <a:rPr lang="en-US" sz="2800" dirty="0">
                <a:solidFill>
                  <a:srgbClr val="FF9900"/>
                </a:solidFill>
                <a:latin typeface="Courier New" pitchFamily="49" charset="0"/>
              </a:rPr>
              <a:t>()</a:t>
            </a:r>
          </a:p>
          <a:p>
            <a:r>
              <a:rPr lang="en-US" sz="2800" dirty="0">
                <a:solidFill>
                  <a:srgbClr val="66FF33"/>
                </a:solidFill>
                <a:latin typeface="Courier New" pitchFamily="49" charset="0"/>
              </a:rPr>
              <a:t>A q:void</a:t>
            </a:r>
          </a:p>
          <a:p>
            <a:r>
              <a:rPr lang="en-US" sz="2800" dirty="0">
                <a:solidFill>
                  <a:srgbClr val="FF9900"/>
                </a:solidFill>
                <a:latin typeface="Courier New" pitchFamily="49" charset="0"/>
              </a:rPr>
              <a:t>B q:3</a:t>
            </a:r>
          </a:p>
        </p:txBody>
      </p:sp>
      <p:sp>
        <p:nvSpPr>
          <p:cNvPr id="126983" name="AutoShape 5"/>
          <p:cNvSpPr>
            <a:spLocks/>
          </p:cNvSpPr>
          <p:nvPr/>
        </p:nvSpPr>
        <p:spPr bwMode="auto">
          <a:xfrm>
            <a:off x="3352800" y="2895600"/>
            <a:ext cx="533400" cy="1600200"/>
          </a:xfrm>
          <a:prstGeom prst="rightBrace">
            <a:avLst>
              <a:gd name="adj1" fmla="val 25000"/>
              <a:gd name="adj2" fmla="val 50000"/>
            </a:avLst>
          </a:prstGeom>
          <a:noFill/>
          <a:ln w="38100">
            <a:solidFill>
              <a:srgbClr val="66FF33"/>
            </a:solidFill>
            <a:round/>
            <a:headEnd/>
            <a:tailEnd/>
          </a:ln>
        </p:spPr>
        <p:txBody>
          <a:bodyPr wrap="none" anchor="ctr"/>
          <a:lstStyle/>
          <a:p>
            <a:endParaRPr lang="en-US" dirty="0">
              <a:latin typeface="Courier New" pitchFamily="49" charset="0"/>
            </a:endParaRPr>
          </a:p>
        </p:txBody>
      </p:sp>
      <p:sp>
        <p:nvSpPr>
          <p:cNvPr id="126984" name="Text Box 6"/>
          <p:cNvSpPr txBox="1">
            <a:spLocks noChangeArrowheads="1"/>
          </p:cNvSpPr>
          <p:nvPr/>
        </p:nvSpPr>
        <p:spPr bwMode="auto">
          <a:xfrm>
            <a:off x="4724400" y="3276600"/>
            <a:ext cx="3657600" cy="946150"/>
          </a:xfrm>
          <a:prstGeom prst="rect">
            <a:avLst/>
          </a:prstGeom>
          <a:noFill/>
          <a:ln w="9525">
            <a:noFill/>
            <a:miter lim="800000"/>
            <a:headEnd/>
            <a:tailEnd/>
          </a:ln>
        </p:spPr>
        <p:txBody>
          <a:bodyPr>
            <a:spAutoFit/>
          </a:bodyPr>
          <a:lstStyle/>
          <a:p>
            <a:pPr algn="ctr"/>
            <a:r>
              <a:rPr lang="en-US" sz="2800" dirty="0">
                <a:solidFill>
                  <a:srgbClr val="FFFF00"/>
                </a:solidFill>
                <a:latin typeface="Arial" pitchFamily="34" charset="0"/>
              </a:rPr>
              <a:t>Some method calls overlap one another</a:t>
            </a:r>
          </a:p>
        </p:txBody>
      </p:sp>
      <p:sp>
        <p:nvSpPr>
          <p:cNvPr id="126985" name="AutoShape 7"/>
          <p:cNvSpPr>
            <a:spLocks/>
          </p:cNvSpPr>
          <p:nvPr/>
        </p:nvSpPr>
        <p:spPr bwMode="auto">
          <a:xfrm>
            <a:off x="3429000" y="3810000"/>
            <a:ext cx="533400" cy="1219200"/>
          </a:xfrm>
          <a:prstGeom prst="rightBrace">
            <a:avLst>
              <a:gd name="adj1" fmla="val 19048"/>
              <a:gd name="adj2" fmla="val 50000"/>
            </a:avLst>
          </a:prstGeom>
          <a:noFill/>
          <a:ln w="38100">
            <a:solidFill>
              <a:srgbClr val="FF9900"/>
            </a:solidFill>
            <a:round/>
            <a:headEnd/>
            <a:tailEnd/>
          </a:ln>
        </p:spPr>
        <p:txBody>
          <a:bodyPr wrap="none" anchor="ctr"/>
          <a:lstStyle/>
          <a:p>
            <a:pPr algn="ctr"/>
            <a:endParaRPr lang="en-US" sz="4400" dirty="0">
              <a:solidFill>
                <a:schemeClr val="accent2"/>
              </a:solidFill>
              <a:latin typeface="Arial" pitchFamily="34" charset="0"/>
            </a:endParaRPr>
          </a:p>
        </p:txBody>
      </p:sp>
      <p:sp>
        <p:nvSpPr>
          <p:cNvPr id="126986" name="AutoShape 8"/>
          <p:cNvSpPr>
            <a:spLocks noChangeArrowheads="1"/>
          </p:cNvSpPr>
          <p:nvPr/>
        </p:nvSpPr>
        <p:spPr bwMode="auto">
          <a:xfrm>
            <a:off x="4576763" y="4529138"/>
            <a:ext cx="2181225" cy="787400"/>
          </a:xfrm>
          <a:prstGeom prst="leftRightArrow">
            <a:avLst>
              <a:gd name="adj1" fmla="val 50000"/>
              <a:gd name="adj2" fmla="val 55403"/>
            </a:avLst>
          </a:prstGeom>
          <a:solidFill>
            <a:srgbClr val="66FF33"/>
          </a:solidFill>
          <a:ln w="38100">
            <a:solidFill>
              <a:schemeClr val="tx1"/>
            </a:solidFill>
            <a:miter lim="800000"/>
            <a:headEnd/>
            <a:tailEnd/>
          </a:ln>
        </p:spPr>
        <p:txBody>
          <a:bodyPr wrap="none" anchor="ctr"/>
          <a:lstStyle/>
          <a:p>
            <a:pPr algn="ctr"/>
            <a:r>
              <a:rPr lang="en-US" dirty="0">
                <a:solidFill>
                  <a:schemeClr val="tx1"/>
                </a:solidFill>
                <a:latin typeface="Arial" pitchFamily="34" charset="0"/>
              </a:rPr>
              <a:t>Method call</a:t>
            </a:r>
          </a:p>
        </p:txBody>
      </p:sp>
      <p:sp>
        <p:nvSpPr>
          <p:cNvPr id="126987" name="AutoShape 9"/>
          <p:cNvSpPr>
            <a:spLocks noChangeArrowheads="1"/>
          </p:cNvSpPr>
          <p:nvPr/>
        </p:nvSpPr>
        <p:spPr bwMode="auto">
          <a:xfrm>
            <a:off x="5743575" y="5216525"/>
            <a:ext cx="2181225" cy="787400"/>
          </a:xfrm>
          <a:prstGeom prst="leftRightArrow">
            <a:avLst>
              <a:gd name="adj1" fmla="val 50000"/>
              <a:gd name="adj2" fmla="val 55403"/>
            </a:avLst>
          </a:prstGeom>
          <a:solidFill>
            <a:srgbClr val="FF9900"/>
          </a:solidFill>
          <a:ln w="38100">
            <a:solidFill>
              <a:schemeClr val="tx1"/>
            </a:solidFill>
            <a:miter lim="800000"/>
            <a:headEnd/>
            <a:tailEnd/>
          </a:ln>
        </p:spPr>
        <p:txBody>
          <a:bodyPr wrap="none" anchor="ctr"/>
          <a:lstStyle/>
          <a:p>
            <a:pPr algn="ctr"/>
            <a:r>
              <a:rPr lang="en-US" dirty="0">
                <a:solidFill>
                  <a:schemeClr val="bg1"/>
                </a:solidFill>
                <a:latin typeface="Arial" pitchFamily="34" charset="0"/>
              </a:rPr>
              <a:t>Method call</a:t>
            </a:r>
          </a:p>
        </p:txBody>
      </p:sp>
      <p:pic>
        <p:nvPicPr>
          <p:cNvPr id="13" name="Picture 7"/>
          <p:cNvPicPr>
            <a:picLocks noChangeAspect="1" noChangeArrowheads="1"/>
          </p:cNvPicPr>
          <p:nvPr/>
        </p:nvPicPr>
        <p:blipFill>
          <a:blip r:embed="rId4" cstate="print"/>
          <a:srcRect/>
          <a:stretch>
            <a:fillRect/>
          </a:stretch>
        </p:blipFill>
        <p:spPr bwMode="auto">
          <a:xfrm>
            <a:off x="655638" y="6157913"/>
            <a:ext cx="587375" cy="587375"/>
          </a:xfrm>
          <a:prstGeom prst="rect">
            <a:avLst/>
          </a:prstGeom>
          <a:noFill/>
          <a:ln w="9525">
            <a:noFill/>
            <a:miter lim="800000"/>
            <a:headEnd/>
            <a:tailEnd/>
          </a:ln>
        </p:spPr>
      </p:pic>
    </p:spTree>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0" name="Footer Placeholder 3"/>
          <p:cNvSpPr>
            <a:spLocks noGrp="1"/>
          </p:cNvSpPr>
          <p:nvPr>
            <p:ph type="ftr" sz="quarter" idx="10"/>
          </p:nvPr>
        </p:nvSpPr>
        <p:spPr>
          <a:xfrm>
            <a:off x="3124200" y="6248400"/>
            <a:ext cx="2895600" cy="457200"/>
          </a:xfrm>
        </p:spPr>
        <p:txBody>
          <a:bodyPr/>
          <a:lstStyle/>
          <a:p>
            <a:pPr>
              <a:defRPr/>
            </a:pPr>
            <a:r>
              <a:rPr lang="en-US" b="0" dirty="0">
                <a:latin typeface="Arial" pitchFamily="34" charset="0"/>
                <a:cs typeface="+mn-cs"/>
              </a:rPr>
              <a:t>Art of Multiprocessor Programming</a:t>
            </a:r>
          </a:p>
        </p:txBody>
      </p:sp>
      <p:sp>
        <p:nvSpPr>
          <p:cNvPr id="11" name="Slide Number Placeholder 4"/>
          <p:cNvSpPr>
            <a:spLocks noGrp="1"/>
          </p:cNvSpPr>
          <p:nvPr>
            <p:ph type="sldNum" sz="quarter" idx="11"/>
          </p:nvPr>
        </p:nvSpPr>
        <p:spPr>
          <a:xfrm>
            <a:off x="6553200" y="6248400"/>
            <a:ext cx="1905000" cy="457200"/>
          </a:xfrm>
        </p:spPr>
        <p:txBody>
          <a:bodyPr/>
          <a:lstStyle/>
          <a:p>
            <a:pPr>
              <a:defRPr/>
            </a:pPr>
            <a:fld id="{110D03FF-1E7F-4F16-B772-E726D320D75E}" type="slidenum">
              <a:rPr lang="x-none" b="0">
                <a:latin typeface="Arial" pitchFamily="34" charset="0"/>
                <a:cs typeface="+mn-cs"/>
              </a:rPr>
              <a:pPr>
                <a:defRPr/>
              </a:pPr>
              <a:t>124</a:t>
            </a:fld>
            <a:endParaRPr lang="en-US" b="0" dirty="0">
              <a:latin typeface="Arial" pitchFamily="34" charset="0"/>
              <a:cs typeface="+mn-cs"/>
            </a:endParaRPr>
          </a:p>
        </p:txBody>
      </p:sp>
      <p:sp>
        <p:nvSpPr>
          <p:cNvPr id="128005" name="Rectangle 3"/>
          <p:cNvSpPr>
            <a:spLocks noGrp="1" noChangeArrowheads="1"/>
          </p:cNvSpPr>
          <p:nvPr>
            <p:ph type="title" idx="4294967295"/>
          </p:nvPr>
        </p:nvSpPr>
        <p:spPr/>
        <p:txBody>
          <a:bodyPr/>
          <a:lstStyle/>
          <a:p>
            <a:pPr eaLnBrk="1" hangingPunct="1"/>
            <a:r>
              <a:rPr lang="en-US"/>
              <a:t>Notation</a:t>
            </a:r>
          </a:p>
        </p:txBody>
      </p:sp>
      <p:pic>
        <p:nvPicPr>
          <p:cNvPr id="12" name="Picture 7"/>
          <p:cNvPicPr>
            <a:picLocks noChangeAspect="1" noChangeArrowheads="1"/>
          </p:cNvPicPr>
          <p:nvPr/>
        </p:nvPicPr>
        <p:blipFill>
          <a:blip r:embed="rId3" cstate="print"/>
          <a:srcRect/>
          <a:stretch>
            <a:fillRect/>
          </a:stretch>
        </p:blipFill>
        <p:spPr bwMode="auto">
          <a:xfrm>
            <a:off x="655638" y="6157913"/>
            <a:ext cx="587375" cy="587375"/>
          </a:xfrm>
          <a:prstGeom prst="rect">
            <a:avLst/>
          </a:prstGeom>
          <a:noFill/>
          <a:ln w="9525">
            <a:noFill/>
            <a:miter lim="800000"/>
            <a:headEnd/>
            <a:tailEnd/>
          </a:ln>
        </p:spPr>
      </p:pic>
      <p:sp>
        <p:nvSpPr>
          <p:cNvPr id="2" name="TextBox 1">
            <a:extLst>
              <a:ext uri="{FF2B5EF4-FFF2-40B4-BE49-F238E27FC236}">
                <a16:creationId xmlns:a16="http://schemas.microsoft.com/office/drawing/2014/main" id="{137A829C-5075-433A-E1AE-6CA77574370B}"/>
              </a:ext>
            </a:extLst>
          </p:cNvPr>
          <p:cNvSpPr txBox="1"/>
          <p:nvPr/>
        </p:nvSpPr>
        <p:spPr bwMode="auto">
          <a:xfrm>
            <a:off x="1441261" y="1608133"/>
            <a:ext cx="1759137" cy="523220"/>
          </a:xfrm>
          <a:prstGeom prst="rect">
            <a:avLst/>
          </a:prstGeom>
          <a:solidFill>
            <a:schemeClr val="tx1"/>
          </a:solidFill>
          <a:ln w="76200">
            <a:solidFill>
              <a:srgbClr val="FFC00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2800" b="0" dirty="0">
                <a:solidFill>
                  <a:srgbClr val="FFFF00"/>
                </a:solidFill>
              </a:rPr>
              <a:t>History H</a:t>
            </a:r>
            <a:endParaRPr lang="en-US" sz="2800" b="0" dirty="0">
              <a:solidFill>
                <a:srgbClr val="FFFF00"/>
              </a:solidFill>
              <a:latin typeface="Arial" panose="020B0604020202020204" pitchFamily="34" charset="0"/>
              <a:cs typeface="Arial" panose="020B0604020202020204" pitchFamily="34" charset="0"/>
            </a:endParaRPr>
          </a:p>
        </p:txBody>
      </p:sp>
      <p:sp>
        <p:nvSpPr>
          <p:cNvPr id="3" name="TextBox 3">
            <a:extLst>
              <a:ext uri="{FF2B5EF4-FFF2-40B4-BE49-F238E27FC236}">
                <a16:creationId xmlns:a16="http://schemas.microsoft.com/office/drawing/2014/main" id="{2C814CEA-38C4-8307-A043-2B35095E0E72}"/>
              </a:ext>
            </a:extLst>
          </p:cNvPr>
          <p:cNvSpPr txBox="1"/>
          <p:nvPr/>
        </p:nvSpPr>
        <p:spPr bwMode="auto">
          <a:xfrm>
            <a:off x="652223" y="866070"/>
            <a:ext cx="1124026" cy="489429"/>
          </a:xfrm>
          <a:prstGeom prst="rect">
            <a:avLst/>
          </a:prstGeom>
          <a:solidFill>
            <a:schemeClr val="tx1"/>
          </a:solidFill>
          <a:ln w="76200">
            <a:solidFill>
              <a:schemeClr val="accent2">
                <a:lumMod val="40000"/>
                <a:lumOff val="60000"/>
              </a:schemeClr>
            </a:solidFill>
            <a:miter lim="800000"/>
            <a:headEnd/>
            <a:tailEnd/>
          </a:ln>
          <a:effectLst>
            <a:outerShdw blurRad="50800" dist="38100" dir="2700000" algn="tl" rotWithShape="0">
              <a:prstClr val="black">
                <a:alpha val="40000"/>
              </a:prstClr>
            </a:outerShdw>
          </a:effec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eaLnBrk="1" hangingPunct="1">
              <a:lnSpc>
                <a:spcPct val="90000"/>
              </a:lnSpc>
            </a:pPr>
            <a:r>
              <a:rPr lang="en-US" sz="2800" b="0" dirty="0">
                <a:solidFill>
                  <a:srgbClr val="FFFF00"/>
                </a:solidFill>
              </a:rPr>
              <a:t>Given</a:t>
            </a:r>
            <a:endParaRPr lang="en-US" sz="2800" b="0" dirty="0">
              <a:solidFill>
                <a:srgbClr val="FFFF00"/>
              </a:solidFill>
              <a:latin typeface="Courier New" pitchFamily="49" charset="0"/>
            </a:endParaRPr>
          </a:p>
        </p:txBody>
      </p:sp>
      <p:sp>
        <p:nvSpPr>
          <p:cNvPr id="4" name="TextBox 3">
            <a:extLst>
              <a:ext uri="{FF2B5EF4-FFF2-40B4-BE49-F238E27FC236}">
                <a16:creationId xmlns:a16="http://schemas.microsoft.com/office/drawing/2014/main" id="{611EA7C0-11EA-90E2-7F61-A9C8D42D0496}"/>
              </a:ext>
            </a:extLst>
          </p:cNvPr>
          <p:cNvSpPr txBox="1"/>
          <p:nvPr/>
        </p:nvSpPr>
        <p:spPr bwMode="auto">
          <a:xfrm>
            <a:off x="1441261" y="2383987"/>
            <a:ext cx="6073040" cy="523220"/>
          </a:xfrm>
          <a:prstGeom prst="rect">
            <a:avLst/>
          </a:prstGeom>
          <a:solidFill>
            <a:schemeClr val="tx1"/>
          </a:solidFill>
          <a:ln w="76200">
            <a:solidFill>
              <a:srgbClr val="00FFFF"/>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eaLnBrk="1" hangingPunct="1"/>
            <a:r>
              <a:rPr lang="en-US" sz="2800" b="0" dirty="0">
                <a:solidFill>
                  <a:srgbClr val="FFFF00"/>
                </a:solidFill>
              </a:rPr>
              <a:t>method executions m</a:t>
            </a:r>
            <a:r>
              <a:rPr lang="en-US" sz="2800" b="0" baseline="-25000" dirty="0">
                <a:solidFill>
                  <a:srgbClr val="FFFF00"/>
                </a:solidFill>
              </a:rPr>
              <a:t>0 </a:t>
            </a:r>
            <a:r>
              <a:rPr lang="en-US" sz="2800" b="0" dirty="0">
                <a:solidFill>
                  <a:srgbClr val="FFFF00"/>
                </a:solidFill>
              </a:rPr>
              <a:t>and m</a:t>
            </a:r>
            <a:r>
              <a:rPr lang="en-US" sz="2800" b="0" baseline="-25000" dirty="0">
                <a:solidFill>
                  <a:srgbClr val="FFFF00"/>
                </a:solidFill>
              </a:rPr>
              <a:t>1 </a:t>
            </a:r>
            <a:r>
              <a:rPr lang="en-US" sz="2800" b="0" dirty="0">
                <a:solidFill>
                  <a:srgbClr val="FFFF00"/>
                </a:solidFill>
              </a:rPr>
              <a:t>in H</a:t>
            </a:r>
            <a:endParaRPr lang="en-US" sz="2800" b="0" i="1" dirty="0">
              <a:solidFill>
                <a:srgbClr val="FFFF00"/>
              </a:solidFill>
            </a:endParaRPr>
          </a:p>
        </p:txBody>
      </p:sp>
      <p:sp>
        <p:nvSpPr>
          <p:cNvPr id="5" name="TextBox 4">
            <a:extLst>
              <a:ext uri="{FF2B5EF4-FFF2-40B4-BE49-F238E27FC236}">
                <a16:creationId xmlns:a16="http://schemas.microsoft.com/office/drawing/2014/main" id="{3B57E86E-B40B-C5C7-C38B-C5813B5315F3}"/>
              </a:ext>
            </a:extLst>
          </p:cNvPr>
          <p:cNvSpPr txBox="1"/>
          <p:nvPr/>
        </p:nvSpPr>
        <p:spPr bwMode="auto">
          <a:xfrm>
            <a:off x="652223" y="3159841"/>
            <a:ext cx="3558441" cy="480131"/>
          </a:xfrm>
          <a:prstGeom prst="rect">
            <a:avLst/>
          </a:prstGeom>
          <a:solidFill>
            <a:schemeClr val="tx1"/>
          </a:solidFill>
          <a:ln w="76200">
            <a:solidFill>
              <a:srgbClr val="FF000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eaLnBrk="1" hangingPunct="1">
              <a:lnSpc>
                <a:spcPct val="90000"/>
              </a:lnSpc>
            </a:pPr>
            <a:r>
              <a:rPr lang="en-US" sz="2800" b="0" dirty="0">
                <a:solidFill>
                  <a:srgbClr val="FFFF00"/>
                </a:solidFill>
              </a:rPr>
              <a:t>We say m</a:t>
            </a:r>
            <a:r>
              <a:rPr lang="en-US" sz="2800" b="0" baseline="-25000" dirty="0">
                <a:solidFill>
                  <a:srgbClr val="FFFF00"/>
                </a:solidFill>
              </a:rPr>
              <a:t>0 </a:t>
            </a:r>
            <a:r>
              <a:rPr lang="en-US" sz="2800" b="0" dirty="0">
                <a:solidFill>
                  <a:srgbClr val="FFFF00"/>
                </a:solidFill>
                <a:sym typeface="Wingdings" pitchFamily="2" charset="2"/>
              </a:rPr>
              <a:t></a:t>
            </a:r>
            <a:r>
              <a:rPr lang="en-US" sz="2800" b="0" baseline="-25000" dirty="0">
                <a:solidFill>
                  <a:srgbClr val="FFFF00"/>
                </a:solidFill>
                <a:sym typeface="Symbol" pitchFamily="18" charset="2"/>
              </a:rPr>
              <a:t>H</a:t>
            </a:r>
            <a:r>
              <a:rPr lang="en-US" sz="2800" b="0" dirty="0">
                <a:solidFill>
                  <a:srgbClr val="FFFF00"/>
                </a:solidFill>
                <a:latin typeface="Symbol" pitchFamily="18" charset="2"/>
                <a:sym typeface="Symbol" pitchFamily="18" charset="2"/>
              </a:rPr>
              <a:t> </a:t>
            </a:r>
            <a:r>
              <a:rPr lang="en-US" sz="2800" b="0" dirty="0">
                <a:solidFill>
                  <a:srgbClr val="FFFF00"/>
                </a:solidFill>
              </a:rPr>
              <a:t>m</a:t>
            </a:r>
            <a:r>
              <a:rPr lang="en-US" sz="2800" b="0" baseline="-25000" dirty="0">
                <a:solidFill>
                  <a:srgbClr val="FFFF00"/>
                </a:solidFill>
              </a:rPr>
              <a:t>1</a:t>
            </a:r>
            <a:r>
              <a:rPr lang="en-US" sz="2800" b="0" dirty="0">
                <a:solidFill>
                  <a:srgbClr val="FFFF00"/>
                </a:solidFill>
              </a:rPr>
              <a:t>, if</a:t>
            </a:r>
          </a:p>
        </p:txBody>
      </p:sp>
      <p:sp>
        <p:nvSpPr>
          <p:cNvPr id="6" name="TextBox 5">
            <a:extLst>
              <a:ext uri="{FF2B5EF4-FFF2-40B4-BE49-F238E27FC236}">
                <a16:creationId xmlns:a16="http://schemas.microsoft.com/office/drawing/2014/main" id="{CC3A30A4-460B-9AF3-F902-2EBC26B6EF32}"/>
              </a:ext>
            </a:extLst>
          </p:cNvPr>
          <p:cNvSpPr txBox="1"/>
          <p:nvPr/>
        </p:nvSpPr>
        <p:spPr bwMode="auto">
          <a:xfrm>
            <a:off x="1441261" y="3892606"/>
            <a:ext cx="2946382" cy="489429"/>
          </a:xfrm>
          <a:prstGeom prst="rect">
            <a:avLst/>
          </a:prstGeom>
          <a:solidFill>
            <a:schemeClr val="tx1"/>
          </a:solidFill>
          <a:ln w="76200">
            <a:solidFill>
              <a:srgbClr val="7030A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eaLnBrk="1" hangingPunct="1">
              <a:lnSpc>
                <a:spcPct val="90000"/>
              </a:lnSpc>
            </a:pPr>
            <a:r>
              <a:rPr lang="en-US" sz="2800" b="0" dirty="0">
                <a:solidFill>
                  <a:srgbClr val="FFFF00"/>
                </a:solidFill>
              </a:rPr>
              <a:t>m</a:t>
            </a:r>
            <a:r>
              <a:rPr lang="en-US" sz="2800" b="0" baseline="-25000" dirty="0">
                <a:solidFill>
                  <a:srgbClr val="FFFF00"/>
                </a:solidFill>
              </a:rPr>
              <a:t>0</a:t>
            </a:r>
            <a:r>
              <a:rPr lang="en-US" sz="2800" b="0" dirty="0">
                <a:solidFill>
                  <a:srgbClr val="FFFF00"/>
                </a:solidFill>
              </a:rPr>
              <a:t> precedes m</a:t>
            </a:r>
            <a:r>
              <a:rPr lang="en-US" sz="2800" b="0" baseline="-25000" dirty="0">
                <a:solidFill>
                  <a:srgbClr val="FFFF00"/>
                </a:solidFill>
              </a:rPr>
              <a:t>1</a:t>
            </a:r>
            <a:endParaRPr lang="en-US" sz="2800" b="0" dirty="0">
              <a:solidFill>
                <a:srgbClr val="FFFF00"/>
              </a:solidFill>
              <a:latin typeface="Courier New" pitchFamily="49" charset="0"/>
            </a:endParaRPr>
          </a:p>
        </p:txBody>
      </p:sp>
      <p:sp>
        <p:nvSpPr>
          <p:cNvPr id="7" name="TextBox 6">
            <a:extLst>
              <a:ext uri="{FF2B5EF4-FFF2-40B4-BE49-F238E27FC236}">
                <a16:creationId xmlns:a16="http://schemas.microsoft.com/office/drawing/2014/main" id="{1DA005A4-1A41-6817-0AA7-25F35BEBC89A}"/>
              </a:ext>
            </a:extLst>
          </p:cNvPr>
          <p:cNvSpPr txBox="1"/>
          <p:nvPr/>
        </p:nvSpPr>
        <p:spPr bwMode="auto">
          <a:xfrm>
            <a:off x="1441261" y="4634669"/>
            <a:ext cx="5940305" cy="480131"/>
          </a:xfrm>
          <a:prstGeom prst="rect">
            <a:avLst/>
          </a:prstGeom>
          <a:solidFill>
            <a:schemeClr val="tx1"/>
          </a:solidFill>
          <a:ln w="76200">
            <a:solidFill>
              <a:srgbClr val="66FF33"/>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eaLnBrk="1" hangingPunct="1">
              <a:lnSpc>
                <a:spcPct val="90000"/>
              </a:lnSpc>
            </a:pPr>
            <a:r>
              <a:rPr lang="en-US" sz="2800" b="0" dirty="0">
                <a:solidFill>
                  <a:srgbClr val="FFFF00"/>
                </a:solidFill>
              </a:rPr>
              <a:t>Relation m</a:t>
            </a:r>
            <a:r>
              <a:rPr lang="en-US" sz="2800" b="0" baseline="-25000" dirty="0">
                <a:solidFill>
                  <a:srgbClr val="FFFF00"/>
                </a:solidFill>
              </a:rPr>
              <a:t>0 </a:t>
            </a:r>
            <a:r>
              <a:rPr lang="en-US" sz="2800" b="0" dirty="0">
                <a:solidFill>
                  <a:srgbClr val="FFFF00"/>
                </a:solidFill>
                <a:sym typeface="Wingdings" pitchFamily="2" charset="2"/>
              </a:rPr>
              <a:t></a:t>
            </a:r>
            <a:r>
              <a:rPr lang="en-US" sz="2800" b="0" baseline="-25000" dirty="0">
                <a:solidFill>
                  <a:srgbClr val="FFFF00"/>
                </a:solidFill>
                <a:sym typeface="Symbol" pitchFamily="18" charset="2"/>
              </a:rPr>
              <a:t>H</a:t>
            </a:r>
            <a:r>
              <a:rPr lang="en-US" sz="2800" b="0" dirty="0">
                <a:solidFill>
                  <a:srgbClr val="FFFF00"/>
                </a:solidFill>
                <a:latin typeface="Symbol" pitchFamily="18" charset="2"/>
                <a:sym typeface="Symbol" pitchFamily="18" charset="2"/>
              </a:rPr>
              <a:t> </a:t>
            </a:r>
            <a:r>
              <a:rPr lang="en-US" sz="2800" b="0" dirty="0">
                <a:solidFill>
                  <a:srgbClr val="FFFF00"/>
                </a:solidFill>
              </a:rPr>
              <a:t>m</a:t>
            </a:r>
            <a:r>
              <a:rPr lang="en-US" sz="2800" b="0" baseline="-25000" dirty="0">
                <a:solidFill>
                  <a:srgbClr val="FFFF00"/>
                </a:solidFill>
              </a:rPr>
              <a:t>1 </a:t>
            </a:r>
            <a:r>
              <a:rPr lang="en-US" sz="2800" b="0" dirty="0">
                <a:solidFill>
                  <a:srgbClr val="FFFF00"/>
                </a:solidFill>
              </a:rPr>
              <a:t>is a </a:t>
            </a:r>
            <a:r>
              <a:rPr lang="en-US" sz="2800" b="0" i="1" dirty="0">
                <a:solidFill>
                  <a:srgbClr val="FFFF00"/>
                </a:solidFill>
              </a:rPr>
              <a:t>partial order</a:t>
            </a:r>
          </a:p>
        </p:txBody>
      </p:sp>
      <p:sp>
        <p:nvSpPr>
          <p:cNvPr id="8" name="TextBox 7">
            <a:extLst>
              <a:ext uri="{FF2B5EF4-FFF2-40B4-BE49-F238E27FC236}">
                <a16:creationId xmlns:a16="http://schemas.microsoft.com/office/drawing/2014/main" id="{241BB815-100D-5597-143F-D64CCB388C50}"/>
              </a:ext>
            </a:extLst>
          </p:cNvPr>
          <p:cNvSpPr txBox="1"/>
          <p:nvPr/>
        </p:nvSpPr>
        <p:spPr bwMode="auto">
          <a:xfrm>
            <a:off x="1441261" y="5367436"/>
            <a:ext cx="4679318" cy="523220"/>
          </a:xfrm>
          <a:prstGeom prst="rect">
            <a:avLst/>
          </a:prstGeom>
          <a:solidFill>
            <a:schemeClr val="tx1"/>
          </a:solidFill>
          <a:ln w="76200">
            <a:solidFill>
              <a:schemeClr val="accent1"/>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2800" b="0" dirty="0">
                <a:solidFill>
                  <a:srgbClr val="FFFF00"/>
                </a:solidFill>
              </a:rPr>
              <a:t>Total order if H is sequential</a:t>
            </a:r>
            <a:endParaRPr lang="en-US" sz="2800" b="0" dirty="0">
              <a:solidFill>
                <a:srgbClr val="FFFF00"/>
              </a:solidFill>
              <a:latin typeface="Arial" panose="020B0604020202020204" pitchFamily="34" charset="0"/>
              <a:cs typeface="Arial" panose="020B0604020202020204"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6"/>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7"/>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6" grpId="0" animBg="1"/>
      <p:bldP spid="7" grpId="0" animBg="1"/>
      <p:bldP spid="8" grpId="0" animBg="1"/>
    </p:bldLst>
  </p:timing>
</p:sld>
</file>

<file path=ppt/slides/slide12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Footer Placeholder 3"/>
          <p:cNvSpPr>
            <a:spLocks noGrp="1"/>
          </p:cNvSpPr>
          <p:nvPr>
            <p:ph type="ftr" sz="quarter" idx="10"/>
          </p:nvPr>
        </p:nvSpPr>
        <p:spPr>
          <a:xfrm>
            <a:off x="3124200" y="6248400"/>
            <a:ext cx="2895600" cy="457200"/>
          </a:xfrm>
        </p:spPr>
        <p:txBody>
          <a:bodyPr/>
          <a:lstStyle/>
          <a:p>
            <a:pPr>
              <a:defRPr/>
            </a:pPr>
            <a:r>
              <a:rPr lang="en-US" b="0" dirty="0">
                <a:latin typeface="Arial" pitchFamily="34" charset="0"/>
                <a:cs typeface="+mn-cs"/>
              </a:rPr>
              <a:t>Art of Multiprocessor Programming</a:t>
            </a:r>
          </a:p>
        </p:txBody>
      </p:sp>
      <p:sp>
        <p:nvSpPr>
          <p:cNvPr id="6" name="Slide Number Placeholder 4"/>
          <p:cNvSpPr>
            <a:spLocks noGrp="1"/>
          </p:cNvSpPr>
          <p:nvPr>
            <p:ph type="sldNum" sz="quarter" idx="11"/>
          </p:nvPr>
        </p:nvSpPr>
        <p:spPr>
          <a:xfrm>
            <a:off x="6553200" y="6248400"/>
            <a:ext cx="1905000" cy="457200"/>
          </a:xfrm>
        </p:spPr>
        <p:txBody>
          <a:bodyPr/>
          <a:lstStyle/>
          <a:p>
            <a:pPr>
              <a:defRPr/>
            </a:pPr>
            <a:fld id="{5ECA236D-7947-472B-BD2F-71662F51EE52}" type="slidenum">
              <a:rPr lang="x-none" b="0">
                <a:latin typeface="Arial" pitchFamily="34" charset="0"/>
                <a:cs typeface="+mn-cs"/>
              </a:rPr>
              <a:pPr>
                <a:defRPr/>
              </a:pPr>
              <a:t>125</a:t>
            </a:fld>
            <a:endParaRPr lang="en-US" b="0" dirty="0">
              <a:latin typeface="Arial" pitchFamily="34" charset="0"/>
              <a:cs typeface="+mn-cs"/>
            </a:endParaRPr>
          </a:p>
        </p:txBody>
      </p:sp>
      <p:sp>
        <p:nvSpPr>
          <p:cNvPr id="129029" name="Rectangle 3"/>
          <p:cNvSpPr>
            <a:spLocks noGrp="1" noChangeArrowheads="1"/>
          </p:cNvSpPr>
          <p:nvPr>
            <p:ph type="title" idx="4294967295"/>
          </p:nvPr>
        </p:nvSpPr>
        <p:spPr/>
        <p:txBody>
          <a:bodyPr/>
          <a:lstStyle/>
          <a:p>
            <a:pPr eaLnBrk="1" hangingPunct="1"/>
            <a:r>
              <a:rPr lang="en-US"/>
              <a:t>Linearizability</a:t>
            </a:r>
          </a:p>
        </p:txBody>
      </p:sp>
      <p:pic>
        <p:nvPicPr>
          <p:cNvPr id="7" name="Picture 7"/>
          <p:cNvPicPr>
            <a:picLocks noChangeAspect="1" noChangeArrowheads="1"/>
          </p:cNvPicPr>
          <p:nvPr/>
        </p:nvPicPr>
        <p:blipFill>
          <a:blip r:embed="rId3" cstate="print"/>
          <a:srcRect/>
          <a:stretch>
            <a:fillRect/>
          </a:stretch>
        </p:blipFill>
        <p:spPr bwMode="auto">
          <a:xfrm>
            <a:off x="655638" y="6157913"/>
            <a:ext cx="587375" cy="587375"/>
          </a:xfrm>
          <a:prstGeom prst="rect">
            <a:avLst/>
          </a:prstGeom>
          <a:noFill/>
          <a:ln w="9525">
            <a:noFill/>
            <a:miter lim="800000"/>
            <a:headEnd/>
            <a:tailEnd/>
          </a:ln>
        </p:spPr>
      </p:pic>
      <p:sp>
        <p:nvSpPr>
          <p:cNvPr id="2" name="TextBox 3">
            <a:extLst>
              <a:ext uri="{FF2B5EF4-FFF2-40B4-BE49-F238E27FC236}">
                <a16:creationId xmlns:a16="http://schemas.microsoft.com/office/drawing/2014/main" id="{C5354472-BAC6-44C5-51BA-25C771EBDCE3}"/>
              </a:ext>
            </a:extLst>
          </p:cNvPr>
          <p:cNvSpPr txBox="1"/>
          <p:nvPr/>
        </p:nvSpPr>
        <p:spPr bwMode="auto">
          <a:xfrm>
            <a:off x="655638" y="1417638"/>
            <a:ext cx="8518679" cy="489429"/>
          </a:xfrm>
          <a:prstGeom prst="rect">
            <a:avLst/>
          </a:prstGeom>
          <a:solidFill>
            <a:schemeClr val="tx1"/>
          </a:solidFill>
          <a:ln w="76200">
            <a:solidFill>
              <a:schemeClr val="accent2">
                <a:lumMod val="40000"/>
                <a:lumOff val="60000"/>
              </a:schemeClr>
            </a:solidFill>
            <a:miter lim="800000"/>
            <a:headEnd/>
            <a:tailEnd/>
          </a:ln>
          <a:effectLst>
            <a:outerShdw blurRad="50800" dist="38100" dir="2700000" algn="tl" rotWithShape="0">
              <a:prstClr val="black">
                <a:alpha val="40000"/>
              </a:prstClr>
            </a:outerShdw>
          </a:effec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eaLnBrk="1" hangingPunct="1">
              <a:lnSpc>
                <a:spcPct val="90000"/>
              </a:lnSpc>
            </a:pPr>
            <a:r>
              <a:rPr lang="en-US" sz="2800" b="0" dirty="0">
                <a:solidFill>
                  <a:srgbClr val="FFFF00"/>
                </a:solidFill>
              </a:rPr>
              <a:t>History H is </a:t>
            </a:r>
            <a:r>
              <a:rPr lang="en-US" sz="2800" b="0" i="1" dirty="0">
                <a:solidFill>
                  <a:schemeClr val="bg1"/>
                </a:solidFill>
              </a:rPr>
              <a:t>linearizable</a:t>
            </a:r>
            <a:r>
              <a:rPr lang="en-US" sz="2800" b="0" dirty="0">
                <a:solidFill>
                  <a:srgbClr val="FFFF00"/>
                </a:solidFill>
              </a:rPr>
              <a:t> if it can be extended to G by</a:t>
            </a:r>
            <a:endParaRPr lang="en-US" sz="2800" b="0" dirty="0">
              <a:solidFill>
                <a:srgbClr val="FFFF00"/>
              </a:solidFill>
              <a:latin typeface="Courier New" pitchFamily="49" charset="0"/>
            </a:endParaRPr>
          </a:p>
        </p:txBody>
      </p:sp>
      <p:sp>
        <p:nvSpPr>
          <p:cNvPr id="3" name="TextBox 2">
            <a:extLst>
              <a:ext uri="{FF2B5EF4-FFF2-40B4-BE49-F238E27FC236}">
                <a16:creationId xmlns:a16="http://schemas.microsoft.com/office/drawing/2014/main" id="{9C119835-1C76-C6DC-A51E-21DB98210244}"/>
              </a:ext>
            </a:extLst>
          </p:cNvPr>
          <p:cNvSpPr txBox="1"/>
          <p:nvPr/>
        </p:nvSpPr>
        <p:spPr bwMode="auto">
          <a:xfrm>
            <a:off x="1570038" y="2151403"/>
            <a:ext cx="6073040" cy="954107"/>
          </a:xfrm>
          <a:prstGeom prst="rect">
            <a:avLst/>
          </a:prstGeom>
          <a:solidFill>
            <a:schemeClr val="tx1"/>
          </a:solidFill>
          <a:ln w="76200">
            <a:solidFill>
              <a:srgbClr val="00FFFF"/>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eaLnBrk="1" hangingPunct="1"/>
            <a:r>
              <a:rPr lang="en-US" sz="2800" b="0" dirty="0">
                <a:solidFill>
                  <a:srgbClr val="FFFF00"/>
                </a:solidFill>
              </a:rPr>
              <a:t>Appending zero or more responses to pending invocations</a:t>
            </a:r>
            <a:endParaRPr lang="en-US" sz="2800" b="0" i="1" dirty="0">
              <a:solidFill>
                <a:srgbClr val="FFFF00"/>
              </a:solidFill>
            </a:endParaRPr>
          </a:p>
        </p:txBody>
      </p:sp>
      <p:sp>
        <p:nvSpPr>
          <p:cNvPr id="4" name="TextBox 3">
            <a:extLst>
              <a:ext uri="{FF2B5EF4-FFF2-40B4-BE49-F238E27FC236}">
                <a16:creationId xmlns:a16="http://schemas.microsoft.com/office/drawing/2014/main" id="{CC0A3550-A087-FB95-25D0-D0F12D5EC20E}"/>
              </a:ext>
            </a:extLst>
          </p:cNvPr>
          <p:cNvSpPr txBox="1"/>
          <p:nvPr/>
        </p:nvSpPr>
        <p:spPr bwMode="auto">
          <a:xfrm>
            <a:off x="1570038" y="3349846"/>
            <a:ext cx="6729343" cy="480131"/>
          </a:xfrm>
          <a:prstGeom prst="rect">
            <a:avLst/>
          </a:prstGeom>
          <a:solidFill>
            <a:schemeClr val="tx1"/>
          </a:solidFill>
          <a:ln w="76200">
            <a:solidFill>
              <a:srgbClr val="FF000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eaLnBrk="1" hangingPunct="1">
              <a:lnSpc>
                <a:spcPct val="90000"/>
              </a:lnSpc>
            </a:pPr>
            <a:r>
              <a:rPr lang="en-US" sz="2800" b="0" dirty="0">
                <a:solidFill>
                  <a:srgbClr val="FFFF00"/>
                </a:solidFill>
              </a:rPr>
              <a:t>Discarding other pending invocations</a:t>
            </a:r>
          </a:p>
        </p:txBody>
      </p:sp>
      <p:sp>
        <p:nvSpPr>
          <p:cNvPr id="8" name="TextBox 7">
            <a:extLst>
              <a:ext uri="{FF2B5EF4-FFF2-40B4-BE49-F238E27FC236}">
                <a16:creationId xmlns:a16="http://schemas.microsoft.com/office/drawing/2014/main" id="{60FE6B83-C0FE-D0B0-1DBA-31D72E33BD7D}"/>
              </a:ext>
            </a:extLst>
          </p:cNvPr>
          <p:cNvSpPr txBox="1"/>
          <p:nvPr/>
        </p:nvSpPr>
        <p:spPr bwMode="auto">
          <a:xfrm>
            <a:off x="655638" y="4074313"/>
            <a:ext cx="4502339" cy="489429"/>
          </a:xfrm>
          <a:prstGeom prst="rect">
            <a:avLst/>
          </a:prstGeom>
          <a:solidFill>
            <a:schemeClr val="tx1"/>
          </a:solidFill>
          <a:ln w="76200">
            <a:solidFill>
              <a:srgbClr val="7030A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eaLnBrk="1" hangingPunct="1">
              <a:lnSpc>
                <a:spcPct val="90000"/>
              </a:lnSpc>
            </a:pPr>
            <a:r>
              <a:rPr lang="en-US" sz="2800" b="0" dirty="0">
                <a:solidFill>
                  <a:srgbClr val="FFFF00"/>
                </a:solidFill>
              </a:rPr>
              <a:t>So that G is equivalent to</a:t>
            </a:r>
            <a:endParaRPr lang="en-US" sz="2800" b="0" dirty="0">
              <a:solidFill>
                <a:srgbClr val="FFFF00"/>
              </a:solidFill>
              <a:latin typeface="Courier New" pitchFamily="49" charset="0"/>
            </a:endParaRPr>
          </a:p>
        </p:txBody>
      </p:sp>
      <p:sp>
        <p:nvSpPr>
          <p:cNvPr id="9" name="TextBox 8">
            <a:extLst>
              <a:ext uri="{FF2B5EF4-FFF2-40B4-BE49-F238E27FC236}">
                <a16:creationId xmlns:a16="http://schemas.microsoft.com/office/drawing/2014/main" id="{289C83F1-AC53-82E2-310C-F79B31C42A6A}"/>
              </a:ext>
            </a:extLst>
          </p:cNvPr>
          <p:cNvSpPr txBox="1"/>
          <p:nvPr/>
        </p:nvSpPr>
        <p:spPr bwMode="auto">
          <a:xfrm>
            <a:off x="1570038" y="4808078"/>
            <a:ext cx="4686694" cy="480131"/>
          </a:xfrm>
          <a:prstGeom prst="rect">
            <a:avLst/>
          </a:prstGeom>
          <a:solidFill>
            <a:schemeClr val="tx1"/>
          </a:solidFill>
          <a:ln w="76200">
            <a:solidFill>
              <a:srgbClr val="66FF33"/>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eaLnBrk="1" hangingPunct="1">
              <a:lnSpc>
                <a:spcPct val="90000"/>
              </a:lnSpc>
            </a:pPr>
            <a:r>
              <a:rPr lang="en-US" sz="2800" b="0" dirty="0">
                <a:solidFill>
                  <a:srgbClr val="FFFF00"/>
                </a:solidFill>
              </a:rPr>
              <a:t>Legal sequential history S</a:t>
            </a:r>
            <a:endParaRPr lang="en-US" sz="2800" b="0" i="1" dirty="0">
              <a:solidFill>
                <a:srgbClr val="FFFF00"/>
              </a:solidFill>
            </a:endParaRPr>
          </a:p>
        </p:txBody>
      </p:sp>
      <p:sp>
        <p:nvSpPr>
          <p:cNvPr id="10" name="TextBox 9">
            <a:extLst>
              <a:ext uri="{FF2B5EF4-FFF2-40B4-BE49-F238E27FC236}">
                <a16:creationId xmlns:a16="http://schemas.microsoft.com/office/drawing/2014/main" id="{75B0CA82-8D78-13A1-ED25-124189F61149}"/>
              </a:ext>
            </a:extLst>
          </p:cNvPr>
          <p:cNvSpPr txBox="1"/>
          <p:nvPr/>
        </p:nvSpPr>
        <p:spPr bwMode="auto">
          <a:xfrm>
            <a:off x="1570038" y="5532543"/>
            <a:ext cx="2939010" cy="523220"/>
          </a:xfrm>
          <a:prstGeom prst="rect">
            <a:avLst/>
          </a:prstGeom>
          <a:solidFill>
            <a:schemeClr val="tx1"/>
          </a:solidFill>
          <a:ln w="76200">
            <a:solidFill>
              <a:schemeClr val="accent1"/>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2800" b="0" dirty="0">
                <a:solidFill>
                  <a:srgbClr val="FFFF00"/>
                </a:solidFill>
              </a:rPr>
              <a:t>where </a:t>
            </a:r>
            <a:r>
              <a:rPr lang="en-US" sz="2800" b="0" dirty="0">
                <a:solidFill>
                  <a:srgbClr val="FFFF00"/>
                </a:solidFill>
                <a:sym typeface="Wingdings" pitchFamily="2" charset="2"/>
              </a:rPr>
              <a:t></a:t>
            </a:r>
            <a:r>
              <a:rPr lang="en-US" sz="2800" b="0" baseline="-25000" dirty="0">
                <a:solidFill>
                  <a:srgbClr val="FFFF00"/>
                </a:solidFill>
                <a:sym typeface="Symbol" pitchFamily="18" charset="2"/>
              </a:rPr>
              <a:t>G</a:t>
            </a:r>
            <a:r>
              <a:rPr lang="en-US" sz="2800" b="0" dirty="0">
                <a:solidFill>
                  <a:srgbClr val="FFFF00"/>
                </a:solidFill>
                <a:latin typeface="Symbol" pitchFamily="18" charset="2"/>
                <a:sym typeface="Symbol" pitchFamily="18" charset="2"/>
              </a:rPr>
              <a:t> </a:t>
            </a:r>
            <a:r>
              <a:rPr lang="en-US" sz="2800" b="0" dirty="0">
                <a:solidFill>
                  <a:srgbClr val="FFFF00"/>
                </a:solidFill>
                <a:sym typeface="Symbol" pitchFamily="18" charset="2"/>
              </a:rPr>
              <a:t></a:t>
            </a:r>
            <a:r>
              <a:rPr lang="en-US" sz="2800" b="0" baseline="-25000" dirty="0">
                <a:solidFill>
                  <a:srgbClr val="FFFF00"/>
                </a:solidFill>
              </a:rPr>
              <a:t> </a:t>
            </a:r>
            <a:r>
              <a:rPr lang="en-US" sz="2800" b="0" dirty="0">
                <a:solidFill>
                  <a:srgbClr val="FFFF00"/>
                </a:solidFill>
                <a:sym typeface="Wingdings" pitchFamily="2" charset="2"/>
              </a:rPr>
              <a:t></a:t>
            </a:r>
            <a:r>
              <a:rPr lang="en-US" sz="2800" b="0" baseline="-25000" dirty="0">
                <a:solidFill>
                  <a:srgbClr val="FFFF00"/>
                </a:solidFill>
                <a:sym typeface="Symbol" pitchFamily="18" charset="2"/>
              </a:rPr>
              <a:t>S</a:t>
            </a:r>
            <a:endParaRPr lang="en-US" sz="2800" b="0" dirty="0">
              <a:solidFill>
                <a:srgbClr val="FFFF00"/>
              </a:solidFill>
              <a:latin typeface="Arial" panose="020B0604020202020204" pitchFamily="34" charset="0"/>
              <a:cs typeface="Arial" panose="020B0604020202020204"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9"/>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8" grpId="0" animBg="1"/>
      <p:bldP spid="9" grpId="0" animBg="1"/>
      <p:bldP spid="10" grpId="0" animBg="1"/>
    </p:bldLst>
  </p:timing>
</p:sld>
</file>

<file path=ppt/slides/slide12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Footer Placeholder 3"/>
          <p:cNvSpPr>
            <a:spLocks noGrp="1"/>
          </p:cNvSpPr>
          <p:nvPr>
            <p:ph type="ftr" sz="quarter" idx="10"/>
          </p:nvPr>
        </p:nvSpPr>
        <p:spPr>
          <a:xfrm>
            <a:off x="3124200" y="6248400"/>
            <a:ext cx="2895600" cy="457200"/>
          </a:xfrm>
        </p:spPr>
        <p:txBody>
          <a:bodyPr/>
          <a:lstStyle/>
          <a:p>
            <a:pPr>
              <a:defRPr/>
            </a:pPr>
            <a:r>
              <a:rPr lang="en-US" b="0" dirty="0">
                <a:latin typeface="Arial" pitchFamily="34" charset="0"/>
                <a:cs typeface="+mn-cs"/>
              </a:rPr>
              <a:t>Art of Multiprocessor Programming</a:t>
            </a:r>
          </a:p>
        </p:txBody>
      </p:sp>
      <p:sp>
        <p:nvSpPr>
          <p:cNvPr id="6" name="Slide Number Placeholder 4"/>
          <p:cNvSpPr>
            <a:spLocks noGrp="1"/>
          </p:cNvSpPr>
          <p:nvPr>
            <p:ph type="sldNum" sz="quarter" idx="11"/>
          </p:nvPr>
        </p:nvSpPr>
        <p:spPr>
          <a:xfrm>
            <a:off x="6553200" y="6248400"/>
            <a:ext cx="1905000" cy="457200"/>
          </a:xfrm>
        </p:spPr>
        <p:txBody>
          <a:bodyPr/>
          <a:lstStyle/>
          <a:p>
            <a:pPr>
              <a:defRPr/>
            </a:pPr>
            <a:fld id="{775D3C25-C46C-4022-B493-FC9BA742CDF6}" type="slidenum">
              <a:rPr lang="x-none" b="0">
                <a:latin typeface="Arial" pitchFamily="34" charset="0"/>
                <a:cs typeface="+mn-cs"/>
              </a:rPr>
              <a:pPr>
                <a:defRPr/>
              </a:pPr>
              <a:t>126</a:t>
            </a:fld>
            <a:endParaRPr lang="en-US" b="0" dirty="0">
              <a:latin typeface="Arial" pitchFamily="34" charset="0"/>
              <a:cs typeface="+mn-cs"/>
            </a:endParaRPr>
          </a:p>
        </p:txBody>
      </p:sp>
      <p:sp>
        <p:nvSpPr>
          <p:cNvPr id="131077" name="Rectangle 3"/>
          <p:cNvSpPr>
            <a:spLocks noGrp="1" noChangeArrowheads="1"/>
          </p:cNvSpPr>
          <p:nvPr>
            <p:ph type="title" idx="4294967295"/>
          </p:nvPr>
        </p:nvSpPr>
        <p:spPr/>
        <p:txBody>
          <a:bodyPr/>
          <a:lstStyle/>
          <a:p>
            <a:pPr eaLnBrk="1" hangingPunct="1"/>
            <a:r>
              <a:rPr lang="en-US"/>
              <a:t>Remarks</a:t>
            </a:r>
          </a:p>
        </p:txBody>
      </p:sp>
      <p:pic>
        <p:nvPicPr>
          <p:cNvPr id="7" name="Picture 7"/>
          <p:cNvPicPr>
            <a:picLocks noChangeAspect="1" noChangeArrowheads="1"/>
          </p:cNvPicPr>
          <p:nvPr/>
        </p:nvPicPr>
        <p:blipFill>
          <a:blip r:embed="rId3" cstate="print"/>
          <a:srcRect/>
          <a:stretch>
            <a:fillRect/>
          </a:stretch>
        </p:blipFill>
        <p:spPr bwMode="auto">
          <a:xfrm>
            <a:off x="655638" y="6157913"/>
            <a:ext cx="587375" cy="587375"/>
          </a:xfrm>
          <a:prstGeom prst="rect">
            <a:avLst/>
          </a:prstGeom>
          <a:noFill/>
          <a:ln w="9525">
            <a:noFill/>
            <a:miter lim="800000"/>
            <a:headEnd/>
            <a:tailEnd/>
          </a:ln>
        </p:spPr>
      </p:pic>
      <p:sp>
        <p:nvSpPr>
          <p:cNvPr id="2" name="TextBox 1">
            <a:extLst>
              <a:ext uri="{FF2B5EF4-FFF2-40B4-BE49-F238E27FC236}">
                <a16:creationId xmlns:a16="http://schemas.microsoft.com/office/drawing/2014/main" id="{D9895815-2956-2415-447F-688B83F8C9BD}"/>
              </a:ext>
            </a:extLst>
          </p:cNvPr>
          <p:cNvSpPr txBox="1"/>
          <p:nvPr/>
        </p:nvSpPr>
        <p:spPr bwMode="auto">
          <a:xfrm>
            <a:off x="1243013" y="2449770"/>
            <a:ext cx="4796850" cy="523220"/>
          </a:xfrm>
          <a:prstGeom prst="rect">
            <a:avLst/>
          </a:prstGeom>
          <a:solidFill>
            <a:schemeClr val="tx1"/>
          </a:solidFill>
          <a:ln w="76200">
            <a:solidFill>
              <a:srgbClr val="FFC00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2800" b="0" dirty="0">
                <a:solidFill>
                  <a:srgbClr val="FFFF00"/>
                </a:solidFill>
              </a:rPr>
              <a:t>Took effect, so keep them</a:t>
            </a:r>
            <a:endParaRPr lang="en-US" sz="2800" b="0" dirty="0">
              <a:solidFill>
                <a:srgbClr val="FFFF00"/>
              </a:solidFill>
              <a:latin typeface="Arial" panose="020B0604020202020204" pitchFamily="34" charset="0"/>
              <a:cs typeface="Arial" panose="020B0604020202020204" pitchFamily="34" charset="0"/>
            </a:endParaRPr>
          </a:p>
        </p:txBody>
      </p:sp>
      <p:sp>
        <p:nvSpPr>
          <p:cNvPr id="3" name="TextBox 3">
            <a:extLst>
              <a:ext uri="{FF2B5EF4-FFF2-40B4-BE49-F238E27FC236}">
                <a16:creationId xmlns:a16="http://schemas.microsoft.com/office/drawing/2014/main" id="{FF870A27-2EB3-0AA1-3985-B5758B80CB94}"/>
              </a:ext>
            </a:extLst>
          </p:cNvPr>
          <p:cNvSpPr txBox="1"/>
          <p:nvPr/>
        </p:nvSpPr>
        <p:spPr bwMode="auto">
          <a:xfrm>
            <a:off x="437084" y="1642921"/>
            <a:ext cx="4906632" cy="489429"/>
          </a:xfrm>
          <a:prstGeom prst="rect">
            <a:avLst/>
          </a:prstGeom>
          <a:solidFill>
            <a:schemeClr val="tx1"/>
          </a:solidFill>
          <a:ln w="76200">
            <a:solidFill>
              <a:schemeClr val="accent2">
                <a:lumMod val="40000"/>
                <a:lumOff val="60000"/>
              </a:schemeClr>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eaLnBrk="1" hangingPunct="1">
              <a:lnSpc>
                <a:spcPct val="90000"/>
              </a:lnSpc>
            </a:pPr>
            <a:r>
              <a:rPr lang="en-US" sz="2800" b="0" dirty="0">
                <a:solidFill>
                  <a:srgbClr val="FFFF00"/>
                </a:solidFill>
              </a:rPr>
              <a:t>Some pending invocations</a:t>
            </a:r>
            <a:endParaRPr lang="en-US" sz="2800" b="0" dirty="0">
              <a:solidFill>
                <a:srgbClr val="FFFF00"/>
              </a:solidFill>
              <a:latin typeface="Courier New" pitchFamily="49" charset="0"/>
            </a:endParaRPr>
          </a:p>
        </p:txBody>
      </p:sp>
      <p:sp>
        <p:nvSpPr>
          <p:cNvPr id="4" name="TextBox 3">
            <a:extLst>
              <a:ext uri="{FF2B5EF4-FFF2-40B4-BE49-F238E27FC236}">
                <a16:creationId xmlns:a16="http://schemas.microsoft.com/office/drawing/2014/main" id="{C7F3899F-37FE-E476-5A88-D249912801BA}"/>
              </a:ext>
            </a:extLst>
          </p:cNvPr>
          <p:cNvSpPr txBox="1"/>
          <p:nvPr/>
        </p:nvSpPr>
        <p:spPr bwMode="auto">
          <a:xfrm>
            <a:off x="1243012" y="3290410"/>
            <a:ext cx="3204323" cy="523220"/>
          </a:xfrm>
          <a:prstGeom prst="rect">
            <a:avLst/>
          </a:prstGeom>
          <a:solidFill>
            <a:schemeClr val="tx1"/>
          </a:solidFill>
          <a:ln w="76200">
            <a:solidFill>
              <a:srgbClr val="00FFFF"/>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eaLnBrk="1" hangingPunct="1"/>
            <a:r>
              <a:rPr lang="en-US" sz="2800" b="0" dirty="0">
                <a:solidFill>
                  <a:srgbClr val="FFFF00"/>
                </a:solidFill>
              </a:rPr>
              <a:t>Discard the rest</a:t>
            </a:r>
            <a:endParaRPr lang="en-US" sz="2800" b="0" i="1" dirty="0">
              <a:solidFill>
                <a:srgbClr val="FFFF00"/>
              </a:solidFill>
            </a:endParaRPr>
          </a:p>
        </p:txBody>
      </p:sp>
      <p:sp>
        <p:nvSpPr>
          <p:cNvPr id="8" name="TextBox 7">
            <a:extLst>
              <a:ext uri="{FF2B5EF4-FFF2-40B4-BE49-F238E27FC236}">
                <a16:creationId xmlns:a16="http://schemas.microsoft.com/office/drawing/2014/main" id="{40EC388C-F22C-242D-AC37-0BC34A3A8FE7}"/>
              </a:ext>
            </a:extLst>
          </p:cNvPr>
          <p:cNvSpPr txBox="1"/>
          <p:nvPr/>
        </p:nvSpPr>
        <p:spPr bwMode="auto">
          <a:xfrm>
            <a:off x="530678" y="4131050"/>
            <a:ext cx="3751949" cy="480131"/>
          </a:xfrm>
          <a:prstGeom prst="rect">
            <a:avLst/>
          </a:prstGeom>
          <a:solidFill>
            <a:schemeClr val="tx1"/>
          </a:solidFill>
          <a:ln w="76200">
            <a:solidFill>
              <a:srgbClr val="FF000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eaLnBrk="1" hangingPunct="1">
              <a:lnSpc>
                <a:spcPct val="90000"/>
              </a:lnSpc>
            </a:pPr>
            <a:r>
              <a:rPr lang="en-US" sz="2800" b="0" dirty="0">
                <a:solidFill>
                  <a:srgbClr val="FFFF00"/>
                </a:solidFill>
              </a:rPr>
              <a:t>Condition </a:t>
            </a:r>
            <a:r>
              <a:rPr lang="en-US" sz="2800" b="0" dirty="0">
                <a:solidFill>
                  <a:srgbClr val="FFFF00"/>
                </a:solidFill>
                <a:sym typeface="Wingdings" pitchFamily="2" charset="2"/>
              </a:rPr>
              <a:t></a:t>
            </a:r>
            <a:r>
              <a:rPr lang="en-US" sz="2800" b="0" baseline="-25000" dirty="0">
                <a:solidFill>
                  <a:srgbClr val="FFFF00"/>
                </a:solidFill>
                <a:sym typeface="Symbol" pitchFamily="18" charset="2"/>
              </a:rPr>
              <a:t>G</a:t>
            </a:r>
            <a:r>
              <a:rPr lang="en-US" sz="2800" b="0" dirty="0">
                <a:solidFill>
                  <a:srgbClr val="FFFF00"/>
                </a:solidFill>
                <a:latin typeface="Symbol" pitchFamily="18" charset="2"/>
                <a:sym typeface="Symbol" pitchFamily="18" charset="2"/>
              </a:rPr>
              <a:t> </a:t>
            </a:r>
            <a:r>
              <a:rPr lang="en-US" sz="2800" b="0" dirty="0">
                <a:solidFill>
                  <a:srgbClr val="FFFF00"/>
                </a:solidFill>
                <a:sym typeface="Symbol" pitchFamily="18" charset="2"/>
              </a:rPr>
              <a:t></a:t>
            </a:r>
            <a:r>
              <a:rPr lang="en-US" sz="2800" b="0" baseline="-25000" dirty="0">
                <a:solidFill>
                  <a:srgbClr val="FFFF00"/>
                </a:solidFill>
              </a:rPr>
              <a:t> </a:t>
            </a:r>
            <a:r>
              <a:rPr lang="en-US" sz="2800" b="0" dirty="0">
                <a:solidFill>
                  <a:srgbClr val="FFFF00"/>
                </a:solidFill>
                <a:sym typeface="Wingdings" pitchFamily="2" charset="2"/>
              </a:rPr>
              <a:t></a:t>
            </a:r>
            <a:r>
              <a:rPr lang="en-US" sz="2800" b="0" baseline="-25000" dirty="0">
                <a:solidFill>
                  <a:srgbClr val="FFFF00"/>
                </a:solidFill>
                <a:sym typeface="Symbol" pitchFamily="18" charset="2"/>
              </a:rPr>
              <a:t>S</a:t>
            </a:r>
            <a:endParaRPr lang="en-US" sz="2800" b="0" dirty="0">
              <a:solidFill>
                <a:srgbClr val="FFFF00"/>
              </a:solidFill>
            </a:endParaRPr>
          </a:p>
        </p:txBody>
      </p:sp>
      <p:sp>
        <p:nvSpPr>
          <p:cNvPr id="9" name="TextBox 8">
            <a:extLst>
              <a:ext uri="{FF2B5EF4-FFF2-40B4-BE49-F238E27FC236}">
                <a16:creationId xmlns:a16="http://schemas.microsoft.com/office/drawing/2014/main" id="{93900A93-FD31-FC47-C1D8-FB690505C9E8}"/>
              </a:ext>
            </a:extLst>
          </p:cNvPr>
          <p:cNvSpPr txBox="1"/>
          <p:nvPr/>
        </p:nvSpPr>
        <p:spPr bwMode="auto">
          <a:xfrm>
            <a:off x="1243013" y="4928600"/>
            <a:ext cx="7385648" cy="489429"/>
          </a:xfrm>
          <a:prstGeom prst="rect">
            <a:avLst/>
          </a:prstGeom>
          <a:solidFill>
            <a:schemeClr val="tx1"/>
          </a:solidFill>
          <a:ln w="76200">
            <a:solidFill>
              <a:srgbClr val="7030A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eaLnBrk="1" hangingPunct="1">
              <a:lnSpc>
                <a:spcPct val="90000"/>
              </a:lnSpc>
            </a:pPr>
            <a:r>
              <a:rPr lang="en-US" sz="2800" b="0" dirty="0">
                <a:solidFill>
                  <a:srgbClr val="FFFF00"/>
                </a:solidFill>
              </a:rPr>
              <a:t>Means that S respects </a:t>
            </a:r>
            <a:r>
              <a:rPr lang="en-US" sz="2800" b="0" dirty="0">
                <a:solidFill>
                  <a:srgbClr val="FFFF00"/>
                </a:solidFill>
                <a:latin typeface="Arial" pitchFamily="34" charset="0"/>
              </a:rPr>
              <a:t>“</a:t>
            </a:r>
            <a:r>
              <a:rPr lang="en-US" sz="2800" b="0" dirty="0">
                <a:solidFill>
                  <a:srgbClr val="FFFF00"/>
                </a:solidFill>
              </a:rPr>
              <a:t>real-time order</a:t>
            </a:r>
            <a:r>
              <a:rPr lang="en-US" sz="2800" b="0" dirty="0">
                <a:solidFill>
                  <a:srgbClr val="FFFF00"/>
                </a:solidFill>
                <a:latin typeface="Arial" pitchFamily="34" charset="0"/>
              </a:rPr>
              <a:t>”</a:t>
            </a:r>
            <a:r>
              <a:rPr lang="en-US" sz="2800" b="0" dirty="0">
                <a:solidFill>
                  <a:srgbClr val="FFFF00"/>
                </a:solidFill>
              </a:rPr>
              <a:t> of G</a:t>
            </a:r>
            <a:endParaRPr lang="en-US" sz="2800" b="0" dirty="0">
              <a:solidFill>
                <a:srgbClr val="FFFF00"/>
              </a:solidFill>
              <a:latin typeface="Courier New" pitchFamily="49"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8"/>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8" grpId="0" animBg="1"/>
      <p:bldP spid="9" grpId="0" animBg="1"/>
    </p:bldLst>
  </p:timing>
</p:sld>
</file>

<file path=ppt/slides/slide12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30072" name="Line 45"/>
          <p:cNvSpPr>
            <a:spLocks noChangeShapeType="1"/>
          </p:cNvSpPr>
          <p:nvPr/>
        </p:nvSpPr>
        <p:spPr bwMode="auto">
          <a:xfrm flipH="1">
            <a:off x="2655888" y="4708525"/>
            <a:ext cx="12700" cy="609600"/>
          </a:xfrm>
          <a:prstGeom prst="line">
            <a:avLst/>
          </a:prstGeom>
          <a:noFill/>
          <a:ln w="28575">
            <a:solidFill>
              <a:schemeClr val="bg1"/>
            </a:solidFill>
            <a:prstDash val="dash"/>
            <a:round/>
            <a:headEnd/>
            <a:tailEnd/>
          </a:ln>
        </p:spPr>
        <p:txBody>
          <a:bodyPr>
            <a:spAutoFit/>
          </a:bodyPr>
          <a:lstStyle/>
          <a:p>
            <a:endParaRPr lang="en-US" dirty="0">
              <a:latin typeface="Courier New" pitchFamily="49" charset="0"/>
            </a:endParaRPr>
          </a:p>
        </p:txBody>
      </p:sp>
      <p:sp>
        <p:nvSpPr>
          <p:cNvPr id="130073" name="Line 46"/>
          <p:cNvSpPr>
            <a:spLocks noChangeShapeType="1"/>
          </p:cNvSpPr>
          <p:nvPr/>
        </p:nvSpPr>
        <p:spPr bwMode="auto">
          <a:xfrm flipH="1">
            <a:off x="5003800" y="4533900"/>
            <a:ext cx="12700" cy="838200"/>
          </a:xfrm>
          <a:prstGeom prst="line">
            <a:avLst/>
          </a:prstGeom>
          <a:noFill/>
          <a:ln w="28575">
            <a:solidFill>
              <a:schemeClr val="bg1"/>
            </a:solidFill>
            <a:prstDash val="dash"/>
            <a:round/>
            <a:headEnd/>
            <a:tailEnd/>
          </a:ln>
        </p:spPr>
        <p:txBody>
          <a:bodyPr>
            <a:spAutoFit/>
          </a:bodyPr>
          <a:lstStyle/>
          <a:p>
            <a:endParaRPr lang="en-US" dirty="0">
              <a:latin typeface="Courier New" pitchFamily="49" charset="0"/>
            </a:endParaRPr>
          </a:p>
        </p:txBody>
      </p:sp>
      <p:sp>
        <p:nvSpPr>
          <p:cNvPr id="26" name="Footer Placeholder 2"/>
          <p:cNvSpPr>
            <a:spLocks noGrp="1"/>
          </p:cNvSpPr>
          <p:nvPr>
            <p:ph type="ftr" sz="quarter" idx="10"/>
          </p:nvPr>
        </p:nvSpPr>
        <p:spPr>
          <a:xfrm>
            <a:off x="3124200" y="6248400"/>
            <a:ext cx="2895600" cy="457200"/>
          </a:xfrm>
        </p:spPr>
        <p:txBody>
          <a:bodyPr/>
          <a:lstStyle/>
          <a:p>
            <a:pPr>
              <a:defRPr/>
            </a:pPr>
            <a:r>
              <a:rPr lang="en-US" b="0" dirty="0">
                <a:latin typeface="Arial" pitchFamily="34" charset="0"/>
                <a:cs typeface="+mn-cs"/>
              </a:rPr>
              <a:t>Art of Multiprocessor Programming</a:t>
            </a:r>
          </a:p>
        </p:txBody>
      </p:sp>
      <p:sp>
        <p:nvSpPr>
          <p:cNvPr id="27" name="Slide Number Placeholder 3"/>
          <p:cNvSpPr>
            <a:spLocks noGrp="1"/>
          </p:cNvSpPr>
          <p:nvPr>
            <p:ph type="sldNum" sz="quarter" idx="11"/>
          </p:nvPr>
        </p:nvSpPr>
        <p:spPr>
          <a:xfrm>
            <a:off x="6553200" y="6248400"/>
            <a:ext cx="1905000" cy="457200"/>
          </a:xfrm>
        </p:spPr>
        <p:txBody>
          <a:bodyPr/>
          <a:lstStyle/>
          <a:p>
            <a:pPr>
              <a:defRPr/>
            </a:pPr>
            <a:fld id="{D029AB9A-F235-4AE0-A740-E7DDB25DE4DE}" type="slidenum">
              <a:rPr lang="x-none" b="0">
                <a:latin typeface="Arial" pitchFamily="34" charset="0"/>
                <a:cs typeface="+mn-cs"/>
              </a:rPr>
              <a:pPr>
                <a:defRPr/>
              </a:pPr>
              <a:t>127</a:t>
            </a:fld>
            <a:endParaRPr lang="en-US" b="0" dirty="0">
              <a:latin typeface="Arial" pitchFamily="34" charset="0"/>
              <a:cs typeface="+mn-cs"/>
            </a:endParaRPr>
          </a:p>
        </p:txBody>
      </p:sp>
      <p:sp>
        <p:nvSpPr>
          <p:cNvPr id="130052" name="Line 44"/>
          <p:cNvSpPr>
            <a:spLocks noChangeShapeType="1"/>
          </p:cNvSpPr>
          <p:nvPr/>
        </p:nvSpPr>
        <p:spPr bwMode="auto">
          <a:xfrm flipH="1">
            <a:off x="2032000" y="4140200"/>
            <a:ext cx="12700" cy="1409700"/>
          </a:xfrm>
          <a:prstGeom prst="line">
            <a:avLst/>
          </a:prstGeom>
          <a:noFill/>
          <a:ln w="28575">
            <a:solidFill>
              <a:schemeClr val="bg1"/>
            </a:solidFill>
            <a:prstDash val="dash"/>
            <a:round/>
            <a:headEnd/>
            <a:tailEnd/>
          </a:ln>
        </p:spPr>
        <p:txBody>
          <a:bodyPr>
            <a:spAutoFit/>
          </a:bodyPr>
          <a:lstStyle/>
          <a:p>
            <a:endParaRPr lang="en-US" dirty="0">
              <a:latin typeface="Courier New" pitchFamily="49" charset="0"/>
            </a:endParaRPr>
          </a:p>
        </p:txBody>
      </p:sp>
      <p:sp>
        <p:nvSpPr>
          <p:cNvPr id="130054" name="Rectangle 3"/>
          <p:cNvSpPr>
            <a:spLocks noGrp="1" noChangeArrowheads="1"/>
          </p:cNvSpPr>
          <p:nvPr>
            <p:ph type="title" idx="4294967295"/>
          </p:nvPr>
        </p:nvSpPr>
        <p:spPr/>
        <p:txBody>
          <a:bodyPr/>
          <a:lstStyle/>
          <a:p>
            <a:pPr eaLnBrk="1" hangingPunct="1"/>
            <a:r>
              <a:rPr lang="en-US" sz="4000" dirty="0">
                <a:sym typeface="Wingdings" pitchFamily="2" charset="2"/>
              </a:rPr>
              <a:t>Ensuring </a:t>
            </a:r>
            <a:r>
              <a:rPr lang="en-US" sz="4000" b="1" baseline="-25000" dirty="0">
                <a:sym typeface="Symbol" pitchFamily="18" charset="2"/>
              </a:rPr>
              <a:t>G</a:t>
            </a:r>
            <a:r>
              <a:rPr lang="en-US" sz="4000" dirty="0">
                <a:latin typeface="Symbol" pitchFamily="18" charset="2"/>
                <a:sym typeface="Symbol" pitchFamily="18" charset="2"/>
              </a:rPr>
              <a:t> </a:t>
            </a:r>
            <a:r>
              <a:rPr lang="en-US" sz="4000" dirty="0">
                <a:sym typeface="Symbol" pitchFamily="18" charset="2"/>
              </a:rPr>
              <a:t></a:t>
            </a:r>
            <a:r>
              <a:rPr lang="en-US" sz="4000" baseline="-25000" dirty="0"/>
              <a:t> </a:t>
            </a:r>
            <a:r>
              <a:rPr lang="en-US" sz="4000" dirty="0">
                <a:sym typeface="Wingdings" pitchFamily="2" charset="2"/>
              </a:rPr>
              <a:t></a:t>
            </a:r>
            <a:r>
              <a:rPr lang="en-US" sz="4000" b="1" baseline="-25000" dirty="0">
                <a:sym typeface="Symbol" pitchFamily="18" charset="2"/>
              </a:rPr>
              <a:t>S</a:t>
            </a:r>
            <a:br>
              <a:rPr lang="en-US" sz="4000" b="1" baseline="-25000" dirty="0">
                <a:sym typeface="Symbol" pitchFamily="18" charset="2"/>
              </a:rPr>
            </a:br>
            <a:endParaRPr lang="en-US" sz="4000" b="1" baseline="-25000" dirty="0">
              <a:sym typeface="Symbol" pitchFamily="18" charset="2"/>
            </a:endParaRPr>
          </a:p>
        </p:txBody>
      </p:sp>
      <p:sp>
        <p:nvSpPr>
          <p:cNvPr id="130055" name="Text Box 4"/>
          <p:cNvSpPr txBox="1">
            <a:spLocks noChangeArrowheads="1"/>
          </p:cNvSpPr>
          <p:nvPr/>
        </p:nvSpPr>
        <p:spPr bwMode="auto">
          <a:xfrm>
            <a:off x="3402220" y="5410200"/>
            <a:ext cx="766555" cy="461665"/>
          </a:xfrm>
          <a:prstGeom prst="rect">
            <a:avLst/>
          </a:prstGeom>
          <a:noFill/>
          <a:ln w="9525">
            <a:noFill/>
            <a:miter lim="800000"/>
            <a:headEnd/>
            <a:tailEnd/>
          </a:ln>
        </p:spPr>
        <p:txBody>
          <a:bodyPr wrap="none">
            <a:spAutoFit/>
          </a:bodyPr>
          <a:lstStyle/>
          <a:p>
            <a:pPr algn="r"/>
            <a:r>
              <a:rPr lang="en-US" b="0" dirty="0">
                <a:solidFill>
                  <a:schemeClr val="bg1"/>
                </a:solidFill>
                <a:latin typeface="Arial" pitchFamily="34" charset="0"/>
              </a:rPr>
              <a:t>time</a:t>
            </a:r>
          </a:p>
        </p:txBody>
      </p:sp>
      <p:sp>
        <p:nvSpPr>
          <p:cNvPr id="130056" name="AutoShape 5"/>
          <p:cNvSpPr>
            <a:spLocks noChangeArrowheads="1"/>
          </p:cNvSpPr>
          <p:nvPr/>
        </p:nvSpPr>
        <p:spPr bwMode="auto">
          <a:xfrm>
            <a:off x="1536700" y="3340100"/>
            <a:ext cx="1828800" cy="990600"/>
          </a:xfrm>
          <a:prstGeom prst="leftRightArrow">
            <a:avLst>
              <a:gd name="adj1" fmla="val 50000"/>
              <a:gd name="adj2" fmla="val 36923"/>
            </a:avLst>
          </a:prstGeom>
          <a:solidFill>
            <a:srgbClr val="66FF33"/>
          </a:solidFill>
          <a:ln w="38100">
            <a:solidFill>
              <a:schemeClr val="tx1"/>
            </a:solidFill>
            <a:miter lim="800000"/>
            <a:headEnd/>
            <a:tailEnd/>
          </a:ln>
        </p:spPr>
        <p:txBody>
          <a:bodyPr wrap="none" anchor="ctr"/>
          <a:lstStyle/>
          <a:p>
            <a:pPr algn="ctr"/>
            <a:r>
              <a:rPr lang="en-US" dirty="0">
                <a:solidFill>
                  <a:schemeClr val="tx1"/>
                </a:solidFill>
                <a:latin typeface="Arial" pitchFamily="34" charset="0"/>
              </a:rPr>
              <a:t>a</a:t>
            </a:r>
          </a:p>
        </p:txBody>
      </p:sp>
      <p:sp>
        <p:nvSpPr>
          <p:cNvPr id="130057" name="AutoShape 20"/>
          <p:cNvSpPr>
            <a:spLocks noChangeArrowheads="1"/>
          </p:cNvSpPr>
          <p:nvPr/>
        </p:nvSpPr>
        <p:spPr bwMode="auto">
          <a:xfrm>
            <a:off x="1244600" y="4279900"/>
            <a:ext cx="1981200" cy="990600"/>
          </a:xfrm>
          <a:prstGeom prst="leftRightArrow">
            <a:avLst>
              <a:gd name="adj1" fmla="val 50000"/>
              <a:gd name="adj2" fmla="val 40000"/>
            </a:avLst>
          </a:prstGeom>
          <a:solidFill>
            <a:srgbClr val="FF9900"/>
          </a:solidFill>
          <a:ln w="38100">
            <a:solidFill>
              <a:schemeClr val="tx1"/>
            </a:solidFill>
            <a:miter lim="800000"/>
            <a:headEnd/>
            <a:tailEnd/>
          </a:ln>
        </p:spPr>
        <p:txBody>
          <a:bodyPr wrap="none" anchor="ctr"/>
          <a:lstStyle/>
          <a:p>
            <a:pPr algn="ctr"/>
            <a:r>
              <a:rPr lang="en-US" dirty="0">
                <a:solidFill>
                  <a:schemeClr val="bg1"/>
                </a:solidFill>
                <a:latin typeface="Arial" pitchFamily="34" charset="0"/>
              </a:rPr>
              <a:t>b</a:t>
            </a:r>
          </a:p>
        </p:txBody>
      </p:sp>
      <p:grpSp>
        <p:nvGrpSpPr>
          <p:cNvPr id="130058" name="Group 23"/>
          <p:cNvGrpSpPr>
            <a:grpSpLocks/>
          </p:cNvGrpSpPr>
          <p:nvPr/>
        </p:nvGrpSpPr>
        <p:grpSpPr bwMode="auto">
          <a:xfrm>
            <a:off x="838200" y="5257800"/>
            <a:ext cx="7391400" cy="762000"/>
            <a:chOff x="528" y="3312"/>
            <a:chExt cx="4656" cy="480"/>
          </a:xfrm>
        </p:grpSpPr>
        <p:sp>
          <p:nvSpPr>
            <p:cNvPr id="130074" name="AutoShape 24"/>
            <p:cNvSpPr>
              <a:spLocks noChangeArrowheads="1"/>
            </p:cNvSpPr>
            <p:nvPr/>
          </p:nvSpPr>
          <p:spPr bwMode="auto">
            <a:xfrm>
              <a:off x="528" y="3312"/>
              <a:ext cx="4656" cy="480"/>
            </a:xfrm>
            <a:prstGeom prst="rightArrow">
              <a:avLst>
                <a:gd name="adj1" fmla="val 50000"/>
                <a:gd name="adj2" fmla="val 242500"/>
              </a:avLst>
            </a:prstGeom>
            <a:solidFill>
              <a:srgbClr val="0099FF"/>
            </a:solidFill>
            <a:ln w="38100">
              <a:solidFill>
                <a:srgbClr val="0099FF"/>
              </a:solidFill>
              <a:miter lim="800000"/>
              <a:headEnd/>
              <a:tailEnd/>
            </a:ln>
          </p:spPr>
          <p:txBody>
            <a:bodyPr wrap="none" anchor="ctr"/>
            <a:lstStyle/>
            <a:p>
              <a:endParaRPr lang="en-US" dirty="0">
                <a:latin typeface="Courier New" pitchFamily="49" charset="0"/>
              </a:endParaRPr>
            </a:p>
          </p:txBody>
        </p:sp>
        <p:sp>
          <p:nvSpPr>
            <p:cNvPr id="130075" name="Text Box 25"/>
            <p:cNvSpPr txBox="1">
              <a:spLocks noChangeArrowheads="1"/>
            </p:cNvSpPr>
            <p:nvPr/>
          </p:nvSpPr>
          <p:spPr bwMode="auto">
            <a:xfrm>
              <a:off x="2143" y="3408"/>
              <a:ext cx="483" cy="291"/>
            </a:xfrm>
            <a:prstGeom prst="rect">
              <a:avLst/>
            </a:prstGeom>
            <a:noFill/>
            <a:ln w="9525">
              <a:noFill/>
              <a:miter lim="800000"/>
              <a:headEnd/>
              <a:tailEnd/>
            </a:ln>
          </p:spPr>
          <p:txBody>
            <a:bodyPr wrap="none">
              <a:spAutoFit/>
            </a:bodyPr>
            <a:lstStyle/>
            <a:p>
              <a:pPr algn="r"/>
              <a:r>
                <a:rPr lang="en-US" b="0" dirty="0">
                  <a:solidFill>
                    <a:schemeClr val="bg1"/>
                  </a:solidFill>
                  <a:latin typeface="Arial" pitchFamily="34" charset="0"/>
                </a:rPr>
                <a:t>time</a:t>
              </a:r>
            </a:p>
          </p:txBody>
        </p:sp>
      </p:grpSp>
      <p:sp>
        <p:nvSpPr>
          <p:cNvPr id="130060" name="Rectangle 28"/>
          <p:cNvSpPr>
            <a:spLocks noChangeArrowheads="1"/>
          </p:cNvSpPr>
          <p:nvPr/>
        </p:nvSpPr>
        <p:spPr bwMode="auto">
          <a:xfrm rot="2521886">
            <a:off x="3425825" y="3987800"/>
            <a:ext cx="693738" cy="457200"/>
          </a:xfrm>
          <a:prstGeom prst="rect">
            <a:avLst/>
          </a:prstGeom>
          <a:noFill/>
          <a:ln w="9525" algn="ctr">
            <a:noFill/>
            <a:miter lim="800000"/>
            <a:headEnd/>
            <a:tailEnd/>
          </a:ln>
        </p:spPr>
        <p:txBody>
          <a:bodyPr wrap="none">
            <a:spAutoFit/>
          </a:bodyPr>
          <a:lstStyle/>
          <a:p>
            <a:r>
              <a:rPr lang="en-US" b="0" dirty="0">
                <a:solidFill>
                  <a:srgbClr val="FFFF00"/>
                </a:solidFill>
                <a:latin typeface="Courier New" pitchFamily="49" charset="0"/>
                <a:sym typeface="Wingdings" pitchFamily="2" charset="2"/>
              </a:rPr>
              <a:t></a:t>
            </a:r>
            <a:r>
              <a:rPr lang="en-US" dirty="0">
                <a:solidFill>
                  <a:srgbClr val="FFFF00"/>
                </a:solidFill>
                <a:latin typeface="Courier New" pitchFamily="49" charset="0"/>
                <a:sym typeface="Symbol" pitchFamily="18" charset="2"/>
              </a:rPr>
              <a:t>G</a:t>
            </a:r>
          </a:p>
        </p:txBody>
      </p:sp>
      <p:sp>
        <p:nvSpPr>
          <p:cNvPr id="130061" name="Rectangle 29"/>
          <p:cNvSpPr>
            <a:spLocks noChangeArrowheads="1"/>
          </p:cNvSpPr>
          <p:nvPr/>
        </p:nvSpPr>
        <p:spPr bwMode="auto">
          <a:xfrm>
            <a:off x="6423025" y="5384800"/>
            <a:ext cx="693738" cy="457200"/>
          </a:xfrm>
          <a:prstGeom prst="rect">
            <a:avLst/>
          </a:prstGeom>
          <a:noFill/>
          <a:ln w="9525" algn="ctr">
            <a:noFill/>
            <a:miter lim="800000"/>
            <a:headEnd/>
            <a:tailEnd/>
          </a:ln>
        </p:spPr>
        <p:txBody>
          <a:bodyPr wrap="none">
            <a:spAutoFit/>
          </a:bodyPr>
          <a:lstStyle/>
          <a:p>
            <a:r>
              <a:rPr lang="en-US" b="0" dirty="0">
                <a:solidFill>
                  <a:schemeClr val="tx1"/>
                </a:solidFill>
                <a:latin typeface="Courier New" pitchFamily="49" charset="0"/>
                <a:sym typeface="Wingdings" pitchFamily="2" charset="2"/>
              </a:rPr>
              <a:t></a:t>
            </a:r>
            <a:r>
              <a:rPr lang="en-US" dirty="0">
                <a:solidFill>
                  <a:schemeClr val="tx1"/>
                </a:solidFill>
                <a:latin typeface="Courier New" pitchFamily="49" charset="0"/>
                <a:sym typeface="Symbol" pitchFamily="18" charset="2"/>
              </a:rPr>
              <a:t>S</a:t>
            </a:r>
          </a:p>
        </p:txBody>
      </p:sp>
      <p:sp>
        <p:nvSpPr>
          <p:cNvPr id="130062" name="AutoShape 31"/>
          <p:cNvSpPr>
            <a:spLocks noChangeArrowheads="1"/>
          </p:cNvSpPr>
          <p:nvPr/>
        </p:nvSpPr>
        <p:spPr bwMode="auto">
          <a:xfrm flipH="1">
            <a:off x="4275138" y="4248150"/>
            <a:ext cx="3530600" cy="1033463"/>
          </a:xfrm>
          <a:custGeom>
            <a:avLst/>
            <a:gdLst>
              <a:gd name="T0" fmla="*/ 2147483647 w 21600"/>
              <a:gd name="T1" fmla="*/ 0 h 21600"/>
              <a:gd name="T2" fmla="*/ 0 w 21600"/>
              <a:gd name="T3" fmla="*/ 2147483647 h 21600"/>
              <a:gd name="T4" fmla="*/ 2147483647 w 21600"/>
              <a:gd name="T5" fmla="*/ 2147483647 h 21600"/>
              <a:gd name="T6" fmla="*/ 2147483647 w 21600"/>
              <a:gd name="T7" fmla="*/ 2147483647 h 21600"/>
              <a:gd name="T8" fmla="*/ 17694720 60000 65536"/>
              <a:gd name="T9" fmla="*/ 11796480 60000 65536"/>
              <a:gd name="T10" fmla="*/ 5898240 60000 65536"/>
              <a:gd name="T11" fmla="*/ 0 60000 65536"/>
              <a:gd name="T12" fmla="*/ 3375 w 21600"/>
              <a:gd name="T13" fmla="*/ 5522 h 21600"/>
              <a:gd name="T14" fmla="*/ 20952 w 21600"/>
              <a:gd name="T15" fmla="*/ 16078 h 21600"/>
            </a:gdLst>
            <a:ahLst/>
            <a:cxnLst>
              <a:cxn ang="T8">
                <a:pos x="T0" y="T1"/>
              </a:cxn>
              <a:cxn ang="T9">
                <a:pos x="T2" y="T3"/>
              </a:cxn>
              <a:cxn ang="T10">
                <a:pos x="T4" y="T5"/>
              </a:cxn>
              <a:cxn ang="T11">
                <a:pos x="T6" y="T7"/>
              </a:cxn>
            </a:cxnLst>
            <a:rect l="T12" t="T13" r="T14" b="T15"/>
            <a:pathLst>
              <a:path w="21600" h="21600">
                <a:moveTo>
                  <a:pt x="20275" y="0"/>
                </a:moveTo>
                <a:lnTo>
                  <a:pt x="20275" y="5522"/>
                </a:lnTo>
                <a:lnTo>
                  <a:pt x="3375" y="5522"/>
                </a:lnTo>
                <a:lnTo>
                  <a:pt x="3375" y="16078"/>
                </a:lnTo>
                <a:lnTo>
                  <a:pt x="20275" y="16078"/>
                </a:lnTo>
                <a:lnTo>
                  <a:pt x="20275" y="21600"/>
                </a:lnTo>
                <a:lnTo>
                  <a:pt x="21600" y="10800"/>
                </a:lnTo>
                <a:close/>
              </a:path>
              <a:path w="21600" h="21600">
                <a:moveTo>
                  <a:pt x="1350" y="5522"/>
                </a:moveTo>
                <a:lnTo>
                  <a:pt x="1350" y="16078"/>
                </a:lnTo>
                <a:lnTo>
                  <a:pt x="2700" y="16078"/>
                </a:lnTo>
                <a:lnTo>
                  <a:pt x="2700" y="5522"/>
                </a:lnTo>
                <a:close/>
              </a:path>
              <a:path w="21600" h="21600">
                <a:moveTo>
                  <a:pt x="0" y="5522"/>
                </a:moveTo>
                <a:lnTo>
                  <a:pt x="0" y="16078"/>
                </a:lnTo>
                <a:lnTo>
                  <a:pt x="675" y="16078"/>
                </a:lnTo>
                <a:lnTo>
                  <a:pt x="675" y="5522"/>
                </a:lnTo>
                <a:close/>
              </a:path>
            </a:pathLst>
          </a:custGeom>
          <a:solidFill>
            <a:srgbClr val="FF9900"/>
          </a:solidFill>
          <a:ln w="38100">
            <a:solidFill>
              <a:schemeClr val="tx1"/>
            </a:solidFill>
            <a:miter lim="800000"/>
            <a:headEnd/>
            <a:tailEnd/>
          </a:ln>
        </p:spPr>
        <p:txBody>
          <a:bodyPr wrap="none" anchor="ctr"/>
          <a:lstStyle/>
          <a:p>
            <a:pPr algn="ctr"/>
            <a:r>
              <a:rPr lang="en-US" dirty="0">
                <a:solidFill>
                  <a:schemeClr val="bg1"/>
                </a:solidFill>
                <a:latin typeface="Arial" pitchFamily="34" charset="0"/>
              </a:rPr>
              <a:t>c</a:t>
            </a:r>
          </a:p>
        </p:txBody>
      </p:sp>
      <p:sp>
        <p:nvSpPr>
          <p:cNvPr id="130063" name="Line 33"/>
          <p:cNvSpPr>
            <a:spLocks noChangeShapeType="1"/>
          </p:cNvSpPr>
          <p:nvPr/>
        </p:nvSpPr>
        <p:spPr bwMode="auto">
          <a:xfrm>
            <a:off x="2668588" y="4503738"/>
            <a:ext cx="0" cy="522287"/>
          </a:xfrm>
          <a:prstGeom prst="line">
            <a:avLst/>
          </a:prstGeom>
          <a:noFill/>
          <a:ln w="76200">
            <a:solidFill>
              <a:schemeClr val="tx2"/>
            </a:solidFill>
            <a:round/>
            <a:headEnd/>
            <a:tailEnd/>
          </a:ln>
        </p:spPr>
        <p:txBody>
          <a:bodyPr wrap="none" anchor="ctr"/>
          <a:lstStyle/>
          <a:p>
            <a:endParaRPr lang="en-US" dirty="0">
              <a:latin typeface="Courier New" pitchFamily="49" charset="0"/>
            </a:endParaRPr>
          </a:p>
        </p:txBody>
      </p:sp>
      <p:sp>
        <p:nvSpPr>
          <p:cNvPr id="130064" name="Line 34"/>
          <p:cNvSpPr>
            <a:spLocks noChangeShapeType="1"/>
          </p:cNvSpPr>
          <p:nvPr/>
        </p:nvSpPr>
        <p:spPr bwMode="auto">
          <a:xfrm>
            <a:off x="2047875" y="3614738"/>
            <a:ext cx="0" cy="449262"/>
          </a:xfrm>
          <a:prstGeom prst="line">
            <a:avLst/>
          </a:prstGeom>
          <a:noFill/>
          <a:ln w="76200">
            <a:solidFill>
              <a:schemeClr val="tx2"/>
            </a:solidFill>
            <a:round/>
            <a:headEnd/>
            <a:tailEnd/>
          </a:ln>
        </p:spPr>
        <p:txBody>
          <a:bodyPr wrap="none" anchor="ctr"/>
          <a:lstStyle/>
          <a:p>
            <a:endParaRPr lang="en-US" dirty="0">
              <a:latin typeface="Courier New" pitchFamily="49" charset="0"/>
            </a:endParaRPr>
          </a:p>
        </p:txBody>
      </p:sp>
      <p:sp>
        <p:nvSpPr>
          <p:cNvPr id="130065" name="Line 35"/>
          <p:cNvSpPr>
            <a:spLocks noChangeShapeType="1"/>
          </p:cNvSpPr>
          <p:nvPr/>
        </p:nvSpPr>
        <p:spPr bwMode="auto">
          <a:xfrm>
            <a:off x="5030788" y="4491038"/>
            <a:ext cx="0" cy="522287"/>
          </a:xfrm>
          <a:prstGeom prst="line">
            <a:avLst/>
          </a:prstGeom>
          <a:noFill/>
          <a:ln w="76200">
            <a:solidFill>
              <a:schemeClr val="tx2"/>
            </a:solidFill>
            <a:round/>
            <a:headEnd/>
            <a:tailEnd/>
          </a:ln>
        </p:spPr>
        <p:txBody>
          <a:bodyPr wrap="none" anchor="ctr"/>
          <a:lstStyle/>
          <a:p>
            <a:endParaRPr lang="en-US" dirty="0">
              <a:latin typeface="Courier New" pitchFamily="49" charset="0"/>
            </a:endParaRPr>
          </a:p>
        </p:txBody>
      </p:sp>
      <p:sp>
        <p:nvSpPr>
          <p:cNvPr id="130066" name="Rectangle 37"/>
          <p:cNvSpPr>
            <a:spLocks noChangeArrowheads="1"/>
          </p:cNvSpPr>
          <p:nvPr/>
        </p:nvSpPr>
        <p:spPr bwMode="auto">
          <a:xfrm>
            <a:off x="3425825" y="4546600"/>
            <a:ext cx="693738" cy="457200"/>
          </a:xfrm>
          <a:prstGeom prst="rect">
            <a:avLst/>
          </a:prstGeom>
          <a:noFill/>
          <a:ln w="9525" algn="ctr">
            <a:noFill/>
            <a:miter lim="800000"/>
            <a:headEnd/>
            <a:tailEnd/>
          </a:ln>
        </p:spPr>
        <p:txBody>
          <a:bodyPr wrap="none">
            <a:spAutoFit/>
          </a:bodyPr>
          <a:lstStyle/>
          <a:p>
            <a:r>
              <a:rPr lang="en-US" b="0" dirty="0">
                <a:solidFill>
                  <a:srgbClr val="FFFF00"/>
                </a:solidFill>
                <a:latin typeface="Courier New" pitchFamily="49" charset="0"/>
                <a:sym typeface="Wingdings" pitchFamily="2" charset="2"/>
              </a:rPr>
              <a:t></a:t>
            </a:r>
            <a:r>
              <a:rPr lang="en-US" dirty="0">
                <a:solidFill>
                  <a:srgbClr val="FFFF00"/>
                </a:solidFill>
                <a:latin typeface="Courier New" pitchFamily="49" charset="0"/>
                <a:sym typeface="Symbol" pitchFamily="18" charset="2"/>
              </a:rPr>
              <a:t>G</a:t>
            </a:r>
          </a:p>
        </p:txBody>
      </p:sp>
      <p:sp>
        <p:nvSpPr>
          <p:cNvPr id="130067" name="Line 39"/>
          <p:cNvSpPr>
            <a:spLocks noChangeShapeType="1"/>
          </p:cNvSpPr>
          <p:nvPr/>
        </p:nvSpPr>
        <p:spPr bwMode="auto">
          <a:xfrm flipH="1">
            <a:off x="2035175" y="5443538"/>
            <a:ext cx="12700" cy="411162"/>
          </a:xfrm>
          <a:prstGeom prst="line">
            <a:avLst/>
          </a:prstGeom>
          <a:noFill/>
          <a:ln w="76200">
            <a:solidFill>
              <a:srgbClr val="66FF33"/>
            </a:solidFill>
            <a:round/>
            <a:headEnd/>
            <a:tailEnd/>
          </a:ln>
        </p:spPr>
        <p:txBody>
          <a:bodyPr wrap="none" anchor="ctr"/>
          <a:lstStyle/>
          <a:p>
            <a:endParaRPr lang="en-US" dirty="0">
              <a:latin typeface="Courier New" pitchFamily="49" charset="0"/>
            </a:endParaRPr>
          </a:p>
        </p:txBody>
      </p:sp>
      <p:sp>
        <p:nvSpPr>
          <p:cNvPr id="130068" name="Line 40"/>
          <p:cNvSpPr>
            <a:spLocks noChangeShapeType="1"/>
          </p:cNvSpPr>
          <p:nvPr/>
        </p:nvSpPr>
        <p:spPr bwMode="auto">
          <a:xfrm flipH="1">
            <a:off x="2668588" y="5430838"/>
            <a:ext cx="12700" cy="446087"/>
          </a:xfrm>
          <a:prstGeom prst="line">
            <a:avLst/>
          </a:prstGeom>
          <a:noFill/>
          <a:ln w="76200">
            <a:solidFill>
              <a:srgbClr val="FF9900"/>
            </a:solidFill>
            <a:round/>
            <a:headEnd/>
            <a:tailEnd/>
          </a:ln>
        </p:spPr>
        <p:txBody>
          <a:bodyPr wrap="none" anchor="ctr"/>
          <a:lstStyle/>
          <a:p>
            <a:endParaRPr lang="en-US" dirty="0">
              <a:latin typeface="Courier New" pitchFamily="49" charset="0"/>
            </a:endParaRPr>
          </a:p>
        </p:txBody>
      </p:sp>
      <p:sp>
        <p:nvSpPr>
          <p:cNvPr id="130069" name="Line 41"/>
          <p:cNvSpPr>
            <a:spLocks noChangeShapeType="1"/>
          </p:cNvSpPr>
          <p:nvPr/>
        </p:nvSpPr>
        <p:spPr bwMode="auto">
          <a:xfrm flipH="1">
            <a:off x="5018088" y="5456238"/>
            <a:ext cx="12700" cy="357187"/>
          </a:xfrm>
          <a:prstGeom prst="line">
            <a:avLst/>
          </a:prstGeom>
          <a:noFill/>
          <a:ln w="76200">
            <a:solidFill>
              <a:srgbClr val="FF9900"/>
            </a:solidFill>
            <a:round/>
            <a:headEnd/>
            <a:tailEnd/>
          </a:ln>
        </p:spPr>
        <p:txBody>
          <a:bodyPr wrap="none" anchor="ctr"/>
          <a:lstStyle/>
          <a:p>
            <a:endParaRPr lang="en-US" dirty="0">
              <a:latin typeface="Courier New" pitchFamily="49" charset="0"/>
            </a:endParaRPr>
          </a:p>
        </p:txBody>
      </p:sp>
      <p:sp>
        <p:nvSpPr>
          <p:cNvPr id="130070" name="Text Box 42"/>
          <p:cNvSpPr txBox="1">
            <a:spLocks noChangeArrowheads="1"/>
          </p:cNvSpPr>
          <p:nvPr/>
        </p:nvSpPr>
        <p:spPr bwMode="auto">
          <a:xfrm>
            <a:off x="2511425" y="1779588"/>
            <a:ext cx="3998913" cy="946150"/>
          </a:xfrm>
          <a:prstGeom prst="rect">
            <a:avLst/>
          </a:prstGeom>
          <a:noFill/>
          <a:ln w="9525" algn="ctr">
            <a:noFill/>
            <a:miter lim="800000"/>
            <a:headEnd/>
            <a:tailEnd/>
          </a:ln>
        </p:spPr>
        <p:txBody>
          <a:bodyPr wrap="none">
            <a:spAutoFit/>
          </a:bodyPr>
          <a:lstStyle/>
          <a:p>
            <a:r>
              <a:rPr lang="en-US" sz="2800" b="0" dirty="0">
                <a:solidFill>
                  <a:srgbClr val="FFFF00"/>
                </a:solidFill>
                <a:latin typeface="Courier New" pitchFamily="49" charset="0"/>
                <a:sym typeface="Wingdings" pitchFamily="2" charset="2"/>
              </a:rPr>
              <a:t></a:t>
            </a:r>
            <a:r>
              <a:rPr lang="en-US" sz="2800" baseline="-25000" dirty="0">
                <a:solidFill>
                  <a:srgbClr val="FFFF00"/>
                </a:solidFill>
                <a:latin typeface="Courier New" pitchFamily="49" charset="0"/>
                <a:sym typeface="Symbol" pitchFamily="18" charset="2"/>
              </a:rPr>
              <a:t>G</a:t>
            </a:r>
            <a:r>
              <a:rPr lang="en-US" dirty="0">
                <a:solidFill>
                  <a:srgbClr val="FFFF00"/>
                </a:solidFill>
                <a:latin typeface="Courier New" pitchFamily="49" charset="0"/>
              </a:rPr>
              <a:t> = {</a:t>
            </a:r>
            <a:r>
              <a:rPr lang="en-US" dirty="0" err="1">
                <a:solidFill>
                  <a:srgbClr val="FFFF00"/>
                </a:solidFill>
                <a:latin typeface="Courier New" pitchFamily="49" charset="0"/>
              </a:rPr>
              <a:t>a</a:t>
            </a:r>
            <a:r>
              <a:rPr lang="en-US" dirty="0" err="1">
                <a:solidFill>
                  <a:srgbClr val="FFFF00"/>
                </a:solidFill>
                <a:latin typeface="Courier New" pitchFamily="49" charset="0"/>
                <a:sym typeface="Wingdings" pitchFamily="2" charset="2"/>
              </a:rPr>
              <a:t>c,bc</a:t>
            </a:r>
            <a:r>
              <a:rPr lang="en-US" dirty="0">
                <a:solidFill>
                  <a:srgbClr val="FFFF00"/>
                </a:solidFill>
                <a:latin typeface="Courier New" pitchFamily="49" charset="0"/>
                <a:sym typeface="Wingdings" pitchFamily="2" charset="2"/>
              </a:rPr>
              <a:t>}</a:t>
            </a:r>
          </a:p>
          <a:p>
            <a:r>
              <a:rPr lang="en-US" sz="2800" b="0" dirty="0">
                <a:solidFill>
                  <a:srgbClr val="FFFF00"/>
                </a:solidFill>
                <a:latin typeface="Courier New" pitchFamily="49" charset="0"/>
                <a:sym typeface="Wingdings" pitchFamily="2" charset="2"/>
              </a:rPr>
              <a:t></a:t>
            </a:r>
            <a:r>
              <a:rPr lang="en-US" sz="2800" baseline="-25000" dirty="0">
                <a:solidFill>
                  <a:srgbClr val="FFFF00"/>
                </a:solidFill>
                <a:latin typeface="Courier New" pitchFamily="49" charset="0"/>
                <a:sym typeface="Symbol" pitchFamily="18" charset="2"/>
              </a:rPr>
              <a:t>S</a:t>
            </a:r>
            <a:r>
              <a:rPr lang="en-US" dirty="0">
                <a:solidFill>
                  <a:srgbClr val="FFFF00"/>
                </a:solidFill>
                <a:latin typeface="Courier New" pitchFamily="49" charset="0"/>
              </a:rPr>
              <a:t> </a:t>
            </a:r>
            <a:r>
              <a:rPr lang="en-US" dirty="0">
                <a:solidFill>
                  <a:srgbClr val="FFFF00"/>
                </a:solidFill>
                <a:latin typeface="Courier New" pitchFamily="49" charset="0"/>
                <a:sym typeface="Wingdings" pitchFamily="2" charset="2"/>
              </a:rPr>
              <a:t>= {</a:t>
            </a:r>
            <a:r>
              <a:rPr lang="en-US" dirty="0" err="1">
                <a:solidFill>
                  <a:srgbClr val="FFFF00"/>
                </a:solidFill>
                <a:latin typeface="Courier New" pitchFamily="49" charset="0"/>
                <a:sym typeface="Wingdings" pitchFamily="2" charset="2"/>
              </a:rPr>
              <a:t>ab,ac,bc</a:t>
            </a:r>
            <a:r>
              <a:rPr lang="en-US" dirty="0">
                <a:solidFill>
                  <a:srgbClr val="FFFF00"/>
                </a:solidFill>
                <a:latin typeface="Courier New" pitchFamily="49" charset="0"/>
                <a:sym typeface="Wingdings" pitchFamily="2" charset="2"/>
              </a:rPr>
              <a:t>}</a:t>
            </a:r>
          </a:p>
        </p:txBody>
      </p:sp>
      <p:sp>
        <p:nvSpPr>
          <p:cNvPr id="1049643" name="Text Box 43"/>
          <p:cNvSpPr txBox="1">
            <a:spLocks noChangeArrowheads="1"/>
          </p:cNvSpPr>
          <p:nvPr/>
        </p:nvSpPr>
        <p:spPr bwMode="auto">
          <a:xfrm rot="-1949151">
            <a:off x="5835665" y="3261152"/>
            <a:ext cx="2938433" cy="830997"/>
          </a:xfrm>
          <a:prstGeom prst="rect">
            <a:avLst/>
          </a:prstGeom>
          <a:solidFill>
            <a:schemeClr val="tx1"/>
          </a:solidFill>
          <a:ln w="38100" algn="ctr">
            <a:solidFill>
              <a:srgbClr val="FF3300"/>
            </a:solidFill>
            <a:miter lim="800000"/>
            <a:headEnd/>
            <a:tailEnd/>
          </a:ln>
        </p:spPr>
        <p:txBody>
          <a:bodyPr wrap="none">
            <a:spAutoFit/>
          </a:bodyPr>
          <a:lstStyle/>
          <a:p>
            <a:r>
              <a:rPr lang="en-US" dirty="0">
                <a:solidFill>
                  <a:srgbClr val="FFFF00"/>
                </a:solidFill>
                <a:latin typeface="Arial" pitchFamily="34" charset="0"/>
              </a:rPr>
              <a:t>A limitation on the </a:t>
            </a:r>
          </a:p>
          <a:p>
            <a:r>
              <a:rPr lang="en-US" dirty="0">
                <a:solidFill>
                  <a:srgbClr val="FFFF00"/>
                </a:solidFill>
                <a:latin typeface="Arial" pitchFamily="34" charset="0"/>
              </a:rPr>
              <a:t>Choice of S!</a:t>
            </a:r>
          </a:p>
        </p:txBody>
      </p:sp>
      <p:pic>
        <p:nvPicPr>
          <p:cNvPr id="28" name="Picture 7"/>
          <p:cNvPicPr>
            <a:picLocks noChangeAspect="1" noChangeArrowheads="1"/>
          </p:cNvPicPr>
          <p:nvPr/>
        </p:nvPicPr>
        <p:blipFill>
          <a:blip r:embed="rId3" cstate="print"/>
          <a:srcRect/>
          <a:stretch>
            <a:fillRect/>
          </a:stretch>
        </p:blipFill>
        <p:spPr bwMode="auto">
          <a:xfrm>
            <a:off x="655638" y="6157913"/>
            <a:ext cx="587375" cy="587375"/>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4964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49643" grpId="0" animBg="1"/>
    </p:bldLst>
  </p:timing>
</p:sld>
</file>

<file path=ppt/slides/slide12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1" name="Footer Placeholder 2"/>
          <p:cNvSpPr>
            <a:spLocks noGrp="1"/>
          </p:cNvSpPr>
          <p:nvPr>
            <p:ph type="ftr" sz="quarter" idx="10"/>
          </p:nvPr>
        </p:nvSpPr>
        <p:spPr>
          <a:xfrm>
            <a:off x="3124200" y="6248400"/>
            <a:ext cx="2895600" cy="457200"/>
          </a:xfrm>
        </p:spPr>
        <p:txBody>
          <a:bodyPr/>
          <a:lstStyle/>
          <a:p>
            <a:pPr>
              <a:defRPr/>
            </a:pPr>
            <a:r>
              <a:rPr lang="en-US" b="0" dirty="0">
                <a:latin typeface="Arial" pitchFamily="34" charset="0"/>
                <a:cs typeface="+mn-cs"/>
              </a:rPr>
              <a:t>Art of Multiprocessor Programming</a:t>
            </a:r>
          </a:p>
        </p:txBody>
      </p:sp>
      <p:sp>
        <p:nvSpPr>
          <p:cNvPr id="12" name="Slide Number Placeholder 3"/>
          <p:cNvSpPr>
            <a:spLocks noGrp="1"/>
          </p:cNvSpPr>
          <p:nvPr>
            <p:ph type="sldNum" sz="quarter" idx="11"/>
          </p:nvPr>
        </p:nvSpPr>
        <p:spPr>
          <a:xfrm>
            <a:off x="6553200" y="6248400"/>
            <a:ext cx="1905000" cy="457200"/>
          </a:xfrm>
        </p:spPr>
        <p:txBody>
          <a:bodyPr/>
          <a:lstStyle/>
          <a:p>
            <a:pPr>
              <a:defRPr/>
            </a:pPr>
            <a:fld id="{301209EB-D1AD-4BD8-835C-6E6B6FD4AB20}" type="slidenum">
              <a:rPr lang="x-none" b="0">
                <a:latin typeface="Arial" pitchFamily="34" charset="0"/>
                <a:cs typeface="+mn-cs"/>
              </a:rPr>
              <a:pPr>
                <a:defRPr/>
              </a:pPr>
              <a:t>128</a:t>
            </a:fld>
            <a:endParaRPr lang="en-US" b="0" dirty="0">
              <a:latin typeface="Arial" pitchFamily="34" charset="0"/>
              <a:cs typeface="+mn-cs"/>
            </a:endParaRPr>
          </a:p>
        </p:txBody>
      </p:sp>
      <p:sp>
        <p:nvSpPr>
          <p:cNvPr id="132100" name="Text Box 2"/>
          <p:cNvSpPr txBox="1">
            <a:spLocks noChangeArrowheads="1"/>
          </p:cNvSpPr>
          <p:nvPr/>
        </p:nvSpPr>
        <p:spPr bwMode="auto">
          <a:xfrm>
            <a:off x="2803525" y="1897063"/>
            <a:ext cx="2789238" cy="2308324"/>
          </a:xfrm>
          <a:prstGeom prst="rect">
            <a:avLst/>
          </a:prstGeom>
          <a:noFill/>
          <a:ln w="9525">
            <a:noFill/>
            <a:miter lim="800000"/>
            <a:headEnd/>
            <a:tailEnd/>
          </a:ln>
        </p:spPr>
        <p:txBody>
          <a:bodyPr>
            <a:spAutoFit/>
          </a:bodyPr>
          <a:lstStyle/>
          <a:p>
            <a:r>
              <a:rPr lang="en-US" dirty="0">
                <a:solidFill>
                  <a:srgbClr val="FF9900"/>
                </a:solidFill>
                <a:latin typeface="Courier New" pitchFamily="49" charset="0"/>
              </a:rPr>
              <a:t>A </a:t>
            </a:r>
            <a:r>
              <a:rPr lang="en-US" dirty="0" err="1">
                <a:solidFill>
                  <a:srgbClr val="FF9900"/>
                </a:solidFill>
                <a:latin typeface="Courier New" pitchFamily="49" charset="0"/>
              </a:rPr>
              <a:t>q.enq</a:t>
            </a:r>
            <a:r>
              <a:rPr lang="en-US" dirty="0">
                <a:solidFill>
                  <a:srgbClr val="FF9900"/>
                </a:solidFill>
                <a:latin typeface="Courier New" pitchFamily="49" charset="0"/>
              </a:rPr>
              <a:t>(3)</a:t>
            </a:r>
          </a:p>
          <a:p>
            <a:r>
              <a:rPr lang="en-US" dirty="0">
                <a:solidFill>
                  <a:srgbClr val="66FF33"/>
                </a:solidFill>
                <a:latin typeface="Courier New" pitchFamily="49" charset="0"/>
              </a:rPr>
              <a:t>B </a:t>
            </a:r>
            <a:r>
              <a:rPr lang="en-US" dirty="0" err="1">
                <a:solidFill>
                  <a:srgbClr val="66FF33"/>
                </a:solidFill>
                <a:latin typeface="Courier New" pitchFamily="49" charset="0"/>
              </a:rPr>
              <a:t>q.enq</a:t>
            </a:r>
            <a:r>
              <a:rPr lang="en-US" dirty="0">
                <a:solidFill>
                  <a:srgbClr val="66FF33"/>
                </a:solidFill>
                <a:latin typeface="Courier New" pitchFamily="49" charset="0"/>
              </a:rPr>
              <a:t>(4)</a:t>
            </a:r>
          </a:p>
          <a:p>
            <a:r>
              <a:rPr lang="en-US" dirty="0">
                <a:solidFill>
                  <a:srgbClr val="66FF33"/>
                </a:solidFill>
                <a:latin typeface="Courier New" pitchFamily="49" charset="0"/>
              </a:rPr>
              <a:t>B q:void</a:t>
            </a:r>
          </a:p>
          <a:p>
            <a:r>
              <a:rPr lang="en-US" dirty="0">
                <a:solidFill>
                  <a:srgbClr val="66FF33"/>
                </a:solidFill>
                <a:latin typeface="Courier New" pitchFamily="49" charset="0"/>
              </a:rPr>
              <a:t>B </a:t>
            </a:r>
            <a:r>
              <a:rPr lang="en-US" dirty="0" err="1">
                <a:solidFill>
                  <a:srgbClr val="66FF33"/>
                </a:solidFill>
                <a:latin typeface="Courier New" pitchFamily="49" charset="0"/>
              </a:rPr>
              <a:t>q.deq</a:t>
            </a:r>
            <a:r>
              <a:rPr lang="en-US" dirty="0">
                <a:solidFill>
                  <a:srgbClr val="66FF33"/>
                </a:solidFill>
                <a:latin typeface="Courier New" pitchFamily="49" charset="0"/>
              </a:rPr>
              <a:t>()</a:t>
            </a:r>
          </a:p>
          <a:p>
            <a:r>
              <a:rPr lang="en-US" dirty="0">
                <a:solidFill>
                  <a:srgbClr val="66FF33"/>
                </a:solidFill>
                <a:latin typeface="Courier New" pitchFamily="49" charset="0"/>
              </a:rPr>
              <a:t>B q:4</a:t>
            </a:r>
          </a:p>
          <a:p>
            <a:r>
              <a:rPr lang="en-US" dirty="0">
                <a:solidFill>
                  <a:srgbClr val="66FF33"/>
                </a:solidFill>
                <a:latin typeface="Courier New" pitchFamily="49" charset="0"/>
              </a:rPr>
              <a:t>B q:enq(6)</a:t>
            </a:r>
          </a:p>
        </p:txBody>
      </p:sp>
      <p:sp>
        <p:nvSpPr>
          <p:cNvPr id="132101" name="Rectangle 3"/>
          <p:cNvSpPr>
            <a:spLocks noGrp="1" noChangeArrowheads="1"/>
          </p:cNvSpPr>
          <p:nvPr>
            <p:ph type="title" idx="4294967295"/>
          </p:nvPr>
        </p:nvSpPr>
        <p:spPr/>
        <p:txBody>
          <a:bodyPr/>
          <a:lstStyle/>
          <a:p>
            <a:pPr eaLnBrk="1" hangingPunct="1"/>
            <a:r>
              <a:rPr lang="en-US"/>
              <a:t>Example</a:t>
            </a:r>
          </a:p>
        </p:txBody>
      </p:sp>
      <p:grpSp>
        <p:nvGrpSpPr>
          <p:cNvPr id="132102" name="Group 7"/>
          <p:cNvGrpSpPr>
            <a:grpSpLocks/>
          </p:cNvGrpSpPr>
          <p:nvPr/>
        </p:nvGrpSpPr>
        <p:grpSpPr bwMode="auto">
          <a:xfrm>
            <a:off x="1295400" y="5651500"/>
            <a:ext cx="7391400" cy="630238"/>
            <a:chOff x="528" y="3352"/>
            <a:chExt cx="4656" cy="397"/>
          </a:xfrm>
        </p:grpSpPr>
        <p:sp>
          <p:nvSpPr>
            <p:cNvPr id="132107" name="AutoShape 5"/>
            <p:cNvSpPr>
              <a:spLocks noChangeArrowheads="1"/>
            </p:cNvSpPr>
            <p:nvPr/>
          </p:nvSpPr>
          <p:spPr bwMode="auto">
            <a:xfrm>
              <a:off x="528" y="3352"/>
              <a:ext cx="4656" cy="397"/>
            </a:xfrm>
            <a:prstGeom prst="rightArrow">
              <a:avLst>
                <a:gd name="adj1" fmla="val 50000"/>
                <a:gd name="adj2" fmla="val 293199"/>
              </a:avLst>
            </a:prstGeom>
            <a:solidFill>
              <a:srgbClr val="0099FF"/>
            </a:solidFill>
            <a:ln w="38100">
              <a:solidFill>
                <a:srgbClr val="0099FF"/>
              </a:solidFill>
              <a:miter lim="800000"/>
              <a:headEnd/>
              <a:tailEnd/>
            </a:ln>
          </p:spPr>
          <p:txBody>
            <a:bodyPr wrap="none" anchor="ctr"/>
            <a:lstStyle/>
            <a:p>
              <a:endParaRPr lang="en-US" dirty="0">
                <a:latin typeface="Courier New" pitchFamily="49" charset="0"/>
              </a:endParaRPr>
            </a:p>
          </p:txBody>
        </p:sp>
        <p:sp>
          <p:nvSpPr>
            <p:cNvPr id="132108" name="Text Box 6"/>
            <p:cNvSpPr txBox="1">
              <a:spLocks noChangeArrowheads="1"/>
            </p:cNvSpPr>
            <p:nvPr/>
          </p:nvSpPr>
          <p:spPr bwMode="auto">
            <a:xfrm>
              <a:off x="2235" y="3436"/>
              <a:ext cx="391" cy="233"/>
            </a:xfrm>
            <a:prstGeom prst="rect">
              <a:avLst/>
            </a:prstGeom>
            <a:noFill/>
            <a:ln w="9525">
              <a:noFill/>
              <a:miter lim="800000"/>
              <a:headEnd/>
              <a:tailEnd/>
            </a:ln>
          </p:spPr>
          <p:txBody>
            <a:bodyPr wrap="none">
              <a:spAutoFit/>
            </a:bodyPr>
            <a:lstStyle/>
            <a:p>
              <a:pPr algn="r"/>
              <a:r>
                <a:rPr lang="en-US" sz="1800" b="0" dirty="0">
                  <a:solidFill>
                    <a:schemeClr val="bg1"/>
                  </a:solidFill>
                  <a:latin typeface="Arial" pitchFamily="34" charset="0"/>
                </a:rPr>
                <a:t>time</a:t>
              </a:r>
            </a:p>
          </p:txBody>
        </p:sp>
      </p:grpSp>
      <p:sp>
        <p:nvSpPr>
          <p:cNvPr id="132103" name="AutoShape 8"/>
          <p:cNvSpPr>
            <a:spLocks noChangeArrowheads="1"/>
          </p:cNvSpPr>
          <p:nvPr/>
        </p:nvSpPr>
        <p:spPr bwMode="auto">
          <a:xfrm>
            <a:off x="1943100" y="5105400"/>
            <a:ext cx="1828800" cy="584200"/>
          </a:xfrm>
          <a:prstGeom prst="leftRightArrow">
            <a:avLst>
              <a:gd name="adj1" fmla="val 50000"/>
              <a:gd name="adj2" fmla="val 62609"/>
            </a:avLst>
          </a:prstGeom>
          <a:solidFill>
            <a:srgbClr val="66FF33"/>
          </a:solidFill>
          <a:ln w="38100">
            <a:solidFill>
              <a:schemeClr val="tx1"/>
            </a:solidFill>
            <a:miter lim="800000"/>
            <a:headEnd/>
            <a:tailEnd/>
          </a:ln>
        </p:spPr>
        <p:txBody>
          <a:bodyPr wrap="none" anchor="ctr"/>
          <a:lstStyle/>
          <a:p>
            <a:pPr algn="ctr"/>
            <a:r>
              <a:rPr lang="en-US" sz="1800" dirty="0">
                <a:solidFill>
                  <a:schemeClr val="tx1"/>
                </a:solidFill>
                <a:latin typeface="Arial" pitchFamily="34" charset="0"/>
              </a:rPr>
              <a:t>B </a:t>
            </a:r>
            <a:r>
              <a:rPr lang="en-US" sz="1800" dirty="0" err="1">
                <a:solidFill>
                  <a:schemeClr val="tx1"/>
                </a:solidFill>
                <a:latin typeface="Arial" pitchFamily="34" charset="0"/>
              </a:rPr>
              <a:t>q.enq</a:t>
            </a:r>
            <a:r>
              <a:rPr lang="en-US" sz="1800" dirty="0">
                <a:solidFill>
                  <a:schemeClr val="tx1"/>
                </a:solidFill>
                <a:latin typeface="Arial" pitchFamily="34" charset="0"/>
              </a:rPr>
              <a:t>(4</a:t>
            </a:r>
            <a:r>
              <a:rPr lang="en-US" sz="1400" dirty="0">
                <a:solidFill>
                  <a:schemeClr val="tx1"/>
                </a:solidFill>
                <a:latin typeface="Arial" pitchFamily="34" charset="0"/>
              </a:rPr>
              <a:t>)</a:t>
            </a:r>
          </a:p>
        </p:txBody>
      </p:sp>
      <p:sp>
        <p:nvSpPr>
          <p:cNvPr id="132104" name="AutoShape 9"/>
          <p:cNvSpPr>
            <a:spLocks noChangeArrowheads="1"/>
          </p:cNvSpPr>
          <p:nvPr/>
        </p:nvSpPr>
        <p:spPr bwMode="auto">
          <a:xfrm flipH="1">
            <a:off x="1595438" y="4476750"/>
            <a:ext cx="3543300" cy="652463"/>
          </a:xfrm>
          <a:custGeom>
            <a:avLst/>
            <a:gdLst>
              <a:gd name="T0" fmla="*/ 2147483647 w 21600"/>
              <a:gd name="T1" fmla="*/ 0 h 21600"/>
              <a:gd name="T2" fmla="*/ 0 w 21600"/>
              <a:gd name="T3" fmla="*/ 2147483647 h 21600"/>
              <a:gd name="T4" fmla="*/ 2147483647 w 21600"/>
              <a:gd name="T5" fmla="*/ 2147483647 h 21600"/>
              <a:gd name="T6" fmla="*/ 2147483647 w 21600"/>
              <a:gd name="T7" fmla="*/ 2147483647 h 21600"/>
              <a:gd name="T8" fmla="*/ 17694720 60000 65536"/>
              <a:gd name="T9" fmla="*/ 11796480 60000 65536"/>
              <a:gd name="T10" fmla="*/ 5898240 60000 65536"/>
              <a:gd name="T11" fmla="*/ 0 60000 65536"/>
              <a:gd name="T12" fmla="*/ 3375 w 21600"/>
              <a:gd name="T13" fmla="*/ 5522 h 21600"/>
              <a:gd name="T14" fmla="*/ 20952 w 21600"/>
              <a:gd name="T15" fmla="*/ 16078 h 21600"/>
            </a:gdLst>
            <a:ahLst/>
            <a:cxnLst>
              <a:cxn ang="T8">
                <a:pos x="T0" y="T1"/>
              </a:cxn>
              <a:cxn ang="T9">
                <a:pos x="T2" y="T3"/>
              </a:cxn>
              <a:cxn ang="T10">
                <a:pos x="T4" y="T5"/>
              </a:cxn>
              <a:cxn ang="T11">
                <a:pos x="T6" y="T7"/>
              </a:cxn>
            </a:cxnLst>
            <a:rect l="T12" t="T13" r="T14" b="T15"/>
            <a:pathLst>
              <a:path w="21600" h="21600">
                <a:moveTo>
                  <a:pt x="20275" y="0"/>
                </a:moveTo>
                <a:lnTo>
                  <a:pt x="20275" y="5522"/>
                </a:lnTo>
                <a:lnTo>
                  <a:pt x="3375" y="5522"/>
                </a:lnTo>
                <a:lnTo>
                  <a:pt x="3375" y="16078"/>
                </a:lnTo>
                <a:lnTo>
                  <a:pt x="20275" y="16078"/>
                </a:lnTo>
                <a:lnTo>
                  <a:pt x="20275" y="21600"/>
                </a:lnTo>
                <a:lnTo>
                  <a:pt x="21600" y="10800"/>
                </a:lnTo>
                <a:close/>
              </a:path>
              <a:path w="21600" h="21600">
                <a:moveTo>
                  <a:pt x="1350" y="5522"/>
                </a:moveTo>
                <a:lnTo>
                  <a:pt x="1350" y="16078"/>
                </a:lnTo>
                <a:lnTo>
                  <a:pt x="2700" y="16078"/>
                </a:lnTo>
                <a:lnTo>
                  <a:pt x="2700" y="5522"/>
                </a:lnTo>
                <a:close/>
              </a:path>
              <a:path w="21600" h="21600">
                <a:moveTo>
                  <a:pt x="0" y="5522"/>
                </a:moveTo>
                <a:lnTo>
                  <a:pt x="0" y="16078"/>
                </a:lnTo>
                <a:lnTo>
                  <a:pt x="675" y="16078"/>
                </a:lnTo>
                <a:lnTo>
                  <a:pt x="675" y="5522"/>
                </a:lnTo>
                <a:close/>
              </a:path>
            </a:pathLst>
          </a:custGeom>
          <a:solidFill>
            <a:srgbClr val="FF9900"/>
          </a:solidFill>
          <a:ln w="38100">
            <a:solidFill>
              <a:schemeClr val="tx1"/>
            </a:solidFill>
            <a:miter lim="800000"/>
            <a:headEnd/>
            <a:tailEnd/>
          </a:ln>
        </p:spPr>
        <p:txBody>
          <a:bodyPr wrap="none" anchor="ctr"/>
          <a:lstStyle/>
          <a:p>
            <a:pPr algn="ctr"/>
            <a:r>
              <a:rPr lang="en-US" sz="1800" dirty="0">
                <a:solidFill>
                  <a:schemeClr val="tx1"/>
                </a:solidFill>
                <a:latin typeface="Arial" pitchFamily="34" charset="0"/>
              </a:rPr>
              <a:t>A q.enq(3)</a:t>
            </a:r>
          </a:p>
        </p:txBody>
      </p:sp>
      <p:sp>
        <p:nvSpPr>
          <p:cNvPr id="132105" name="AutoShape 10"/>
          <p:cNvSpPr>
            <a:spLocks noChangeArrowheads="1"/>
          </p:cNvSpPr>
          <p:nvPr/>
        </p:nvSpPr>
        <p:spPr bwMode="auto">
          <a:xfrm>
            <a:off x="3886200" y="5118100"/>
            <a:ext cx="1828800" cy="584200"/>
          </a:xfrm>
          <a:prstGeom prst="leftRightArrow">
            <a:avLst>
              <a:gd name="adj1" fmla="val 50000"/>
              <a:gd name="adj2" fmla="val 62609"/>
            </a:avLst>
          </a:prstGeom>
          <a:solidFill>
            <a:srgbClr val="66FF33"/>
          </a:solidFill>
          <a:ln w="38100">
            <a:solidFill>
              <a:schemeClr val="tx1"/>
            </a:solidFill>
            <a:miter lim="800000"/>
            <a:headEnd/>
            <a:tailEnd/>
          </a:ln>
        </p:spPr>
        <p:txBody>
          <a:bodyPr wrap="none" anchor="ctr"/>
          <a:lstStyle/>
          <a:p>
            <a:pPr algn="ctr"/>
            <a:r>
              <a:rPr lang="en-US" sz="1800" dirty="0">
                <a:solidFill>
                  <a:schemeClr val="tx1"/>
                </a:solidFill>
                <a:latin typeface="Arial" pitchFamily="34" charset="0"/>
              </a:rPr>
              <a:t>B </a:t>
            </a:r>
            <a:r>
              <a:rPr lang="en-US" sz="1800" dirty="0" err="1">
                <a:solidFill>
                  <a:schemeClr val="tx1"/>
                </a:solidFill>
                <a:latin typeface="Arial" pitchFamily="34" charset="0"/>
              </a:rPr>
              <a:t>q.deq</a:t>
            </a:r>
            <a:r>
              <a:rPr lang="en-US" sz="1800" dirty="0">
                <a:solidFill>
                  <a:schemeClr val="tx1"/>
                </a:solidFill>
                <a:latin typeface="Arial" pitchFamily="34" charset="0"/>
              </a:rPr>
              <a:t>(4</a:t>
            </a:r>
            <a:r>
              <a:rPr lang="en-US" sz="1400" dirty="0">
                <a:solidFill>
                  <a:schemeClr val="tx1"/>
                </a:solidFill>
                <a:latin typeface="Arial" pitchFamily="34" charset="0"/>
              </a:rPr>
              <a:t>)</a:t>
            </a:r>
          </a:p>
        </p:txBody>
      </p:sp>
      <p:sp>
        <p:nvSpPr>
          <p:cNvPr id="132106" name="AutoShape 12"/>
          <p:cNvSpPr>
            <a:spLocks noChangeArrowheads="1"/>
          </p:cNvSpPr>
          <p:nvPr/>
        </p:nvSpPr>
        <p:spPr bwMode="auto">
          <a:xfrm flipH="1">
            <a:off x="5900738" y="5073650"/>
            <a:ext cx="1866900" cy="652463"/>
          </a:xfrm>
          <a:custGeom>
            <a:avLst/>
            <a:gdLst>
              <a:gd name="T0" fmla="*/ 2147483647 w 21600"/>
              <a:gd name="T1" fmla="*/ 0 h 21600"/>
              <a:gd name="T2" fmla="*/ 0 w 21600"/>
              <a:gd name="T3" fmla="*/ 2147483647 h 21600"/>
              <a:gd name="T4" fmla="*/ 2147483647 w 21600"/>
              <a:gd name="T5" fmla="*/ 2147483647 h 21600"/>
              <a:gd name="T6" fmla="*/ 2147483647 w 21600"/>
              <a:gd name="T7" fmla="*/ 2147483647 h 21600"/>
              <a:gd name="T8" fmla="*/ 17694720 60000 65536"/>
              <a:gd name="T9" fmla="*/ 11796480 60000 65536"/>
              <a:gd name="T10" fmla="*/ 5898240 60000 65536"/>
              <a:gd name="T11" fmla="*/ 0 60000 65536"/>
              <a:gd name="T12" fmla="*/ 3375 w 21600"/>
              <a:gd name="T13" fmla="*/ 5522 h 21600"/>
              <a:gd name="T14" fmla="*/ 20952 w 21600"/>
              <a:gd name="T15" fmla="*/ 16078 h 21600"/>
            </a:gdLst>
            <a:ahLst/>
            <a:cxnLst>
              <a:cxn ang="T8">
                <a:pos x="T0" y="T1"/>
              </a:cxn>
              <a:cxn ang="T9">
                <a:pos x="T2" y="T3"/>
              </a:cxn>
              <a:cxn ang="T10">
                <a:pos x="T4" y="T5"/>
              </a:cxn>
              <a:cxn ang="T11">
                <a:pos x="T6" y="T7"/>
              </a:cxn>
            </a:cxnLst>
            <a:rect l="T12" t="T13" r="T14" b="T15"/>
            <a:pathLst>
              <a:path w="21600" h="21600">
                <a:moveTo>
                  <a:pt x="20275" y="0"/>
                </a:moveTo>
                <a:lnTo>
                  <a:pt x="20275" y="5522"/>
                </a:lnTo>
                <a:lnTo>
                  <a:pt x="3375" y="5522"/>
                </a:lnTo>
                <a:lnTo>
                  <a:pt x="3375" y="16078"/>
                </a:lnTo>
                <a:lnTo>
                  <a:pt x="20275" y="16078"/>
                </a:lnTo>
                <a:lnTo>
                  <a:pt x="20275" y="21600"/>
                </a:lnTo>
                <a:lnTo>
                  <a:pt x="21600" y="10800"/>
                </a:lnTo>
                <a:close/>
              </a:path>
              <a:path w="21600" h="21600">
                <a:moveTo>
                  <a:pt x="1350" y="5522"/>
                </a:moveTo>
                <a:lnTo>
                  <a:pt x="1350" y="16078"/>
                </a:lnTo>
                <a:lnTo>
                  <a:pt x="2700" y="16078"/>
                </a:lnTo>
                <a:lnTo>
                  <a:pt x="2700" y="5522"/>
                </a:lnTo>
                <a:close/>
              </a:path>
              <a:path w="21600" h="21600">
                <a:moveTo>
                  <a:pt x="0" y="5522"/>
                </a:moveTo>
                <a:lnTo>
                  <a:pt x="0" y="16078"/>
                </a:lnTo>
                <a:lnTo>
                  <a:pt x="675" y="16078"/>
                </a:lnTo>
                <a:lnTo>
                  <a:pt x="675" y="5522"/>
                </a:lnTo>
                <a:close/>
              </a:path>
            </a:pathLst>
          </a:custGeom>
          <a:solidFill>
            <a:srgbClr val="66FF33"/>
          </a:solidFill>
          <a:ln w="38100">
            <a:solidFill>
              <a:schemeClr val="tx1"/>
            </a:solidFill>
            <a:miter lim="800000"/>
            <a:headEnd/>
            <a:tailEnd/>
          </a:ln>
        </p:spPr>
        <p:txBody>
          <a:bodyPr wrap="none" anchor="ctr"/>
          <a:lstStyle/>
          <a:p>
            <a:pPr algn="ctr"/>
            <a:r>
              <a:rPr lang="en-US" sz="1800" dirty="0">
                <a:solidFill>
                  <a:schemeClr val="tx1"/>
                </a:solidFill>
                <a:latin typeface="Arial" pitchFamily="34" charset="0"/>
              </a:rPr>
              <a:t>B q.enq(6)</a:t>
            </a:r>
          </a:p>
        </p:txBody>
      </p:sp>
      <p:pic>
        <p:nvPicPr>
          <p:cNvPr id="13" name="Picture 7"/>
          <p:cNvPicPr>
            <a:picLocks noChangeAspect="1" noChangeArrowheads="1"/>
          </p:cNvPicPr>
          <p:nvPr/>
        </p:nvPicPr>
        <p:blipFill>
          <a:blip r:embed="rId3" cstate="print"/>
          <a:srcRect/>
          <a:stretch>
            <a:fillRect/>
          </a:stretch>
        </p:blipFill>
        <p:spPr bwMode="auto">
          <a:xfrm>
            <a:off x="655638" y="6157913"/>
            <a:ext cx="587375" cy="587375"/>
          </a:xfrm>
          <a:prstGeom prst="rect">
            <a:avLst/>
          </a:prstGeom>
          <a:noFill/>
          <a:ln w="9525">
            <a:noFill/>
            <a:miter lim="800000"/>
            <a:headEnd/>
            <a:tailEnd/>
          </a:ln>
        </p:spPr>
      </p:pic>
    </p:spTree>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3" name="Footer Placeholder 2"/>
          <p:cNvSpPr>
            <a:spLocks noGrp="1"/>
          </p:cNvSpPr>
          <p:nvPr>
            <p:ph type="ftr" sz="quarter" idx="10"/>
          </p:nvPr>
        </p:nvSpPr>
        <p:spPr>
          <a:xfrm>
            <a:off x="3124200" y="6248400"/>
            <a:ext cx="2895600" cy="457200"/>
          </a:xfrm>
        </p:spPr>
        <p:txBody>
          <a:bodyPr/>
          <a:lstStyle/>
          <a:p>
            <a:pPr>
              <a:defRPr/>
            </a:pPr>
            <a:r>
              <a:rPr lang="en-US" b="0" dirty="0">
                <a:latin typeface="Arial" pitchFamily="34" charset="0"/>
                <a:cs typeface="+mn-cs"/>
              </a:rPr>
              <a:t>Art of Multiprocessor Programming</a:t>
            </a:r>
          </a:p>
        </p:txBody>
      </p:sp>
      <p:sp>
        <p:nvSpPr>
          <p:cNvPr id="14" name="Slide Number Placeholder 3"/>
          <p:cNvSpPr>
            <a:spLocks noGrp="1"/>
          </p:cNvSpPr>
          <p:nvPr>
            <p:ph type="sldNum" sz="quarter" idx="11"/>
          </p:nvPr>
        </p:nvSpPr>
        <p:spPr>
          <a:xfrm>
            <a:off x="6553200" y="6248400"/>
            <a:ext cx="1905000" cy="457200"/>
          </a:xfrm>
        </p:spPr>
        <p:txBody>
          <a:bodyPr/>
          <a:lstStyle/>
          <a:p>
            <a:pPr>
              <a:defRPr/>
            </a:pPr>
            <a:fld id="{F498304F-B45E-4B82-9C32-8A15E37412FF}" type="slidenum">
              <a:rPr lang="x-none" b="0">
                <a:latin typeface="Arial" pitchFamily="34" charset="0"/>
                <a:cs typeface="+mn-cs"/>
              </a:rPr>
              <a:pPr>
                <a:defRPr/>
              </a:pPr>
              <a:t>129</a:t>
            </a:fld>
            <a:endParaRPr lang="en-US" b="0" dirty="0">
              <a:latin typeface="Arial" pitchFamily="34" charset="0"/>
              <a:cs typeface="+mn-cs"/>
            </a:endParaRPr>
          </a:p>
        </p:txBody>
      </p:sp>
      <p:sp>
        <p:nvSpPr>
          <p:cNvPr id="133124" name="Rectangle 3"/>
          <p:cNvSpPr>
            <a:spLocks noGrp="1" noChangeArrowheads="1"/>
          </p:cNvSpPr>
          <p:nvPr>
            <p:ph type="title" idx="4294967295"/>
          </p:nvPr>
        </p:nvSpPr>
        <p:spPr/>
        <p:txBody>
          <a:bodyPr/>
          <a:lstStyle/>
          <a:p>
            <a:pPr eaLnBrk="1" hangingPunct="1"/>
            <a:r>
              <a:rPr lang="en-US"/>
              <a:t>Example</a:t>
            </a:r>
          </a:p>
        </p:txBody>
      </p:sp>
      <p:sp>
        <p:nvSpPr>
          <p:cNvPr id="133125" name="AutoShape 4"/>
          <p:cNvSpPr>
            <a:spLocks noChangeArrowheads="1"/>
          </p:cNvSpPr>
          <p:nvPr/>
        </p:nvSpPr>
        <p:spPr bwMode="auto">
          <a:xfrm>
            <a:off x="2801938" y="1928813"/>
            <a:ext cx="1981200" cy="438150"/>
          </a:xfrm>
          <a:prstGeom prst="wedgeRoundRectCallout">
            <a:avLst>
              <a:gd name="adj1" fmla="val 99608"/>
              <a:gd name="adj2" fmla="val 52395"/>
              <a:gd name="adj3" fmla="val 16667"/>
            </a:avLst>
          </a:prstGeom>
          <a:noFill/>
          <a:ln w="38100" algn="ctr">
            <a:solidFill>
              <a:srgbClr val="FF3300"/>
            </a:solidFill>
            <a:miter lim="800000"/>
            <a:headEnd/>
            <a:tailEnd/>
          </a:ln>
        </p:spPr>
        <p:txBody>
          <a:bodyPr/>
          <a:lstStyle/>
          <a:p>
            <a:pPr algn="ctr"/>
            <a:endParaRPr lang="en-US" dirty="0">
              <a:latin typeface="Courier New" pitchFamily="49" charset="0"/>
            </a:endParaRPr>
          </a:p>
        </p:txBody>
      </p:sp>
      <p:sp>
        <p:nvSpPr>
          <p:cNvPr id="133126" name="Text Box 5"/>
          <p:cNvSpPr txBox="1">
            <a:spLocks noChangeArrowheads="1"/>
          </p:cNvSpPr>
          <p:nvPr/>
        </p:nvSpPr>
        <p:spPr bwMode="auto">
          <a:xfrm>
            <a:off x="5881688" y="2132013"/>
            <a:ext cx="2894012" cy="1200329"/>
          </a:xfrm>
          <a:prstGeom prst="rect">
            <a:avLst/>
          </a:prstGeom>
          <a:noFill/>
          <a:ln w="38100" algn="ctr">
            <a:solidFill>
              <a:srgbClr val="FF0000"/>
            </a:solidFill>
            <a:miter lim="800000"/>
            <a:headEnd/>
            <a:tailEnd/>
          </a:ln>
        </p:spPr>
        <p:txBody>
          <a:bodyPr>
            <a:spAutoFit/>
          </a:bodyPr>
          <a:lstStyle/>
          <a:p>
            <a:pPr algn="ctr"/>
            <a:r>
              <a:rPr lang="en-US" dirty="0">
                <a:solidFill>
                  <a:srgbClr val="FFFF00"/>
                </a:solidFill>
                <a:latin typeface="Arial" pitchFamily="34" charset="0"/>
              </a:rPr>
              <a:t>Complete this pending</a:t>
            </a:r>
          </a:p>
          <a:p>
            <a:pPr algn="ctr"/>
            <a:r>
              <a:rPr lang="en-US" dirty="0">
                <a:solidFill>
                  <a:srgbClr val="FFFF00"/>
                </a:solidFill>
                <a:latin typeface="Arial" pitchFamily="34" charset="0"/>
              </a:rPr>
              <a:t>invocation</a:t>
            </a:r>
          </a:p>
        </p:txBody>
      </p:sp>
      <p:grpSp>
        <p:nvGrpSpPr>
          <p:cNvPr id="133127" name="Group 6"/>
          <p:cNvGrpSpPr>
            <a:grpSpLocks/>
          </p:cNvGrpSpPr>
          <p:nvPr/>
        </p:nvGrpSpPr>
        <p:grpSpPr bwMode="auto">
          <a:xfrm>
            <a:off x="1447800" y="5803900"/>
            <a:ext cx="7391400" cy="630238"/>
            <a:chOff x="528" y="3352"/>
            <a:chExt cx="4656" cy="397"/>
          </a:xfrm>
        </p:grpSpPr>
        <p:sp>
          <p:nvSpPr>
            <p:cNvPr id="133133" name="AutoShape 7"/>
            <p:cNvSpPr>
              <a:spLocks noChangeArrowheads="1"/>
            </p:cNvSpPr>
            <p:nvPr/>
          </p:nvSpPr>
          <p:spPr bwMode="auto">
            <a:xfrm>
              <a:off x="528" y="3352"/>
              <a:ext cx="4656" cy="397"/>
            </a:xfrm>
            <a:prstGeom prst="rightArrow">
              <a:avLst>
                <a:gd name="adj1" fmla="val 50000"/>
                <a:gd name="adj2" fmla="val 293199"/>
              </a:avLst>
            </a:prstGeom>
            <a:solidFill>
              <a:srgbClr val="0099FF"/>
            </a:solidFill>
            <a:ln w="38100">
              <a:solidFill>
                <a:srgbClr val="0099FF"/>
              </a:solidFill>
              <a:miter lim="800000"/>
              <a:headEnd/>
              <a:tailEnd/>
            </a:ln>
          </p:spPr>
          <p:txBody>
            <a:bodyPr wrap="none" anchor="ctr"/>
            <a:lstStyle/>
            <a:p>
              <a:endParaRPr lang="en-US" dirty="0">
                <a:latin typeface="Courier New" pitchFamily="49" charset="0"/>
              </a:endParaRPr>
            </a:p>
          </p:txBody>
        </p:sp>
        <p:sp>
          <p:nvSpPr>
            <p:cNvPr id="133134" name="Text Box 8"/>
            <p:cNvSpPr txBox="1">
              <a:spLocks noChangeArrowheads="1"/>
            </p:cNvSpPr>
            <p:nvPr/>
          </p:nvSpPr>
          <p:spPr bwMode="auto">
            <a:xfrm>
              <a:off x="2235" y="3436"/>
              <a:ext cx="391" cy="233"/>
            </a:xfrm>
            <a:prstGeom prst="rect">
              <a:avLst/>
            </a:prstGeom>
            <a:noFill/>
            <a:ln w="9525">
              <a:noFill/>
              <a:miter lim="800000"/>
              <a:headEnd/>
              <a:tailEnd/>
            </a:ln>
          </p:spPr>
          <p:txBody>
            <a:bodyPr wrap="none">
              <a:spAutoFit/>
            </a:bodyPr>
            <a:lstStyle/>
            <a:p>
              <a:pPr algn="r"/>
              <a:r>
                <a:rPr lang="en-US" sz="1800" b="0" dirty="0">
                  <a:solidFill>
                    <a:schemeClr val="bg1"/>
                  </a:solidFill>
                  <a:latin typeface="Arial" pitchFamily="34" charset="0"/>
                </a:rPr>
                <a:t>time</a:t>
              </a:r>
            </a:p>
          </p:txBody>
        </p:sp>
      </p:grpSp>
      <p:sp>
        <p:nvSpPr>
          <p:cNvPr id="133128" name="AutoShape 9"/>
          <p:cNvSpPr>
            <a:spLocks noChangeArrowheads="1"/>
          </p:cNvSpPr>
          <p:nvPr/>
        </p:nvSpPr>
        <p:spPr bwMode="auto">
          <a:xfrm>
            <a:off x="2095500" y="5257800"/>
            <a:ext cx="1828800" cy="584200"/>
          </a:xfrm>
          <a:prstGeom prst="leftRightArrow">
            <a:avLst>
              <a:gd name="adj1" fmla="val 50000"/>
              <a:gd name="adj2" fmla="val 62609"/>
            </a:avLst>
          </a:prstGeom>
          <a:solidFill>
            <a:srgbClr val="66FF33"/>
          </a:solidFill>
          <a:ln w="38100">
            <a:solidFill>
              <a:schemeClr val="tx1"/>
            </a:solidFill>
            <a:miter lim="800000"/>
            <a:headEnd/>
            <a:tailEnd/>
          </a:ln>
        </p:spPr>
        <p:txBody>
          <a:bodyPr wrap="none" anchor="ctr"/>
          <a:lstStyle/>
          <a:p>
            <a:pPr algn="ctr"/>
            <a:r>
              <a:rPr lang="en-US" sz="1800" dirty="0">
                <a:solidFill>
                  <a:schemeClr val="tx1"/>
                </a:solidFill>
                <a:latin typeface="Arial" pitchFamily="34" charset="0"/>
              </a:rPr>
              <a:t>B </a:t>
            </a:r>
            <a:r>
              <a:rPr lang="en-US" sz="1800" dirty="0" err="1">
                <a:solidFill>
                  <a:schemeClr val="tx1"/>
                </a:solidFill>
                <a:latin typeface="Arial" pitchFamily="34" charset="0"/>
              </a:rPr>
              <a:t>q.enq</a:t>
            </a:r>
            <a:r>
              <a:rPr lang="en-US" sz="1800" dirty="0">
                <a:solidFill>
                  <a:schemeClr val="tx1"/>
                </a:solidFill>
                <a:latin typeface="Arial" pitchFamily="34" charset="0"/>
              </a:rPr>
              <a:t>(4</a:t>
            </a:r>
            <a:r>
              <a:rPr lang="en-US" sz="1400" dirty="0">
                <a:solidFill>
                  <a:schemeClr val="tx1"/>
                </a:solidFill>
                <a:latin typeface="Arial" pitchFamily="34" charset="0"/>
              </a:rPr>
              <a:t>)</a:t>
            </a:r>
          </a:p>
        </p:txBody>
      </p:sp>
      <p:sp>
        <p:nvSpPr>
          <p:cNvPr id="133129" name="AutoShape 11"/>
          <p:cNvSpPr>
            <a:spLocks noChangeArrowheads="1"/>
          </p:cNvSpPr>
          <p:nvPr/>
        </p:nvSpPr>
        <p:spPr bwMode="auto">
          <a:xfrm>
            <a:off x="4038600" y="5270500"/>
            <a:ext cx="1828800" cy="584200"/>
          </a:xfrm>
          <a:prstGeom prst="leftRightArrow">
            <a:avLst>
              <a:gd name="adj1" fmla="val 50000"/>
              <a:gd name="adj2" fmla="val 62609"/>
            </a:avLst>
          </a:prstGeom>
          <a:solidFill>
            <a:srgbClr val="66FF33"/>
          </a:solidFill>
          <a:ln w="38100">
            <a:solidFill>
              <a:schemeClr val="tx1"/>
            </a:solidFill>
            <a:miter lim="800000"/>
            <a:headEnd/>
            <a:tailEnd/>
          </a:ln>
        </p:spPr>
        <p:txBody>
          <a:bodyPr wrap="none" anchor="ctr"/>
          <a:lstStyle/>
          <a:p>
            <a:pPr algn="ctr"/>
            <a:r>
              <a:rPr lang="en-US" sz="1800" dirty="0">
                <a:solidFill>
                  <a:schemeClr val="tx1"/>
                </a:solidFill>
                <a:latin typeface="Arial" pitchFamily="34" charset="0"/>
              </a:rPr>
              <a:t>B </a:t>
            </a:r>
            <a:r>
              <a:rPr lang="en-US" sz="1800" dirty="0" err="1">
                <a:solidFill>
                  <a:schemeClr val="tx1"/>
                </a:solidFill>
                <a:latin typeface="Arial" pitchFamily="34" charset="0"/>
              </a:rPr>
              <a:t>q.deq</a:t>
            </a:r>
            <a:r>
              <a:rPr lang="en-US" sz="1800" dirty="0">
                <a:solidFill>
                  <a:schemeClr val="tx1"/>
                </a:solidFill>
                <a:latin typeface="Arial" pitchFamily="34" charset="0"/>
              </a:rPr>
              <a:t>()/4</a:t>
            </a:r>
            <a:endParaRPr lang="en-US" sz="1400" dirty="0">
              <a:solidFill>
                <a:schemeClr val="tx1"/>
              </a:solidFill>
              <a:latin typeface="Arial" pitchFamily="34" charset="0"/>
            </a:endParaRPr>
          </a:p>
        </p:txBody>
      </p:sp>
      <p:sp>
        <p:nvSpPr>
          <p:cNvPr id="133130" name="AutoShape 12"/>
          <p:cNvSpPr>
            <a:spLocks noChangeArrowheads="1"/>
          </p:cNvSpPr>
          <p:nvPr/>
        </p:nvSpPr>
        <p:spPr bwMode="auto">
          <a:xfrm flipH="1">
            <a:off x="6053138" y="5226050"/>
            <a:ext cx="1866900" cy="652463"/>
          </a:xfrm>
          <a:custGeom>
            <a:avLst/>
            <a:gdLst>
              <a:gd name="T0" fmla="*/ 2147483647 w 21600"/>
              <a:gd name="T1" fmla="*/ 0 h 21600"/>
              <a:gd name="T2" fmla="*/ 0 w 21600"/>
              <a:gd name="T3" fmla="*/ 2147483647 h 21600"/>
              <a:gd name="T4" fmla="*/ 2147483647 w 21600"/>
              <a:gd name="T5" fmla="*/ 2147483647 h 21600"/>
              <a:gd name="T6" fmla="*/ 2147483647 w 21600"/>
              <a:gd name="T7" fmla="*/ 2147483647 h 21600"/>
              <a:gd name="T8" fmla="*/ 17694720 60000 65536"/>
              <a:gd name="T9" fmla="*/ 11796480 60000 65536"/>
              <a:gd name="T10" fmla="*/ 5898240 60000 65536"/>
              <a:gd name="T11" fmla="*/ 0 60000 65536"/>
              <a:gd name="T12" fmla="*/ 3375 w 21600"/>
              <a:gd name="T13" fmla="*/ 5522 h 21600"/>
              <a:gd name="T14" fmla="*/ 20952 w 21600"/>
              <a:gd name="T15" fmla="*/ 16078 h 21600"/>
            </a:gdLst>
            <a:ahLst/>
            <a:cxnLst>
              <a:cxn ang="T8">
                <a:pos x="T0" y="T1"/>
              </a:cxn>
              <a:cxn ang="T9">
                <a:pos x="T2" y="T3"/>
              </a:cxn>
              <a:cxn ang="T10">
                <a:pos x="T4" y="T5"/>
              </a:cxn>
              <a:cxn ang="T11">
                <a:pos x="T6" y="T7"/>
              </a:cxn>
            </a:cxnLst>
            <a:rect l="T12" t="T13" r="T14" b="T15"/>
            <a:pathLst>
              <a:path w="21600" h="21600">
                <a:moveTo>
                  <a:pt x="20275" y="0"/>
                </a:moveTo>
                <a:lnTo>
                  <a:pt x="20275" y="5522"/>
                </a:lnTo>
                <a:lnTo>
                  <a:pt x="3375" y="5522"/>
                </a:lnTo>
                <a:lnTo>
                  <a:pt x="3375" y="16078"/>
                </a:lnTo>
                <a:lnTo>
                  <a:pt x="20275" y="16078"/>
                </a:lnTo>
                <a:lnTo>
                  <a:pt x="20275" y="21600"/>
                </a:lnTo>
                <a:lnTo>
                  <a:pt x="21600" y="10800"/>
                </a:lnTo>
                <a:close/>
              </a:path>
              <a:path w="21600" h="21600">
                <a:moveTo>
                  <a:pt x="1350" y="5522"/>
                </a:moveTo>
                <a:lnTo>
                  <a:pt x="1350" y="16078"/>
                </a:lnTo>
                <a:lnTo>
                  <a:pt x="2700" y="16078"/>
                </a:lnTo>
                <a:lnTo>
                  <a:pt x="2700" y="5522"/>
                </a:lnTo>
                <a:close/>
              </a:path>
              <a:path w="21600" h="21600">
                <a:moveTo>
                  <a:pt x="0" y="5522"/>
                </a:moveTo>
                <a:lnTo>
                  <a:pt x="0" y="16078"/>
                </a:lnTo>
                <a:lnTo>
                  <a:pt x="675" y="16078"/>
                </a:lnTo>
                <a:lnTo>
                  <a:pt x="675" y="5522"/>
                </a:lnTo>
                <a:close/>
              </a:path>
            </a:pathLst>
          </a:custGeom>
          <a:solidFill>
            <a:srgbClr val="66FF33"/>
          </a:solidFill>
          <a:ln w="38100">
            <a:solidFill>
              <a:schemeClr val="tx1"/>
            </a:solidFill>
            <a:miter lim="800000"/>
            <a:headEnd/>
            <a:tailEnd/>
          </a:ln>
        </p:spPr>
        <p:txBody>
          <a:bodyPr wrap="none" anchor="ctr"/>
          <a:lstStyle/>
          <a:p>
            <a:pPr algn="ctr"/>
            <a:r>
              <a:rPr lang="en-US" sz="1800" dirty="0">
                <a:solidFill>
                  <a:schemeClr val="tx1"/>
                </a:solidFill>
                <a:latin typeface="Arial" pitchFamily="34" charset="0"/>
              </a:rPr>
              <a:t>B  q.enq(6)</a:t>
            </a:r>
          </a:p>
        </p:txBody>
      </p:sp>
      <p:sp>
        <p:nvSpPr>
          <p:cNvPr id="133131" name="Text Box 15"/>
          <p:cNvSpPr txBox="1">
            <a:spLocks noChangeArrowheads="1"/>
          </p:cNvSpPr>
          <p:nvPr/>
        </p:nvSpPr>
        <p:spPr bwMode="auto">
          <a:xfrm>
            <a:off x="2803525" y="1897063"/>
            <a:ext cx="2789238" cy="2308324"/>
          </a:xfrm>
          <a:prstGeom prst="rect">
            <a:avLst/>
          </a:prstGeom>
          <a:noFill/>
          <a:ln w="9525">
            <a:noFill/>
            <a:miter lim="800000"/>
            <a:headEnd/>
            <a:tailEnd/>
          </a:ln>
        </p:spPr>
        <p:txBody>
          <a:bodyPr>
            <a:spAutoFit/>
          </a:bodyPr>
          <a:lstStyle/>
          <a:p>
            <a:r>
              <a:rPr lang="en-US" dirty="0">
                <a:solidFill>
                  <a:srgbClr val="FF9900"/>
                </a:solidFill>
                <a:latin typeface="Courier New" pitchFamily="49" charset="0"/>
              </a:rPr>
              <a:t>A </a:t>
            </a:r>
            <a:r>
              <a:rPr lang="en-US" dirty="0" err="1">
                <a:solidFill>
                  <a:srgbClr val="FF9900"/>
                </a:solidFill>
                <a:latin typeface="Courier New" pitchFamily="49" charset="0"/>
              </a:rPr>
              <a:t>q.enq</a:t>
            </a:r>
            <a:r>
              <a:rPr lang="en-US" dirty="0">
                <a:solidFill>
                  <a:srgbClr val="FF9900"/>
                </a:solidFill>
                <a:latin typeface="Courier New" pitchFamily="49" charset="0"/>
              </a:rPr>
              <a:t>(3)</a:t>
            </a:r>
          </a:p>
          <a:p>
            <a:r>
              <a:rPr lang="en-US" dirty="0">
                <a:solidFill>
                  <a:srgbClr val="66FF33"/>
                </a:solidFill>
                <a:latin typeface="Courier New" pitchFamily="49" charset="0"/>
              </a:rPr>
              <a:t>B </a:t>
            </a:r>
            <a:r>
              <a:rPr lang="en-US" dirty="0" err="1">
                <a:solidFill>
                  <a:srgbClr val="66FF33"/>
                </a:solidFill>
                <a:latin typeface="Courier New" pitchFamily="49" charset="0"/>
              </a:rPr>
              <a:t>q.enq</a:t>
            </a:r>
            <a:r>
              <a:rPr lang="en-US" dirty="0">
                <a:solidFill>
                  <a:srgbClr val="66FF33"/>
                </a:solidFill>
                <a:latin typeface="Courier New" pitchFamily="49" charset="0"/>
              </a:rPr>
              <a:t>(4)</a:t>
            </a:r>
          </a:p>
          <a:p>
            <a:r>
              <a:rPr lang="en-US" dirty="0">
                <a:solidFill>
                  <a:srgbClr val="66FF33"/>
                </a:solidFill>
                <a:latin typeface="Courier New" pitchFamily="49" charset="0"/>
              </a:rPr>
              <a:t>B q:void</a:t>
            </a:r>
          </a:p>
          <a:p>
            <a:r>
              <a:rPr lang="en-US" dirty="0">
                <a:solidFill>
                  <a:srgbClr val="66FF33"/>
                </a:solidFill>
                <a:latin typeface="Courier New" pitchFamily="49" charset="0"/>
              </a:rPr>
              <a:t>B </a:t>
            </a:r>
            <a:r>
              <a:rPr lang="en-US" dirty="0" err="1">
                <a:solidFill>
                  <a:srgbClr val="66FF33"/>
                </a:solidFill>
                <a:latin typeface="Courier New" pitchFamily="49" charset="0"/>
              </a:rPr>
              <a:t>q.deq</a:t>
            </a:r>
            <a:r>
              <a:rPr lang="en-US" dirty="0">
                <a:solidFill>
                  <a:srgbClr val="66FF33"/>
                </a:solidFill>
                <a:latin typeface="Courier New" pitchFamily="49" charset="0"/>
              </a:rPr>
              <a:t>()</a:t>
            </a:r>
          </a:p>
          <a:p>
            <a:r>
              <a:rPr lang="en-US" dirty="0">
                <a:solidFill>
                  <a:srgbClr val="66FF33"/>
                </a:solidFill>
                <a:latin typeface="Courier New" pitchFamily="49" charset="0"/>
              </a:rPr>
              <a:t>B q:4</a:t>
            </a:r>
          </a:p>
          <a:p>
            <a:r>
              <a:rPr lang="en-US" dirty="0">
                <a:solidFill>
                  <a:srgbClr val="66FF33"/>
                </a:solidFill>
                <a:latin typeface="Courier New" pitchFamily="49" charset="0"/>
              </a:rPr>
              <a:t>B q:enq(6)</a:t>
            </a:r>
          </a:p>
        </p:txBody>
      </p:sp>
      <p:sp>
        <p:nvSpPr>
          <p:cNvPr id="133132" name="AutoShape 17"/>
          <p:cNvSpPr>
            <a:spLocks noChangeArrowheads="1"/>
          </p:cNvSpPr>
          <p:nvPr/>
        </p:nvSpPr>
        <p:spPr bwMode="auto">
          <a:xfrm flipH="1">
            <a:off x="1595438" y="4476750"/>
            <a:ext cx="3543300" cy="652463"/>
          </a:xfrm>
          <a:custGeom>
            <a:avLst/>
            <a:gdLst>
              <a:gd name="T0" fmla="*/ 2147483647 w 21600"/>
              <a:gd name="T1" fmla="*/ 0 h 21600"/>
              <a:gd name="T2" fmla="*/ 0 w 21600"/>
              <a:gd name="T3" fmla="*/ 2147483647 h 21600"/>
              <a:gd name="T4" fmla="*/ 2147483647 w 21600"/>
              <a:gd name="T5" fmla="*/ 2147483647 h 21600"/>
              <a:gd name="T6" fmla="*/ 2147483647 w 21600"/>
              <a:gd name="T7" fmla="*/ 2147483647 h 21600"/>
              <a:gd name="T8" fmla="*/ 17694720 60000 65536"/>
              <a:gd name="T9" fmla="*/ 11796480 60000 65536"/>
              <a:gd name="T10" fmla="*/ 5898240 60000 65536"/>
              <a:gd name="T11" fmla="*/ 0 60000 65536"/>
              <a:gd name="T12" fmla="*/ 3375 w 21600"/>
              <a:gd name="T13" fmla="*/ 5522 h 21600"/>
              <a:gd name="T14" fmla="*/ 20952 w 21600"/>
              <a:gd name="T15" fmla="*/ 16078 h 21600"/>
            </a:gdLst>
            <a:ahLst/>
            <a:cxnLst>
              <a:cxn ang="T8">
                <a:pos x="T0" y="T1"/>
              </a:cxn>
              <a:cxn ang="T9">
                <a:pos x="T2" y="T3"/>
              </a:cxn>
              <a:cxn ang="T10">
                <a:pos x="T4" y="T5"/>
              </a:cxn>
              <a:cxn ang="T11">
                <a:pos x="T6" y="T7"/>
              </a:cxn>
            </a:cxnLst>
            <a:rect l="T12" t="T13" r="T14" b="T15"/>
            <a:pathLst>
              <a:path w="21600" h="21600">
                <a:moveTo>
                  <a:pt x="20275" y="0"/>
                </a:moveTo>
                <a:lnTo>
                  <a:pt x="20275" y="5522"/>
                </a:lnTo>
                <a:lnTo>
                  <a:pt x="3375" y="5522"/>
                </a:lnTo>
                <a:lnTo>
                  <a:pt x="3375" y="16078"/>
                </a:lnTo>
                <a:lnTo>
                  <a:pt x="20275" y="16078"/>
                </a:lnTo>
                <a:lnTo>
                  <a:pt x="20275" y="21600"/>
                </a:lnTo>
                <a:lnTo>
                  <a:pt x="21600" y="10800"/>
                </a:lnTo>
                <a:close/>
              </a:path>
              <a:path w="21600" h="21600">
                <a:moveTo>
                  <a:pt x="1350" y="5522"/>
                </a:moveTo>
                <a:lnTo>
                  <a:pt x="1350" y="16078"/>
                </a:lnTo>
                <a:lnTo>
                  <a:pt x="2700" y="16078"/>
                </a:lnTo>
                <a:lnTo>
                  <a:pt x="2700" y="5522"/>
                </a:lnTo>
                <a:close/>
              </a:path>
              <a:path w="21600" h="21600">
                <a:moveTo>
                  <a:pt x="0" y="5522"/>
                </a:moveTo>
                <a:lnTo>
                  <a:pt x="0" y="16078"/>
                </a:lnTo>
                <a:lnTo>
                  <a:pt x="675" y="16078"/>
                </a:lnTo>
                <a:lnTo>
                  <a:pt x="675" y="5522"/>
                </a:lnTo>
                <a:close/>
              </a:path>
            </a:pathLst>
          </a:custGeom>
          <a:solidFill>
            <a:srgbClr val="FF9900"/>
          </a:solidFill>
          <a:ln w="38100">
            <a:solidFill>
              <a:schemeClr val="tx1"/>
            </a:solidFill>
            <a:miter lim="800000"/>
            <a:headEnd/>
            <a:tailEnd/>
          </a:ln>
        </p:spPr>
        <p:txBody>
          <a:bodyPr wrap="none" anchor="ctr"/>
          <a:lstStyle/>
          <a:p>
            <a:pPr algn="ctr"/>
            <a:r>
              <a:rPr lang="en-US" sz="1800" dirty="0">
                <a:solidFill>
                  <a:schemeClr val="tx1"/>
                </a:solidFill>
                <a:latin typeface="Arial" pitchFamily="34" charset="0"/>
              </a:rPr>
              <a:t>A q.enq(3)</a:t>
            </a:r>
          </a:p>
        </p:txBody>
      </p:sp>
      <p:pic>
        <p:nvPicPr>
          <p:cNvPr id="15" name="Picture 7"/>
          <p:cNvPicPr>
            <a:picLocks noChangeAspect="1" noChangeArrowheads="1"/>
          </p:cNvPicPr>
          <p:nvPr/>
        </p:nvPicPr>
        <p:blipFill>
          <a:blip r:embed="rId3" cstate="print"/>
          <a:srcRect/>
          <a:stretch>
            <a:fillRect/>
          </a:stretch>
        </p:blipFill>
        <p:spPr bwMode="auto">
          <a:xfrm>
            <a:off x="655638" y="6157913"/>
            <a:ext cx="587375" cy="587375"/>
          </a:xfrm>
          <a:prstGeom prst="rect">
            <a:avLst/>
          </a:prstGeom>
          <a:noFill/>
          <a:ln w="9525">
            <a:noFill/>
            <a:miter lim="800000"/>
            <a:headEnd/>
            <a:tailEnd/>
          </a:ln>
        </p:spPr>
      </p:pic>
    </p:spTree>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4" name="Footer Placeholder 2"/>
          <p:cNvSpPr>
            <a:spLocks noGrp="1"/>
          </p:cNvSpPr>
          <p:nvPr>
            <p:ph type="ftr" sz="quarter" idx="10"/>
          </p:nvPr>
        </p:nvSpPr>
        <p:spPr>
          <a:xfrm>
            <a:off x="3124200" y="6248400"/>
            <a:ext cx="2895600" cy="457200"/>
          </a:xfrm>
        </p:spPr>
        <p:txBody>
          <a:bodyPr/>
          <a:lstStyle/>
          <a:p>
            <a:pPr>
              <a:defRPr/>
            </a:pPr>
            <a:r>
              <a:rPr lang="en-US" b="0" dirty="0">
                <a:latin typeface="Arial" pitchFamily="34" charset="0"/>
                <a:cs typeface="+mn-cs"/>
              </a:rPr>
              <a:t>Art of Multiprocessor Programming</a:t>
            </a:r>
          </a:p>
        </p:txBody>
      </p:sp>
      <p:sp>
        <p:nvSpPr>
          <p:cNvPr id="15" name="Slide Number Placeholder 3"/>
          <p:cNvSpPr>
            <a:spLocks noGrp="1"/>
          </p:cNvSpPr>
          <p:nvPr>
            <p:ph type="sldNum" sz="quarter" idx="11"/>
          </p:nvPr>
        </p:nvSpPr>
        <p:spPr>
          <a:xfrm>
            <a:off x="6553200" y="6248400"/>
            <a:ext cx="1905000" cy="457200"/>
          </a:xfrm>
        </p:spPr>
        <p:txBody>
          <a:bodyPr/>
          <a:lstStyle/>
          <a:p>
            <a:pPr>
              <a:defRPr/>
            </a:pPr>
            <a:fld id="{D58CCA73-2E1E-40FA-B028-6D06D3913235}" type="slidenum">
              <a:rPr lang="x-none" b="0">
                <a:latin typeface="Arial" pitchFamily="34" charset="0"/>
                <a:cs typeface="+mn-cs"/>
              </a:rPr>
              <a:pPr>
                <a:defRPr/>
              </a:pPr>
              <a:t>130</a:t>
            </a:fld>
            <a:endParaRPr lang="en-US" b="0" dirty="0">
              <a:latin typeface="Arial" pitchFamily="34" charset="0"/>
              <a:cs typeface="+mn-cs"/>
            </a:endParaRPr>
          </a:p>
        </p:txBody>
      </p:sp>
      <p:sp>
        <p:nvSpPr>
          <p:cNvPr id="134148" name="Rectangle 2"/>
          <p:cNvSpPr>
            <a:spLocks noGrp="1" noChangeArrowheads="1"/>
          </p:cNvSpPr>
          <p:nvPr>
            <p:ph type="title" idx="4294967295"/>
          </p:nvPr>
        </p:nvSpPr>
        <p:spPr/>
        <p:txBody>
          <a:bodyPr/>
          <a:lstStyle/>
          <a:p>
            <a:pPr eaLnBrk="1" hangingPunct="1"/>
            <a:r>
              <a:rPr lang="en-US"/>
              <a:t>Example</a:t>
            </a:r>
          </a:p>
        </p:txBody>
      </p:sp>
      <p:grpSp>
        <p:nvGrpSpPr>
          <p:cNvPr id="134151" name="Group 5"/>
          <p:cNvGrpSpPr>
            <a:grpSpLocks/>
          </p:cNvGrpSpPr>
          <p:nvPr/>
        </p:nvGrpSpPr>
        <p:grpSpPr bwMode="auto">
          <a:xfrm>
            <a:off x="1447800" y="5803900"/>
            <a:ext cx="7391400" cy="630238"/>
            <a:chOff x="528" y="3352"/>
            <a:chExt cx="4656" cy="397"/>
          </a:xfrm>
        </p:grpSpPr>
        <p:sp>
          <p:nvSpPr>
            <p:cNvPr id="134158" name="AutoShape 6"/>
            <p:cNvSpPr>
              <a:spLocks noChangeArrowheads="1"/>
            </p:cNvSpPr>
            <p:nvPr/>
          </p:nvSpPr>
          <p:spPr bwMode="auto">
            <a:xfrm>
              <a:off x="528" y="3352"/>
              <a:ext cx="4656" cy="397"/>
            </a:xfrm>
            <a:prstGeom prst="rightArrow">
              <a:avLst>
                <a:gd name="adj1" fmla="val 50000"/>
                <a:gd name="adj2" fmla="val 293199"/>
              </a:avLst>
            </a:prstGeom>
            <a:solidFill>
              <a:srgbClr val="0099FF"/>
            </a:solidFill>
            <a:ln w="38100">
              <a:solidFill>
                <a:srgbClr val="0099FF"/>
              </a:solidFill>
              <a:miter lim="800000"/>
              <a:headEnd/>
              <a:tailEnd/>
            </a:ln>
          </p:spPr>
          <p:txBody>
            <a:bodyPr wrap="none" anchor="ctr"/>
            <a:lstStyle/>
            <a:p>
              <a:endParaRPr lang="en-US" dirty="0">
                <a:latin typeface="Courier New" pitchFamily="49" charset="0"/>
              </a:endParaRPr>
            </a:p>
          </p:txBody>
        </p:sp>
        <p:sp>
          <p:nvSpPr>
            <p:cNvPr id="134159" name="Text Box 7"/>
            <p:cNvSpPr txBox="1">
              <a:spLocks noChangeArrowheads="1"/>
            </p:cNvSpPr>
            <p:nvPr/>
          </p:nvSpPr>
          <p:spPr bwMode="auto">
            <a:xfrm>
              <a:off x="2235" y="3436"/>
              <a:ext cx="391" cy="233"/>
            </a:xfrm>
            <a:prstGeom prst="rect">
              <a:avLst/>
            </a:prstGeom>
            <a:noFill/>
            <a:ln w="9525">
              <a:noFill/>
              <a:miter lim="800000"/>
              <a:headEnd/>
              <a:tailEnd/>
            </a:ln>
          </p:spPr>
          <p:txBody>
            <a:bodyPr wrap="none">
              <a:spAutoFit/>
            </a:bodyPr>
            <a:lstStyle/>
            <a:p>
              <a:pPr algn="r"/>
              <a:r>
                <a:rPr lang="en-US" sz="1800" b="0" dirty="0">
                  <a:solidFill>
                    <a:schemeClr val="bg1"/>
                  </a:solidFill>
                  <a:latin typeface="Arial" pitchFamily="34" charset="0"/>
                </a:rPr>
                <a:t>time</a:t>
              </a:r>
            </a:p>
          </p:txBody>
        </p:sp>
      </p:grpSp>
      <p:sp>
        <p:nvSpPr>
          <p:cNvPr id="134152" name="AutoShape 8"/>
          <p:cNvSpPr>
            <a:spLocks noChangeArrowheads="1"/>
          </p:cNvSpPr>
          <p:nvPr/>
        </p:nvSpPr>
        <p:spPr bwMode="auto">
          <a:xfrm>
            <a:off x="2095500" y="5257800"/>
            <a:ext cx="1828800" cy="584200"/>
          </a:xfrm>
          <a:prstGeom prst="leftRightArrow">
            <a:avLst>
              <a:gd name="adj1" fmla="val 50000"/>
              <a:gd name="adj2" fmla="val 62609"/>
            </a:avLst>
          </a:prstGeom>
          <a:solidFill>
            <a:srgbClr val="66FF33"/>
          </a:solidFill>
          <a:ln w="38100">
            <a:solidFill>
              <a:schemeClr val="tx1"/>
            </a:solidFill>
            <a:miter lim="800000"/>
            <a:headEnd/>
            <a:tailEnd/>
          </a:ln>
        </p:spPr>
        <p:txBody>
          <a:bodyPr wrap="none" anchor="ctr"/>
          <a:lstStyle/>
          <a:p>
            <a:pPr algn="ctr"/>
            <a:r>
              <a:rPr lang="en-US" sz="1800" dirty="0">
                <a:solidFill>
                  <a:schemeClr val="tx1"/>
                </a:solidFill>
                <a:latin typeface="Arial" pitchFamily="34" charset="0"/>
              </a:rPr>
              <a:t>B </a:t>
            </a:r>
            <a:r>
              <a:rPr lang="en-US" sz="1800" dirty="0" err="1">
                <a:solidFill>
                  <a:schemeClr val="tx1"/>
                </a:solidFill>
                <a:latin typeface="Arial" pitchFamily="34" charset="0"/>
              </a:rPr>
              <a:t>q.enq</a:t>
            </a:r>
            <a:r>
              <a:rPr lang="en-US" sz="1800" dirty="0">
                <a:solidFill>
                  <a:schemeClr val="tx1"/>
                </a:solidFill>
                <a:latin typeface="Arial" pitchFamily="34" charset="0"/>
              </a:rPr>
              <a:t>(4</a:t>
            </a:r>
            <a:r>
              <a:rPr lang="en-US" sz="1400" dirty="0">
                <a:solidFill>
                  <a:schemeClr val="tx1"/>
                </a:solidFill>
                <a:latin typeface="Arial" pitchFamily="34" charset="0"/>
              </a:rPr>
              <a:t>)</a:t>
            </a:r>
          </a:p>
        </p:txBody>
      </p:sp>
      <p:sp>
        <p:nvSpPr>
          <p:cNvPr id="134153" name="AutoShape 9"/>
          <p:cNvSpPr>
            <a:spLocks noChangeArrowheads="1"/>
          </p:cNvSpPr>
          <p:nvPr/>
        </p:nvSpPr>
        <p:spPr bwMode="auto">
          <a:xfrm>
            <a:off x="4038600" y="5270500"/>
            <a:ext cx="1828800" cy="584200"/>
          </a:xfrm>
          <a:prstGeom prst="leftRightArrow">
            <a:avLst>
              <a:gd name="adj1" fmla="val 50000"/>
              <a:gd name="adj2" fmla="val 62609"/>
            </a:avLst>
          </a:prstGeom>
          <a:solidFill>
            <a:srgbClr val="66FF33"/>
          </a:solidFill>
          <a:ln w="38100">
            <a:solidFill>
              <a:schemeClr val="tx1"/>
            </a:solidFill>
            <a:miter lim="800000"/>
            <a:headEnd/>
            <a:tailEnd/>
          </a:ln>
        </p:spPr>
        <p:txBody>
          <a:bodyPr wrap="none" anchor="ctr"/>
          <a:lstStyle/>
          <a:p>
            <a:pPr algn="ctr"/>
            <a:r>
              <a:rPr lang="en-US" sz="1800" dirty="0">
                <a:solidFill>
                  <a:schemeClr val="tx1"/>
                </a:solidFill>
                <a:latin typeface="Arial" pitchFamily="34" charset="0"/>
              </a:rPr>
              <a:t>B </a:t>
            </a:r>
            <a:r>
              <a:rPr lang="en-US" sz="1800" dirty="0" err="1">
                <a:solidFill>
                  <a:schemeClr val="tx1"/>
                </a:solidFill>
                <a:latin typeface="Arial" pitchFamily="34" charset="0"/>
              </a:rPr>
              <a:t>q.deq</a:t>
            </a:r>
            <a:r>
              <a:rPr lang="en-US" sz="1800" dirty="0">
                <a:solidFill>
                  <a:schemeClr val="tx1"/>
                </a:solidFill>
                <a:latin typeface="Arial" pitchFamily="34" charset="0"/>
              </a:rPr>
              <a:t>(4</a:t>
            </a:r>
            <a:r>
              <a:rPr lang="en-US" sz="1400" dirty="0">
                <a:solidFill>
                  <a:schemeClr val="tx1"/>
                </a:solidFill>
                <a:latin typeface="Arial" pitchFamily="34" charset="0"/>
              </a:rPr>
              <a:t>)</a:t>
            </a:r>
          </a:p>
        </p:txBody>
      </p:sp>
      <p:sp>
        <p:nvSpPr>
          <p:cNvPr id="134154" name="AutoShape 10"/>
          <p:cNvSpPr>
            <a:spLocks noChangeArrowheads="1"/>
          </p:cNvSpPr>
          <p:nvPr/>
        </p:nvSpPr>
        <p:spPr bwMode="auto">
          <a:xfrm flipH="1">
            <a:off x="6053138" y="5226050"/>
            <a:ext cx="1866900" cy="652463"/>
          </a:xfrm>
          <a:custGeom>
            <a:avLst/>
            <a:gdLst>
              <a:gd name="T0" fmla="*/ 2147483647 w 21600"/>
              <a:gd name="T1" fmla="*/ 0 h 21600"/>
              <a:gd name="T2" fmla="*/ 0 w 21600"/>
              <a:gd name="T3" fmla="*/ 2147483647 h 21600"/>
              <a:gd name="T4" fmla="*/ 2147483647 w 21600"/>
              <a:gd name="T5" fmla="*/ 2147483647 h 21600"/>
              <a:gd name="T6" fmla="*/ 2147483647 w 21600"/>
              <a:gd name="T7" fmla="*/ 2147483647 h 21600"/>
              <a:gd name="T8" fmla="*/ 17694720 60000 65536"/>
              <a:gd name="T9" fmla="*/ 11796480 60000 65536"/>
              <a:gd name="T10" fmla="*/ 5898240 60000 65536"/>
              <a:gd name="T11" fmla="*/ 0 60000 65536"/>
              <a:gd name="T12" fmla="*/ 3375 w 21600"/>
              <a:gd name="T13" fmla="*/ 5522 h 21600"/>
              <a:gd name="T14" fmla="*/ 20952 w 21600"/>
              <a:gd name="T15" fmla="*/ 16078 h 21600"/>
            </a:gdLst>
            <a:ahLst/>
            <a:cxnLst>
              <a:cxn ang="T8">
                <a:pos x="T0" y="T1"/>
              </a:cxn>
              <a:cxn ang="T9">
                <a:pos x="T2" y="T3"/>
              </a:cxn>
              <a:cxn ang="T10">
                <a:pos x="T4" y="T5"/>
              </a:cxn>
              <a:cxn ang="T11">
                <a:pos x="T6" y="T7"/>
              </a:cxn>
            </a:cxnLst>
            <a:rect l="T12" t="T13" r="T14" b="T15"/>
            <a:pathLst>
              <a:path w="21600" h="21600">
                <a:moveTo>
                  <a:pt x="20275" y="0"/>
                </a:moveTo>
                <a:lnTo>
                  <a:pt x="20275" y="5522"/>
                </a:lnTo>
                <a:lnTo>
                  <a:pt x="3375" y="5522"/>
                </a:lnTo>
                <a:lnTo>
                  <a:pt x="3375" y="16078"/>
                </a:lnTo>
                <a:lnTo>
                  <a:pt x="20275" y="16078"/>
                </a:lnTo>
                <a:lnTo>
                  <a:pt x="20275" y="21600"/>
                </a:lnTo>
                <a:lnTo>
                  <a:pt x="21600" y="10800"/>
                </a:lnTo>
                <a:close/>
              </a:path>
              <a:path w="21600" h="21600">
                <a:moveTo>
                  <a:pt x="1350" y="5522"/>
                </a:moveTo>
                <a:lnTo>
                  <a:pt x="1350" y="16078"/>
                </a:lnTo>
                <a:lnTo>
                  <a:pt x="2700" y="16078"/>
                </a:lnTo>
                <a:lnTo>
                  <a:pt x="2700" y="5522"/>
                </a:lnTo>
                <a:close/>
              </a:path>
              <a:path w="21600" h="21600">
                <a:moveTo>
                  <a:pt x="0" y="5522"/>
                </a:moveTo>
                <a:lnTo>
                  <a:pt x="0" y="16078"/>
                </a:lnTo>
                <a:lnTo>
                  <a:pt x="675" y="16078"/>
                </a:lnTo>
                <a:lnTo>
                  <a:pt x="675" y="5522"/>
                </a:lnTo>
                <a:close/>
              </a:path>
            </a:pathLst>
          </a:custGeom>
          <a:solidFill>
            <a:srgbClr val="66FF33"/>
          </a:solidFill>
          <a:ln w="38100">
            <a:solidFill>
              <a:schemeClr val="tx1"/>
            </a:solidFill>
            <a:miter lim="800000"/>
            <a:headEnd/>
            <a:tailEnd/>
          </a:ln>
        </p:spPr>
        <p:txBody>
          <a:bodyPr wrap="none" anchor="ctr"/>
          <a:lstStyle/>
          <a:p>
            <a:pPr algn="ctr"/>
            <a:r>
              <a:rPr lang="en-US" sz="1800" dirty="0">
                <a:solidFill>
                  <a:schemeClr val="tx1"/>
                </a:solidFill>
                <a:latin typeface="Arial" pitchFamily="34" charset="0"/>
              </a:rPr>
              <a:t>B q.enq(6)</a:t>
            </a:r>
          </a:p>
        </p:txBody>
      </p:sp>
      <p:sp>
        <p:nvSpPr>
          <p:cNvPr id="134155" name="AutoShape 11"/>
          <p:cNvSpPr>
            <a:spLocks noChangeArrowheads="1"/>
          </p:cNvSpPr>
          <p:nvPr/>
        </p:nvSpPr>
        <p:spPr bwMode="auto">
          <a:xfrm>
            <a:off x="1727200" y="4660900"/>
            <a:ext cx="6756400" cy="584200"/>
          </a:xfrm>
          <a:prstGeom prst="leftRightArrow">
            <a:avLst>
              <a:gd name="adj1" fmla="val 50000"/>
              <a:gd name="adj2" fmla="val 231304"/>
            </a:avLst>
          </a:prstGeom>
          <a:solidFill>
            <a:srgbClr val="FF9900"/>
          </a:solidFill>
          <a:ln w="38100">
            <a:solidFill>
              <a:schemeClr val="tx1"/>
            </a:solidFill>
            <a:miter lim="800000"/>
            <a:headEnd/>
            <a:tailEnd/>
          </a:ln>
        </p:spPr>
        <p:txBody>
          <a:bodyPr wrap="none" anchor="ctr"/>
          <a:lstStyle/>
          <a:p>
            <a:pPr algn="ctr"/>
            <a:r>
              <a:rPr lang="en-US" sz="1800" dirty="0">
                <a:solidFill>
                  <a:schemeClr val="tx1"/>
                </a:solidFill>
                <a:latin typeface="Arial" pitchFamily="34" charset="0"/>
              </a:rPr>
              <a:t>A </a:t>
            </a:r>
            <a:r>
              <a:rPr lang="en-US" sz="1800" dirty="0" err="1">
                <a:solidFill>
                  <a:schemeClr val="tx1"/>
                </a:solidFill>
                <a:latin typeface="Arial" pitchFamily="34" charset="0"/>
              </a:rPr>
              <a:t>q.enq</a:t>
            </a:r>
            <a:r>
              <a:rPr lang="en-US" sz="1800" dirty="0">
                <a:solidFill>
                  <a:schemeClr val="tx1"/>
                </a:solidFill>
                <a:latin typeface="Arial" pitchFamily="34" charset="0"/>
              </a:rPr>
              <a:t>(3</a:t>
            </a:r>
            <a:r>
              <a:rPr lang="en-US" sz="1400" dirty="0">
                <a:solidFill>
                  <a:schemeClr val="tx1"/>
                </a:solidFill>
                <a:latin typeface="Arial" pitchFamily="34" charset="0"/>
              </a:rPr>
              <a:t>)</a:t>
            </a:r>
          </a:p>
        </p:txBody>
      </p:sp>
      <p:sp>
        <p:nvSpPr>
          <p:cNvPr id="134156" name="Text Box 12"/>
          <p:cNvSpPr txBox="1">
            <a:spLocks noChangeArrowheads="1"/>
          </p:cNvSpPr>
          <p:nvPr/>
        </p:nvSpPr>
        <p:spPr bwMode="auto">
          <a:xfrm>
            <a:off x="2803525" y="1897063"/>
            <a:ext cx="2789238" cy="2677656"/>
          </a:xfrm>
          <a:prstGeom prst="rect">
            <a:avLst/>
          </a:prstGeom>
          <a:noFill/>
          <a:ln w="9525">
            <a:noFill/>
            <a:miter lim="800000"/>
            <a:headEnd/>
            <a:tailEnd/>
          </a:ln>
        </p:spPr>
        <p:txBody>
          <a:bodyPr>
            <a:spAutoFit/>
          </a:bodyPr>
          <a:lstStyle/>
          <a:p>
            <a:r>
              <a:rPr lang="en-US" dirty="0">
                <a:solidFill>
                  <a:srgbClr val="FF9900"/>
                </a:solidFill>
                <a:latin typeface="Courier New" pitchFamily="49" charset="0"/>
              </a:rPr>
              <a:t>A </a:t>
            </a:r>
            <a:r>
              <a:rPr lang="en-US" dirty="0" err="1">
                <a:solidFill>
                  <a:srgbClr val="FF9900"/>
                </a:solidFill>
                <a:latin typeface="Courier New" pitchFamily="49" charset="0"/>
              </a:rPr>
              <a:t>q.enq</a:t>
            </a:r>
            <a:r>
              <a:rPr lang="en-US" dirty="0">
                <a:solidFill>
                  <a:srgbClr val="FF9900"/>
                </a:solidFill>
                <a:latin typeface="Courier New" pitchFamily="49" charset="0"/>
              </a:rPr>
              <a:t>(3)</a:t>
            </a:r>
          </a:p>
          <a:p>
            <a:r>
              <a:rPr lang="en-US" dirty="0">
                <a:solidFill>
                  <a:srgbClr val="66FF33"/>
                </a:solidFill>
                <a:latin typeface="Courier New" pitchFamily="49" charset="0"/>
              </a:rPr>
              <a:t>B </a:t>
            </a:r>
            <a:r>
              <a:rPr lang="en-US" dirty="0" err="1">
                <a:solidFill>
                  <a:srgbClr val="66FF33"/>
                </a:solidFill>
                <a:latin typeface="Courier New" pitchFamily="49" charset="0"/>
              </a:rPr>
              <a:t>q.enq</a:t>
            </a:r>
            <a:r>
              <a:rPr lang="en-US" dirty="0">
                <a:solidFill>
                  <a:srgbClr val="66FF33"/>
                </a:solidFill>
                <a:latin typeface="Courier New" pitchFamily="49" charset="0"/>
              </a:rPr>
              <a:t>(4)</a:t>
            </a:r>
          </a:p>
          <a:p>
            <a:r>
              <a:rPr lang="en-US" dirty="0">
                <a:solidFill>
                  <a:srgbClr val="66FF33"/>
                </a:solidFill>
                <a:latin typeface="Courier New" pitchFamily="49" charset="0"/>
              </a:rPr>
              <a:t>B q:void</a:t>
            </a:r>
          </a:p>
          <a:p>
            <a:r>
              <a:rPr lang="en-US" dirty="0">
                <a:solidFill>
                  <a:srgbClr val="66FF33"/>
                </a:solidFill>
                <a:latin typeface="Courier New" pitchFamily="49" charset="0"/>
              </a:rPr>
              <a:t>B </a:t>
            </a:r>
            <a:r>
              <a:rPr lang="en-US" dirty="0" err="1">
                <a:solidFill>
                  <a:srgbClr val="66FF33"/>
                </a:solidFill>
                <a:latin typeface="Courier New" pitchFamily="49" charset="0"/>
              </a:rPr>
              <a:t>q.deq</a:t>
            </a:r>
            <a:r>
              <a:rPr lang="en-US" dirty="0">
                <a:solidFill>
                  <a:srgbClr val="66FF33"/>
                </a:solidFill>
                <a:latin typeface="Courier New" pitchFamily="49" charset="0"/>
              </a:rPr>
              <a:t>()</a:t>
            </a:r>
          </a:p>
          <a:p>
            <a:r>
              <a:rPr lang="en-US" dirty="0">
                <a:solidFill>
                  <a:srgbClr val="66FF33"/>
                </a:solidFill>
                <a:latin typeface="Courier New" pitchFamily="49" charset="0"/>
              </a:rPr>
              <a:t>B q:4</a:t>
            </a:r>
          </a:p>
          <a:p>
            <a:r>
              <a:rPr lang="en-US" dirty="0">
                <a:solidFill>
                  <a:srgbClr val="66FF33"/>
                </a:solidFill>
                <a:latin typeface="Courier New" pitchFamily="49" charset="0"/>
              </a:rPr>
              <a:t>B q:enq(6)</a:t>
            </a:r>
          </a:p>
          <a:p>
            <a:r>
              <a:rPr lang="en-US" dirty="0">
                <a:solidFill>
                  <a:srgbClr val="FF9900"/>
                </a:solidFill>
                <a:latin typeface="Courier New" pitchFamily="49" charset="0"/>
              </a:rPr>
              <a:t>A q:void</a:t>
            </a:r>
          </a:p>
        </p:txBody>
      </p:sp>
      <p:sp>
        <p:nvSpPr>
          <p:cNvPr id="134157" name="AutoShape 13"/>
          <p:cNvSpPr>
            <a:spLocks noChangeArrowheads="1"/>
          </p:cNvSpPr>
          <p:nvPr/>
        </p:nvSpPr>
        <p:spPr bwMode="auto">
          <a:xfrm>
            <a:off x="2768600" y="4159250"/>
            <a:ext cx="1841500" cy="412750"/>
          </a:xfrm>
          <a:prstGeom prst="wedgeRoundRectCallout">
            <a:avLst>
              <a:gd name="adj1" fmla="val 155861"/>
              <a:gd name="adj2" fmla="val -245769"/>
              <a:gd name="adj3" fmla="val 16667"/>
            </a:avLst>
          </a:prstGeom>
          <a:noFill/>
          <a:ln w="38100" algn="ctr">
            <a:solidFill>
              <a:srgbClr val="FF3300"/>
            </a:solidFill>
            <a:miter lim="800000"/>
            <a:headEnd/>
            <a:tailEnd/>
          </a:ln>
        </p:spPr>
        <p:txBody>
          <a:bodyPr/>
          <a:lstStyle/>
          <a:p>
            <a:pPr algn="ctr"/>
            <a:endParaRPr lang="en-US" dirty="0">
              <a:latin typeface="Courier New" pitchFamily="49" charset="0"/>
            </a:endParaRPr>
          </a:p>
        </p:txBody>
      </p:sp>
      <p:pic>
        <p:nvPicPr>
          <p:cNvPr id="16" name="Picture 7"/>
          <p:cNvPicPr>
            <a:picLocks noChangeAspect="1" noChangeArrowheads="1"/>
          </p:cNvPicPr>
          <p:nvPr/>
        </p:nvPicPr>
        <p:blipFill>
          <a:blip r:embed="rId3" cstate="print"/>
          <a:srcRect/>
          <a:stretch>
            <a:fillRect/>
          </a:stretch>
        </p:blipFill>
        <p:spPr bwMode="auto">
          <a:xfrm>
            <a:off x="655638" y="6157913"/>
            <a:ext cx="587375" cy="587375"/>
          </a:xfrm>
          <a:prstGeom prst="rect">
            <a:avLst/>
          </a:prstGeom>
          <a:noFill/>
          <a:ln w="9525">
            <a:noFill/>
            <a:miter lim="800000"/>
            <a:headEnd/>
            <a:tailEnd/>
          </a:ln>
        </p:spPr>
      </p:pic>
      <p:sp>
        <p:nvSpPr>
          <p:cNvPr id="3" name="AutoShape 4">
            <a:extLst>
              <a:ext uri="{FF2B5EF4-FFF2-40B4-BE49-F238E27FC236}">
                <a16:creationId xmlns:a16="http://schemas.microsoft.com/office/drawing/2014/main" id="{CF14B2C9-0008-A9D7-4B97-5E52448A87A0}"/>
              </a:ext>
            </a:extLst>
          </p:cNvPr>
          <p:cNvSpPr>
            <a:spLocks noChangeArrowheads="1"/>
          </p:cNvSpPr>
          <p:nvPr/>
        </p:nvSpPr>
        <p:spPr bwMode="auto">
          <a:xfrm>
            <a:off x="2801938" y="1928813"/>
            <a:ext cx="1981200" cy="438150"/>
          </a:xfrm>
          <a:prstGeom prst="wedgeRoundRectCallout">
            <a:avLst>
              <a:gd name="adj1" fmla="val 99608"/>
              <a:gd name="adj2" fmla="val 52395"/>
              <a:gd name="adj3" fmla="val 16667"/>
            </a:avLst>
          </a:prstGeom>
          <a:noFill/>
          <a:ln w="38100" algn="ctr">
            <a:solidFill>
              <a:srgbClr val="FF3300"/>
            </a:solidFill>
            <a:miter lim="800000"/>
            <a:headEnd/>
            <a:tailEnd/>
          </a:ln>
        </p:spPr>
        <p:txBody>
          <a:bodyPr/>
          <a:lstStyle/>
          <a:p>
            <a:pPr algn="ctr"/>
            <a:endParaRPr lang="en-US" dirty="0">
              <a:latin typeface="Courier New" pitchFamily="49" charset="0"/>
            </a:endParaRPr>
          </a:p>
        </p:txBody>
      </p:sp>
      <p:sp>
        <p:nvSpPr>
          <p:cNvPr id="5" name="Text Box 5">
            <a:extLst>
              <a:ext uri="{FF2B5EF4-FFF2-40B4-BE49-F238E27FC236}">
                <a16:creationId xmlns:a16="http://schemas.microsoft.com/office/drawing/2014/main" id="{A5E0726B-CA38-D18F-D751-DABB0F027248}"/>
              </a:ext>
            </a:extLst>
          </p:cNvPr>
          <p:cNvSpPr txBox="1">
            <a:spLocks noChangeArrowheads="1"/>
          </p:cNvSpPr>
          <p:nvPr/>
        </p:nvSpPr>
        <p:spPr bwMode="auto">
          <a:xfrm>
            <a:off x="5881688" y="2132013"/>
            <a:ext cx="2894012" cy="1200329"/>
          </a:xfrm>
          <a:prstGeom prst="rect">
            <a:avLst/>
          </a:prstGeom>
          <a:noFill/>
          <a:ln w="38100" algn="ctr">
            <a:solidFill>
              <a:srgbClr val="FF0000"/>
            </a:solidFill>
            <a:miter lim="800000"/>
            <a:headEnd/>
            <a:tailEnd/>
          </a:ln>
        </p:spPr>
        <p:txBody>
          <a:bodyPr>
            <a:spAutoFit/>
          </a:bodyPr>
          <a:lstStyle/>
          <a:p>
            <a:pPr algn="ctr"/>
            <a:r>
              <a:rPr lang="en-US" dirty="0">
                <a:solidFill>
                  <a:srgbClr val="FFFF00"/>
                </a:solidFill>
                <a:latin typeface="Arial" pitchFamily="34" charset="0"/>
              </a:rPr>
              <a:t>Complete this pending</a:t>
            </a:r>
          </a:p>
          <a:p>
            <a:pPr algn="ctr"/>
            <a:r>
              <a:rPr lang="en-US" dirty="0">
                <a:solidFill>
                  <a:srgbClr val="FFFF00"/>
                </a:solidFill>
                <a:latin typeface="Arial" pitchFamily="34" charset="0"/>
              </a:rPr>
              <a:t>invocation</a:t>
            </a:r>
          </a:p>
        </p:txBody>
      </p:sp>
    </p:spTree>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3" name="Footer Placeholder 2"/>
          <p:cNvSpPr>
            <a:spLocks noGrp="1"/>
          </p:cNvSpPr>
          <p:nvPr>
            <p:ph type="ftr" sz="quarter" idx="10"/>
          </p:nvPr>
        </p:nvSpPr>
        <p:spPr>
          <a:xfrm>
            <a:off x="3124200" y="6248400"/>
            <a:ext cx="2895600" cy="457200"/>
          </a:xfrm>
        </p:spPr>
        <p:txBody>
          <a:bodyPr/>
          <a:lstStyle/>
          <a:p>
            <a:pPr>
              <a:defRPr/>
            </a:pPr>
            <a:r>
              <a:rPr lang="en-US" b="0" dirty="0">
                <a:latin typeface="Arial" pitchFamily="34" charset="0"/>
                <a:cs typeface="+mn-cs"/>
              </a:rPr>
              <a:t>Art of Multiprocessor Programming</a:t>
            </a:r>
          </a:p>
        </p:txBody>
      </p:sp>
      <p:sp>
        <p:nvSpPr>
          <p:cNvPr id="14" name="Slide Number Placeholder 3"/>
          <p:cNvSpPr>
            <a:spLocks noGrp="1"/>
          </p:cNvSpPr>
          <p:nvPr>
            <p:ph type="sldNum" sz="quarter" idx="11"/>
          </p:nvPr>
        </p:nvSpPr>
        <p:spPr>
          <a:xfrm>
            <a:off x="6553200" y="6248400"/>
            <a:ext cx="1905000" cy="457200"/>
          </a:xfrm>
        </p:spPr>
        <p:txBody>
          <a:bodyPr/>
          <a:lstStyle/>
          <a:p>
            <a:pPr>
              <a:defRPr/>
            </a:pPr>
            <a:fld id="{DBE82978-A5BD-4697-AFAC-E33E5B9C33F6}" type="slidenum">
              <a:rPr lang="x-none" b="0">
                <a:latin typeface="Arial" pitchFamily="34" charset="0"/>
                <a:cs typeface="+mn-cs"/>
              </a:rPr>
              <a:pPr>
                <a:defRPr/>
              </a:pPr>
              <a:t>131</a:t>
            </a:fld>
            <a:endParaRPr lang="en-US" b="0" dirty="0">
              <a:latin typeface="Arial" pitchFamily="34" charset="0"/>
              <a:cs typeface="+mn-cs"/>
            </a:endParaRPr>
          </a:p>
        </p:txBody>
      </p:sp>
      <p:sp>
        <p:nvSpPr>
          <p:cNvPr id="135172" name="Rectangle 2"/>
          <p:cNvSpPr>
            <a:spLocks noGrp="1" noChangeArrowheads="1"/>
          </p:cNvSpPr>
          <p:nvPr>
            <p:ph type="title" idx="4294967295"/>
          </p:nvPr>
        </p:nvSpPr>
        <p:spPr/>
        <p:txBody>
          <a:bodyPr/>
          <a:lstStyle/>
          <a:p>
            <a:pPr eaLnBrk="1" hangingPunct="1"/>
            <a:r>
              <a:rPr lang="en-US"/>
              <a:t>Example</a:t>
            </a:r>
          </a:p>
        </p:txBody>
      </p:sp>
      <p:grpSp>
        <p:nvGrpSpPr>
          <p:cNvPr id="135173" name="Group 5"/>
          <p:cNvGrpSpPr>
            <a:grpSpLocks/>
          </p:cNvGrpSpPr>
          <p:nvPr/>
        </p:nvGrpSpPr>
        <p:grpSpPr bwMode="auto">
          <a:xfrm>
            <a:off x="1447800" y="5803900"/>
            <a:ext cx="7391400" cy="630238"/>
            <a:chOff x="528" y="3352"/>
            <a:chExt cx="4656" cy="397"/>
          </a:xfrm>
        </p:grpSpPr>
        <p:sp>
          <p:nvSpPr>
            <p:cNvPr id="135181" name="AutoShape 6"/>
            <p:cNvSpPr>
              <a:spLocks noChangeArrowheads="1"/>
            </p:cNvSpPr>
            <p:nvPr/>
          </p:nvSpPr>
          <p:spPr bwMode="auto">
            <a:xfrm>
              <a:off x="528" y="3352"/>
              <a:ext cx="4656" cy="397"/>
            </a:xfrm>
            <a:prstGeom prst="rightArrow">
              <a:avLst>
                <a:gd name="adj1" fmla="val 50000"/>
                <a:gd name="adj2" fmla="val 293199"/>
              </a:avLst>
            </a:prstGeom>
            <a:solidFill>
              <a:srgbClr val="0099FF"/>
            </a:solidFill>
            <a:ln w="38100">
              <a:solidFill>
                <a:srgbClr val="0099FF"/>
              </a:solidFill>
              <a:miter lim="800000"/>
              <a:headEnd/>
              <a:tailEnd/>
            </a:ln>
          </p:spPr>
          <p:txBody>
            <a:bodyPr wrap="none" anchor="ctr"/>
            <a:lstStyle/>
            <a:p>
              <a:endParaRPr lang="en-US" dirty="0">
                <a:latin typeface="Courier New" pitchFamily="49" charset="0"/>
              </a:endParaRPr>
            </a:p>
          </p:txBody>
        </p:sp>
        <p:sp>
          <p:nvSpPr>
            <p:cNvPr id="135182" name="Text Box 7"/>
            <p:cNvSpPr txBox="1">
              <a:spLocks noChangeArrowheads="1"/>
            </p:cNvSpPr>
            <p:nvPr/>
          </p:nvSpPr>
          <p:spPr bwMode="auto">
            <a:xfrm>
              <a:off x="2235" y="3436"/>
              <a:ext cx="391" cy="233"/>
            </a:xfrm>
            <a:prstGeom prst="rect">
              <a:avLst/>
            </a:prstGeom>
            <a:noFill/>
            <a:ln w="9525">
              <a:noFill/>
              <a:miter lim="800000"/>
              <a:headEnd/>
              <a:tailEnd/>
            </a:ln>
          </p:spPr>
          <p:txBody>
            <a:bodyPr wrap="none">
              <a:spAutoFit/>
            </a:bodyPr>
            <a:lstStyle/>
            <a:p>
              <a:pPr algn="r"/>
              <a:r>
                <a:rPr lang="en-US" sz="1800" b="0" dirty="0">
                  <a:solidFill>
                    <a:schemeClr val="bg1"/>
                  </a:solidFill>
                  <a:latin typeface="Arial" pitchFamily="34" charset="0"/>
                </a:rPr>
                <a:t>time</a:t>
              </a:r>
            </a:p>
          </p:txBody>
        </p:sp>
      </p:grpSp>
      <p:sp>
        <p:nvSpPr>
          <p:cNvPr id="135174" name="AutoShape 8"/>
          <p:cNvSpPr>
            <a:spLocks noChangeArrowheads="1"/>
          </p:cNvSpPr>
          <p:nvPr/>
        </p:nvSpPr>
        <p:spPr bwMode="auto">
          <a:xfrm>
            <a:off x="2095500" y="5257800"/>
            <a:ext cx="1828800" cy="584200"/>
          </a:xfrm>
          <a:prstGeom prst="leftRightArrow">
            <a:avLst>
              <a:gd name="adj1" fmla="val 50000"/>
              <a:gd name="adj2" fmla="val 62609"/>
            </a:avLst>
          </a:prstGeom>
          <a:solidFill>
            <a:srgbClr val="66FF33"/>
          </a:solidFill>
          <a:ln w="38100">
            <a:solidFill>
              <a:schemeClr val="tx1"/>
            </a:solidFill>
            <a:miter lim="800000"/>
            <a:headEnd/>
            <a:tailEnd/>
          </a:ln>
        </p:spPr>
        <p:txBody>
          <a:bodyPr wrap="none" anchor="ctr"/>
          <a:lstStyle/>
          <a:p>
            <a:pPr algn="ctr"/>
            <a:r>
              <a:rPr lang="en-US" sz="1800" dirty="0">
                <a:solidFill>
                  <a:schemeClr val="tx1"/>
                </a:solidFill>
                <a:latin typeface="Arial" pitchFamily="34" charset="0"/>
              </a:rPr>
              <a:t>B </a:t>
            </a:r>
            <a:r>
              <a:rPr lang="en-US" sz="1800" dirty="0" err="1">
                <a:solidFill>
                  <a:schemeClr val="tx1"/>
                </a:solidFill>
                <a:latin typeface="Arial" pitchFamily="34" charset="0"/>
              </a:rPr>
              <a:t>q.enq</a:t>
            </a:r>
            <a:r>
              <a:rPr lang="en-US" sz="1800" dirty="0">
                <a:solidFill>
                  <a:schemeClr val="tx1"/>
                </a:solidFill>
                <a:latin typeface="Arial" pitchFamily="34" charset="0"/>
              </a:rPr>
              <a:t>(4</a:t>
            </a:r>
            <a:r>
              <a:rPr lang="en-US" sz="1400" dirty="0">
                <a:solidFill>
                  <a:schemeClr val="tx1"/>
                </a:solidFill>
                <a:latin typeface="Arial" pitchFamily="34" charset="0"/>
              </a:rPr>
              <a:t>)</a:t>
            </a:r>
          </a:p>
        </p:txBody>
      </p:sp>
      <p:sp>
        <p:nvSpPr>
          <p:cNvPr id="135175" name="AutoShape 9"/>
          <p:cNvSpPr>
            <a:spLocks noChangeArrowheads="1"/>
          </p:cNvSpPr>
          <p:nvPr/>
        </p:nvSpPr>
        <p:spPr bwMode="auto">
          <a:xfrm>
            <a:off x="4038600" y="5270500"/>
            <a:ext cx="1828800" cy="584200"/>
          </a:xfrm>
          <a:prstGeom prst="leftRightArrow">
            <a:avLst>
              <a:gd name="adj1" fmla="val 50000"/>
              <a:gd name="adj2" fmla="val 62609"/>
            </a:avLst>
          </a:prstGeom>
          <a:solidFill>
            <a:srgbClr val="66FF33"/>
          </a:solidFill>
          <a:ln w="38100">
            <a:solidFill>
              <a:schemeClr val="tx1"/>
            </a:solidFill>
            <a:miter lim="800000"/>
            <a:headEnd/>
            <a:tailEnd/>
          </a:ln>
        </p:spPr>
        <p:txBody>
          <a:bodyPr wrap="none" anchor="ctr"/>
          <a:lstStyle/>
          <a:p>
            <a:pPr algn="ctr"/>
            <a:r>
              <a:rPr lang="en-US" sz="1800" dirty="0">
                <a:solidFill>
                  <a:schemeClr val="tx1"/>
                </a:solidFill>
                <a:latin typeface="Arial" pitchFamily="34" charset="0"/>
              </a:rPr>
              <a:t>B </a:t>
            </a:r>
            <a:r>
              <a:rPr lang="en-US" sz="1800" dirty="0" err="1">
                <a:solidFill>
                  <a:schemeClr val="tx1"/>
                </a:solidFill>
                <a:latin typeface="Arial" pitchFamily="34" charset="0"/>
              </a:rPr>
              <a:t>q.deq</a:t>
            </a:r>
            <a:r>
              <a:rPr lang="en-US" sz="1800" dirty="0">
                <a:solidFill>
                  <a:schemeClr val="tx1"/>
                </a:solidFill>
                <a:latin typeface="Arial" pitchFamily="34" charset="0"/>
              </a:rPr>
              <a:t>()/4</a:t>
            </a:r>
            <a:endParaRPr lang="en-US" sz="1400" dirty="0">
              <a:solidFill>
                <a:schemeClr val="tx1"/>
              </a:solidFill>
              <a:latin typeface="Arial" pitchFamily="34" charset="0"/>
            </a:endParaRPr>
          </a:p>
        </p:txBody>
      </p:sp>
      <p:sp>
        <p:nvSpPr>
          <p:cNvPr id="135176" name="AutoShape 10"/>
          <p:cNvSpPr>
            <a:spLocks noChangeArrowheads="1"/>
          </p:cNvSpPr>
          <p:nvPr/>
        </p:nvSpPr>
        <p:spPr bwMode="auto">
          <a:xfrm flipH="1">
            <a:off x="6053138" y="5226050"/>
            <a:ext cx="1866900" cy="652463"/>
          </a:xfrm>
          <a:custGeom>
            <a:avLst/>
            <a:gdLst>
              <a:gd name="T0" fmla="*/ 2147483647 w 21600"/>
              <a:gd name="T1" fmla="*/ 0 h 21600"/>
              <a:gd name="T2" fmla="*/ 0 w 21600"/>
              <a:gd name="T3" fmla="*/ 2147483647 h 21600"/>
              <a:gd name="T4" fmla="*/ 2147483647 w 21600"/>
              <a:gd name="T5" fmla="*/ 2147483647 h 21600"/>
              <a:gd name="T6" fmla="*/ 2147483647 w 21600"/>
              <a:gd name="T7" fmla="*/ 2147483647 h 21600"/>
              <a:gd name="T8" fmla="*/ 17694720 60000 65536"/>
              <a:gd name="T9" fmla="*/ 11796480 60000 65536"/>
              <a:gd name="T10" fmla="*/ 5898240 60000 65536"/>
              <a:gd name="T11" fmla="*/ 0 60000 65536"/>
              <a:gd name="T12" fmla="*/ 3375 w 21600"/>
              <a:gd name="T13" fmla="*/ 5522 h 21600"/>
              <a:gd name="T14" fmla="*/ 20952 w 21600"/>
              <a:gd name="T15" fmla="*/ 16078 h 21600"/>
            </a:gdLst>
            <a:ahLst/>
            <a:cxnLst>
              <a:cxn ang="T8">
                <a:pos x="T0" y="T1"/>
              </a:cxn>
              <a:cxn ang="T9">
                <a:pos x="T2" y="T3"/>
              </a:cxn>
              <a:cxn ang="T10">
                <a:pos x="T4" y="T5"/>
              </a:cxn>
              <a:cxn ang="T11">
                <a:pos x="T6" y="T7"/>
              </a:cxn>
            </a:cxnLst>
            <a:rect l="T12" t="T13" r="T14" b="T15"/>
            <a:pathLst>
              <a:path w="21600" h="21600">
                <a:moveTo>
                  <a:pt x="20275" y="0"/>
                </a:moveTo>
                <a:lnTo>
                  <a:pt x="20275" y="5522"/>
                </a:lnTo>
                <a:lnTo>
                  <a:pt x="3375" y="5522"/>
                </a:lnTo>
                <a:lnTo>
                  <a:pt x="3375" y="16078"/>
                </a:lnTo>
                <a:lnTo>
                  <a:pt x="20275" y="16078"/>
                </a:lnTo>
                <a:lnTo>
                  <a:pt x="20275" y="21600"/>
                </a:lnTo>
                <a:lnTo>
                  <a:pt x="21600" y="10800"/>
                </a:lnTo>
                <a:close/>
              </a:path>
              <a:path w="21600" h="21600">
                <a:moveTo>
                  <a:pt x="1350" y="5522"/>
                </a:moveTo>
                <a:lnTo>
                  <a:pt x="1350" y="16078"/>
                </a:lnTo>
                <a:lnTo>
                  <a:pt x="2700" y="16078"/>
                </a:lnTo>
                <a:lnTo>
                  <a:pt x="2700" y="5522"/>
                </a:lnTo>
                <a:close/>
              </a:path>
              <a:path w="21600" h="21600">
                <a:moveTo>
                  <a:pt x="0" y="5522"/>
                </a:moveTo>
                <a:lnTo>
                  <a:pt x="0" y="16078"/>
                </a:lnTo>
                <a:lnTo>
                  <a:pt x="675" y="16078"/>
                </a:lnTo>
                <a:lnTo>
                  <a:pt x="675" y="5522"/>
                </a:lnTo>
                <a:close/>
              </a:path>
            </a:pathLst>
          </a:custGeom>
          <a:solidFill>
            <a:srgbClr val="66FF33"/>
          </a:solidFill>
          <a:ln w="38100">
            <a:solidFill>
              <a:schemeClr val="tx1"/>
            </a:solidFill>
            <a:miter lim="800000"/>
            <a:headEnd/>
            <a:tailEnd/>
          </a:ln>
        </p:spPr>
        <p:txBody>
          <a:bodyPr wrap="none" anchor="ctr"/>
          <a:lstStyle/>
          <a:p>
            <a:pPr algn="ctr"/>
            <a:r>
              <a:rPr lang="en-US" sz="1800" dirty="0">
                <a:solidFill>
                  <a:schemeClr val="tx1"/>
                </a:solidFill>
                <a:latin typeface="Arial" pitchFamily="34" charset="0"/>
              </a:rPr>
              <a:t>B q.enq(6)</a:t>
            </a:r>
          </a:p>
        </p:txBody>
      </p:sp>
      <p:sp>
        <p:nvSpPr>
          <p:cNvPr id="135177" name="AutoShape 11"/>
          <p:cNvSpPr>
            <a:spLocks noChangeArrowheads="1"/>
          </p:cNvSpPr>
          <p:nvPr/>
        </p:nvSpPr>
        <p:spPr bwMode="auto">
          <a:xfrm>
            <a:off x="1727200" y="4660900"/>
            <a:ext cx="6756400" cy="584200"/>
          </a:xfrm>
          <a:prstGeom prst="leftRightArrow">
            <a:avLst>
              <a:gd name="adj1" fmla="val 50000"/>
              <a:gd name="adj2" fmla="val 231304"/>
            </a:avLst>
          </a:prstGeom>
          <a:solidFill>
            <a:srgbClr val="FF9900"/>
          </a:solidFill>
          <a:ln w="38100">
            <a:solidFill>
              <a:schemeClr val="tx1"/>
            </a:solidFill>
            <a:miter lim="800000"/>
            <a:headEnd/>
            <a:tailEnd/>
          </a:ln>
        </p:spPr>
        <p:txBody>
          <a:bodyPr wrap="none" anchor="ctr"/>
          <a:lstStyle/>
          <a:p>
            <a:pPr algn="ctr"/>
            <a:r>
              <a:rPr lang="en-US" sz="1800" dirty="0">
                <a:solidFill>
                  <a:schemeClr val="tx1"/>
                </a:solidFill>
                <a:latin typeface="Arial" pitchFamily="34" charset="0"/>
              </a:rPr>
              <a:t>A </a:t>
            </a:r>
            <a:r>
              <a:rPr lang="en-US" sz="1800" dirty="0" err="1">
                <a:solidFill>
                  <a:schemeClr val="tx1"/>
                </a:solidFill>
                <a:latin typeface="Arial" pitchFamily="34" charset="0"/>
              </a:rPr>
              <a:t>q.enq</a:t>
            </a:r>
            <a:r>
              <a:rPr lang="en-US" sz="1800" dirty="0">
                <a:solidFill>
                  <a:schemeClr val="tx1"/>
                </a:solidFill>
                <a:latin typeface="Arial" pitchFamily="34" charset="0"/>
              </a:rPr>
              <a:t>(3</a:t>
            </a:r>
            <a:r>
              <a:rPr lang="en-US" sz="1400" dirty="0">
                <a:solidFill>
                  <a:schemeClr val="tx1"/>
                </a:solidFill>
                <a:latin typeface="Arial" pitchFamily="34" charset="0"/>
              </a:rPr>
              <a:t>)</a:t>
            </a:r>
          </a:p>
        </p:txBody>
      </p:sp>
      <p:sp>
        <p:nvSpPr>
          <p:cNvPr id="135178" name="Text Box 12"/>
          <p:cNvSpPr txBox="1">
            <a:spLocks noChangeArrowheads="1"/>
          </p:cNvSpPr>
          <p:nvPr/>
        </p:nvSpPr>
        <p:spPr bwMode="auto">
          <a:xfrm>
            <a:off x="2803525" y="1897063"/>
            <a:ext cx="2789238" cy="2677656"/>
          </a:xfrm>
          <a:prstGeom prst="rect">
            <a:avLst/>
          </a:prstGeom>
          <a:noFill/>
          <a:ln w="9525">
            <a:noFill/>
            <a:miter lim="800000"/>
            <a:headEnd/>
            <a:tailEnd/>
          </a:ln>
        </p:spPr>
        <p:txBody>
          <a:bodyPr>
            <a:spAutoFit/>
          </a:bodyPr>
          <a:lstStyle/>
          <a:p>
            <a:r>
              <a:rPr lang="en-US" dirty="0">
                <a:solidFill>
                  <a:srgbClr val="FF9900"/>
                </a:solidFill>
                <a:latin typeface="Courier New" pitchFamily="49" charset="0"/>
              </a:rPr>
              <a:t>A </a:t>
            </a:r>
            <a:r>
              <a:rPr lang="en-US" dirty="0" err="1">
                <a:solidFill>
                  <a:srgbClr val="FF9900"/>
                </a:solidFill>
                <a:latin typeface="Courier New" pitchFamily="49" charset="0"/>
              </a:rPr>
              <a:t>q.enq</a:t>
            </a:r>
            <a:r>
              <a:rPr lang="en-US" dirty="0">
                <a:solidFill>
                  <a:srgbClr val="FF9900"/>
                </a:solidFill>
                <a:latin typeface="Courier New" pitchFamily="49" charset="0"/>
              </a:rPr>
              <a:t>(3)</a:t>
            </a:r>
          </a:p>
          <a:p>
            <a:r>
              <a:rPr lang="en-US" dirty="0">
                <a:solidFill>
                  <a:srgbClr val="66FF33"/>
                </a:solidFill>
                <a:latin typeface="Courier New" pitchFamily="49" charset="0"/>
              </a:rPr>
              <a:t>B </a:t>
            </a:r>
            <a:r>
              <a:rPr lang="en-US" dirty="0" err="1">
                <a:solidFill>
                  <a:srgbClr val="66FF33"/>
                </a:solidFill>
                <a:latin typeface="Courier New" pitchFamily="49" charset="0"/>
              </a:rPr>
              <a:t>q.enq</a:t>
            </a:r>
            <a:r>
              <a:rPr lang="en-US" dirty="0">
                <a:solidFill>
                  <a:srgbClr val="66FF33"/>
                </a:solidFill>
                <a:latin typeface="Courier New" pitchFamily="49" charset="0"/>
              </a:rPr>
              <a:t>(4)</a:t>
            </a:r>
          </a:p>
          <a:p>
            <a:r>
              <a:rPr lang="en-US" dirty="0">
                <a:solidFill>
                  <a:srgbClr val="66FF33"/>
                </a:solidFill>
                <a:latin typeface="Courier New" pitchFamily="49" charset="0"/>
              </a:rPr>
              <a:t>B q:void</a:t>
            </a:r>
          </a:p>
          <a:p>
            <a:r>
              <a:rPr lang="en-US" dirty="0">
                <a:solidFill>
                  <a:srgbClr val="66FF33"/>
                </a:solidFill>
                <a:latin typeface="Courier New" pitchFamily="49" charset="0"/>
              </a:rPr>
              <a:t>B </a:t>
            </a:r>
            <a:r>
              <a:rPr lang="en-US" dirty="0" err="1">
                <a:solidFill>
                  <a:srgbClr val="66FF33"/>
                </a:solidFill>
                <a:latin typeface="Courier New" pitchFamily="49" charset="0"/>
              </a:rPr>
              <a:t>q.deq</a:t>
            </a:r>
            <a:r>
              <a:rPr lang="en-US" dirty="0">
                <a:solidFill>
                  <a:srgbClr val="66FF33"/>
                </a:solidFill>
                <a:latin typeface="Courier New" pitchFamily="49" charset="0"/>
              </a:rPr>
              <a:t>()</a:t>
            </a:r>
          </a:p>
          <a:p>
            <a:r>
              <a:rPr lang="en-US" dirty="0">
                <a:solidFill>
                  <a:srgbClr val="66FF33"/>
                </a:solidFill>
                <a:latin typeface="Courier New" pitchFamily="49" charset="0"/>
              </a:rPr>
              <a:t>B q:4</a:t>
            </a:r>
          </a:p>
          <a:p>
            <a:r>
              <a:rPr lang="en-US" dirty="0">
                <a:solidFill>
                  <a:srgbClr val="66FF33"/>
                </a:solidFill>
                <a:latin typeface="Courier New" pitchFamily="49" charset="0"/>
              </a:rPr>
              <a:t>B q:enq(6)</a:t>
            </a:r>
          </a:p>
          <a:p>
            <a:r>
              <a:rPr lang="en-US" dirty="0">
                <a:solidFill>
                  <a:srgbClr val="FF9900"/>
                </a:solidFill>
                <a:latin typeface="Courier New" pitchFamily="49" charset="0"/>
              </a:rPr>
              <a:t>A q:void</a:t>
            </a:r>
          </a:p>
        </p:txBody>
      </p:sp>
      <p:sp>
        <p:nvSpPr>
          <p:cNvPr id="135179" name="AutoShape 14"/>
          <p:cNvSpPr>
            <a:spLocks noChangeArrowheads="1"/>
          </p:cNvSpPr>
          <p:nvPr/>
        </p:nvSpPr>
        <p:spPr bwMode="auto">
          <a:xfrm>
            <a:off x="2716213" y="3754438"/>
            <a:ext cx="2120900" cy="412750"/>
          </a:xfrm>
          <a:prstGeom prst="wedgeRoundRectCallout">
            <a:avLst>
              <a:gd name="adj1" fmla="val -71497"/>
              <a:gd name="adj2" fmla="val -139386"/>
              <a:gd name="adj3" fmla="val 16667"/>
            </a:avLst>
          </a:prstGeom>
          <a:noFill/>
          <a:ln w="38100" algn="ctr">
            <a:solidFill>
              <a:srgbClr val="FF3300"/>
            </a:solidFill>
            <a:miter lim="800000"/>
            <a:headEnd/>
            <a:tailEnd/>
          </a:ln>
        </p:spPr>
        <p:txBody>
          <a:bodyPr/>
          <a:lstStyle/>
          <a:p>
            <a:pPr algn="ctr"/>
            <a:endParaRPr lang="en-US" dirty="0">
              <a:latin typeface="Courier New" pitchFamily="49" charset="0"/>
            </a:endParaRPr>
          </a:p>
        </p:txBody>
      </p:sp>
      <p:sp>
        <p:nvSpPr>
          <p:cNvPr id="135180" name="Text Box 15"/>
          <p:cNvSpPr txBox="1">
            <a:spLocks noChangeArrowheads="1"/>
          </p:cNvSpPr>
          <p:nvPr/>
        </p:nvSpPr>
        <p:spPr bwMode="auto">
          <a:xfrm>
            <a:off x="172543" y="2843087"/>
            <a:ext cx="2543670" cy="461665"/>
          </a:xfrm>
          <a:prstGeom prst="rect">
            <a:avLst/>
          </a:prstGeom>
          <a:noFill/>
          <a:ln w="38100" algn="ctr">
            <a:solidFill>
              <a:srgbClr val="FF0000"/>
            </a:solidFill>
            <a:miter lim="800000"/>
            <a:headEnd/>
            <a:tailEnd/>
          </a:ln>
        </p:spPr>
        <p:txBody>
          <a:bodyPr wrap="square">
            <a:spAutoFit/>
          </a:bodyPr>
          <a:lstStyle/>
          <a:p>
            <a:pPr algn="ctr"/>
            <a:r>
              <a:rPr lang="en-US" dirty="0">
                <a:solidFill>
                  <a:srgbClr val="FFFF00"/>
                </a:solidFill>
                <a:latin typeface="Arial" pitchFamily="34" charset="0"/>
              </a:rPr>
              <a:t>discard this one</a:t>
            </a:r>
          </a:p>
        </p:txBody>
      </p:sp>
      <p:pic>
        <p:nvPicPr>
          <p:cNvPr id="15" name="Picture 7"/>
          <p:cNvPicPr>
            <a:picLocks noChangeAspect="1" noChangeArrowheads="1"/>
          </p:cNvPicPr>
          <p:nvPr/>
        </p:nvPicPr>
        <p:blipFill>
          <a:blip r:embed="rId3" cstate="print"/>
          <a:srcRect/>
          <a:stretch>
            <a:fillRect/>
          </a:stretch>
        </p:blipFill>
        <p:spPr bwMode="auto">
          <a:xfrm>
            <a:off x="655638" y="6157913"/>
            <a:ext cx="587375" cy="587375"/>
          </a:xfrm>
          <a:prstGeom prst="rect">
            <a:avLst/>
          </a:prstGeom>
          <a:noFill/>
          <a:ln w="9525">
            <a:noFill/>
            <a:miter lim="800000"/>
            <a:headEnd/>
            <a:tailEnd/>
          </a:ln>
        </p:spPr>
      </p:pic>
    </p:spTree>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2" name="Footer Placeholder 2"/>
          <p:cNvSpPr>
            <a:spLocks noGrp="1"/>
          </p:cNvSpPr>
          <p:nvPr>
            <p:ph type="ftr" sz="quarter" idx="10"/>
          </p:nvPr>
        </p:nvSpPr>
        <p:spPr>
          <a:xfrm>
            <a:off x="3124200" y="6248400"/>
            <a:ext cx="2895600" cy="457200"/>
          </a:xfrm>
        </p:spPr>
        <p:txBody>
          <a:bodyPr/>
          <a:lstStyle/>
          <a:p>
            <a:pPr>
              <a:defRPr/>
            </a:pPr>
            <a:r>
              <a:rPr lang="en-US" b="0" dirty="0">
                <a:latin typeface="Arial" pitchFamily="34" charset="0"/>
                <a:cs typeface="+mn-cs"/>
              </a:rPr>
              <a:t>Art of Multiprocessor Programming</a:t>
            </a:r>
          </a:p>
        </p:txBody>
      </p:sp>
      <p:sp>
        <p:nvSpPr>
          <p:cNvPr id="13" name="Slide Number Placeholder 3"/>
          <p:cNvSpPr>
            <a:spLocks noGrp="1"/>
          </p:cNvSpPr>
          <p:nvPr>
            <p:ph type="sldNum" sz="quarter" idx="11"/>
          </p:nvPr>
        </p:nvSpPr>
        <p:spPr>
          <a:xfrm>
            <a:off x="6553200" y="6248400"/>
            <a:ext cx="1905000" cy="457200"/>
          </a:xfrm>
        </p:spPr>
        <p:txBody>
          <a:bodyPr/>
          <a:lstStyle/>
          <a:p>
            <a:pPr>
              <a:defRPr/>
            </a:pPr>
            <a:fld id="{54767C7F-A77F-4D44-BC2F-10E560F98D42}" type="slidenum">
              <a:rPr lang="x-none" b="0">
                <a:latin typeface="Arial" pitchFamily="34" charset="0"/>
                <a:cs typeface="+mn-cs"/>
              </a:rPr>
              <a:pPr>
                <a:defRPr/>
              </a:pPr>
              <a:t>132</a:t>
            </a:fld>
            <a:endParaRPr lang="en-US" b="0" dirty="0">
              <a:latin typeface="Arial" pitchFamily="34" charset="0"/>
              <a:cs typeface="+mn-cs"/>
            </a:endParaRPr>
          </a:p>
        </p:txBody>
      </p:sp>
      <p:sp>
        <p:nvSpPr>
          <p:cNvPr id="136196" name="Rectangle 2"/>
          <p:cNvSpPr>
            <a:spLocks noGrp="1" noChangeArrowheads="1"/>
          </p:cNvSpPr>
          <p:nvPr>
            <p:ph type="title" idx="4294967295"/>
          </p:nvPr>
        </p:nvSpPr>
        <p:spPr/>
        <p:txBody>
          <a:bodyPr/>
          <a:lstStyle/>
          <a:p>
            <a:pPr eaLnBrk="1" hangingPunct="1"/>
            <a:r>
              <a:rPr lang="en-US"/>
              <a:t>Example</a:t>
            </a:r>
          </a:p>
        </p:txBody>
      </p:sp>
      <p:grpSp>
        <p:nvGrpSpPr>
          <p:cNvPr id="136197" name="Group 3"/>
          <p:cNvGrpSpPr>
            <a:grpSpLocks/>
          </p:cNvGrpSpPr>
          <p:nvPr/>
        </p:nvGrpSpPr>
        <p:grpSpPr bwMode="auto">
          <a:xfrm>
            <a:off x="1447800" y="5803900"/>
            <a:ext cx="7391400" cy="630238"/>
            <a:chOff x="528" y="3352"/>
            <a:chExt cx="4656" cy="397"/>
          </a:xfrm>
        </p:grpSpPr>
        <p:sp>
          <p:nvSpPr>
            <p:cNvPr id="136204" name="AutoShape 4"/>
            <p:cNvSpPr>
              <a:spLocks noChangeArrowheads="1"/>
            </p:cNvSpPr>
            <p:nvPr/>
          </p:nvSpPr>
          <p:spPr bwMode="auto">
            <a:xfrm>
              <a:off x="528" y="3352"/>
              <a:ext cx="4656" cy="397"/>
            </a:xfrm>
            <a:prstGeom prst="rightArrow">
              <a:avLst>
                <a:gd name="adj1" fmla="val 50000"/>
                <a:gd name="adj2" fmla="val 293199"/>
              </a:avLst>
            </a:prstGeom>
            <a:solidFill>
              <a:srgbClr val="0099FF"/>
            </a:solidFill>
            <a:ln w="38100">
              <a:solidFill>
                <a:srgbClr val="0099FF"/>
              </a:solidFill>
              <a:miter lim="800000"/>
              <a:headEnd/>
              <a:tailEnd/>
            </a:ln>
          </p:spPr>
          <p:txBody>
            <a:bodyPr wrap="none" anchor="ctr"/>
            <a:lstStyle/>
            <a:p>
              <a:endParaRPr lang="en-US" dirty="0">
                <a:latin typeface="Courier New" pitchFamily="49" charset="0"/>
              </a:endParaRPr>
            </a:p>
          </p:txBody>
        </p:sp>
        <p:sp>
          <p:nvSpPr>
            <p:cNvPr id="136205" name="Text Box 5"/>
            <p:cNvSpPr txBox="1">
              <a:spLocks noChangeArrowheads="1"/>
            </p:cNvSpPr>
            <p:nvPr/>
          </p:nvSpPr>
          <p:spPr bwMode="auto">
            <a:xfrm>
              <a:off x="2235" y="3436"/>
              <a:ext cx="391" cy="233"/>
            </a:xfrm>
            <a:prstGeom prst="rect">
              <a:avLst/>
            </a:prstGeom>
            <a:noFill/>
            <a:ln w="9525">
              <a:noFill/>
              <a:miter lim="800000"/>
              <a:headEnd/>
              <a:tailEnd/>
            </a:ln>
          </p:spPr>
          <p:txBody>
            <a:bodyPr wrap="none">
              <a:spAutoFit/>
            </a:bodyPr>
            <a:lstStyle/>
            <a:p>
              <a:pPr algn="r"/>
              <a:r>
                <a:rPr lang="en-US" sz="1800" b="0" dirty="0">
                  <a:solidFill>
                    <a:schemeClr val="bg1"/>
                  </a:solidFill>
                  <a:latin typeface="Arial" pitchFamily="34" charset="0"/>
                </a:rPr>
                <a:t>time</a:t>
              </a:r>
            </a:p>
          </p:txBody>
        </p:sp>
      </p:grpSp>
      <p:sp>
        <p:nvSpPr>
          <p:cNvPr id="136198" name="AutoShape 6"/>
          <p:cNvSpPr>
            <a:spLocks noChangeArrowheads="1"/>
          </p:cNvSpPr>
          <p:nvPr/>
        </p:nvSpPr>
        <p:spPr bwMode="auto">
          <a:xfrm>
            <a:off x="2095500" y="5257800"/>
            <a:ext cx="1828800" cy="584200"/>
          </a:xfrm>
          <a:prstGeom prst="leftRightArrow">
            <a:avLst>
              <a:gd name="adj1" fmla="val 50000"/>
              <a:gd name="adj2" fmla="val 62609"/>
            </a:avLst>
          </a:prstGeom>
          <a:solidFill>
            <a:srgbClr val="66FF33"/>
          </a:solidFill>
          <a:ln w="38100">
            <a:solidFill>
              <a:schemeClr val="tx1"/>
            </a:solidFill>
            <a:miter lim="800000"/>
            <a:headEnd/>
            <a:tailEnd/>
          </a:ln>
        </p:spPr>
        <p:txBody>
          <a:bodyPr wrap="none" anchor="ctr"/>
          <a:lstStyle/>
          <a:p>
            <a:pPr algn="ctr"/>
            <a:r>
              <a:rPr lang="en-US" sz="1800" dirty="0">
                <a:solidFill>
                  <a:schemeClr val="tx1"/>
                </a:solidFill>
                <a:latin typeface="Arial" pitchFamily="34" charset="0"/>
              </a:rPr>
              <a:t>B </a:t>
            </a:r>
            <a:r>
              <a:rPr lang="en-US" sz="1800" dirty="0" err="1">
                <a:solidFill>
                  <a:schemeClr val="tx1"/>
                </a:solidFill>
                <a:latin typeface="Arial" pitchFamily="34" charset="0"/>
              </a:rPr>
              <a:t>q.enq</a:t>
            </a:r>
            <a:r>
              <a:rPr lang="en-US" sz="1800" dirty="0">
                <a:solidFill>
                  <a:schemeClr val="tx1"/>
                </a:solidFill>
                <a:latin typeface="Arial" pitchFamily="34" charset="0"/>
              </a:rPr>
              <a:t>(4</a:t>
            </a:r>
            <a:r>
              <a:rPr lang="en-US" sz="1400" dirty="0">
                <a:solidFill>
                  <a:schemeClr val="tx1"/>
                </a:solidFill>
                <a:latin typeface="Arial" pitchFamily="34" charset="0"/>
              </a:rPr>
              <a:t>)</a:t>
            </a:r>
          </a:p>
        </p:txBody>
      </p:sp>
      <p:sp>
        <p:nvSpPr>
          <p:cNvPr id="136199" name="AutoShape 7"/>
          <p:cNvSpPr>
            <a:spLocks noChangeArrowheads="1"/>
          </p:cNvSpPr>
          <p:nvPr/>
        </p:nvSpPr>
        <p:spPr bwMode="auto">
          <a:xfrm>
            <a:off x="4038600" y="5270500"/>
            <a:ext cx="1828800" cy="584200"/>
          </a:xfrm>
          <a:prstGeom prst="leftRightArrow">
            <a:avLst>
              <a:gd name="adj1" fmla="val 50000"/>
              <a:gd name="adj2" fmla="val 62609"/>
            </a:avLst>
          </a:prstGeom>
          <a:solidFill>
            <a:srgbClr val="66FF33"/>
          </a:solidFill>
          <a:ln w="38100">
            <a:solidFill>
              <a:schemeClr val="tx1"/>
            </a:solidFill>
            <a:miter lim="800000"/>
            <a:headEnd/>
            <a:tailEnd/>
          </a:ln>
        </p:spPr>
        <p:txBody>
          <a:bodyPr wrap="none" anchor="ctr"/>
          <a:lstStyle/>
          <a:p>
            <a:pPr algn="ctr"/>
            <a:r>
              <a:rPr lang="en-US" sz="1800" dirty="0">
                <a:solidFill>
                  <a:schemeClr val="tx1"/>
                </a:solidFill>
                <a:latin typeface="Arial" pitchFamily="34" charset="0"/>
              </a:rPr>
              <a:t>B </a:t>
            </a:r>
            <a:r>
              <a:rPr lang="en-US" sz="1800" dirty="0" err="1">
                <a:solidFill>
                  <a:schemeClr val="tx1"/>
                </a:solidFill>
                <a:latin typeface="Arial" pitchFamily="34" charset="0"/>
              </a:rPr>
              <a:t>q.deq</a:t>
            </a:r>
            <a:r>
              <a:rPr lang="en-US" sz="1800" dirty="0">
                <a:solidFill>
                  <a:schemeClr val="tx1"/>
                </a:solidFill>
                <a:latin typeface="Arial" pitchFamily="34" charset="0"/>
              </a:rPr>
              <a:t>()/4</a:t>
            </a:r>
            <a:endParaRPr lang="en-US" sz="1400" dirty="0">
              <a:solidFill>
                <a:schemeClr val="tx1"/>
              </a:solidFill>
              <a:latin typeface="Arial" pitchFamily="34" charset="0"/>
            </a:endParaRPr>
          </a:p>
        </p:txBody>
      </p:sp>
      <p:sp>
        <p:nvSpPr>
          <p:cNvPr id="136200" name="AutoShape 9"/>
          <p:cNvSpPr>
            <a:spLocks noChangeArrowheads="1"/>
          </p:cNvSpPr>
          <p:nvPr/>
        </p:nvSpPr>
        <p:spPr bwMode="auto">
          <a:xfrm>
            <a:off x="1727200" y="4660900"/>
            <a:ext cx="6756400" cy="584200"/>
          </a:xfrm>
          <a:prstGeom prst="leftRightArrow">
            <a:avLst>
              <a:gd name="adj1" fmla="val 50000"/>
              <a:gd name="adj2" fmla="val 231304"/>
            </a:avLst>
          </a:prstGeom>
          <a:solidFill>
            <a:srgbClr val="FF9900"/>
          </a:solidFill>
          <a:ln w="38100">
            <a:solidFill>
              <a:schemeClr val="tx1"/>
            </a:solidFill>
            <a:miter lim="800000"/>
            <a:headEnd/>
            <a:tailEnd/>
          </a:ln>
        </p:spPr>
        <p:txBody>
          <a:bodyPr wrap="none" anchor="ctr"/>
          <a:lstStyle/>
          <a:p>
            <a:pPr algn="ctr"/>
            <a:r>
              <a:rPr lang="en-US" sz="1800" dirty="0">
                <a:solidFill>
                  <a:schemeClr val="tx1"/>
                </a:solidFill>
                <a:latin typeface="Arial" pitchFamily="34" charset="0"/>
              </a:rPr>
              <a:t>A </a:t>
            </a:r>
            <a:r>
              <a:rPr lang="en-US" sz="1800" dirty="0" err="1">
                <a:solidFill>
                  <a:schemeClr val="tx1"/>
                </a:solidFill>
                <a:latin typeface="Arial" pitchFamily="34" charset="0"/>
              </a:rPr>
              <a:t>q.enq</a:t>
            </a:r>
            <a:r>
              <a:rPr lang="en-US" sz="1800" dirty="0">
                <a:solidFill>
                  <a:schemeClr val="tx1"/>
                </a:solidFill>
                <a:latin typeface="Arial" pitchFamily="34" charset="0"/>
              </a:rPr>
              <a:t>(3</a:t>
            </a:r>
            <a:r>
              <a:rPr lang="en-US" sz="1400" dirty="0">
                <a:solidFill>
                  <a:schemeClr val="tx1"/>
                </a:solidFill>
                <a:latin typeface="Arial" pitchFamily="34" charset="0"/>
              </a:rPr>
              <a:t>)</a:t>
            </a:r>
          </a:p>
        </p:txBody>
      </p:sp>
      <p:sp>
        <p:nvSpPr>
          <p:cNvPr id="136201" name="Text Box 10"/>
          <p:cNvSpPr txBox="1">
            <a:spLocks noChangeArrowheads="1"/>
          </p:cNvSpPr>
          <p:nvPr/>
        </p:nvSpPr>
        <p:spPr bwMode="auto">
          <a:xfrm>
            <a:off x="2803525" y="1897063"/>
            <a:ext cx="2789238" cy="2677656"/>
          </a:xfrm>
          <a:prstGeom prst="rect">
            <a:avLst/>
          </a:prstGeom>
          <a:noFill/>
          <a:ln w="9525">
            <a:noFill/>
            <a:miter lim="800000"/>
            <a:headEnd/>
            <a:tailEnd/>
          </a:ln>
        </p:spPr>
        <p:txBody>
          <a:bodyPr>
            <a:spAutoFit/>
          </a:bodyPr>
          <a:lstStyle/>
          <a:p>
            <a:r>
              <a:rPr lang="en-US" dirty="0">
                <a:solidFill>
                  <a:srgbClr val="FF9900"/>
                </a:solidFill>
                <a:latin typeface="Courier New" pitchFamily="49" charset="0"/>
              </a:rPr>
              <a:t>A </a:t>
            </a:r>
            <a:r>
              <a:rPr lang="en-US" dirty="0" err="1">
                <a:solidFill>
                  <a:srgbClr val="FF9900"/>
                </a:solidFill>
                <a:latin typeface="Courier New" pitchFamily="49" charset="0"/>
              </a:rPr>
              <a:t>q.enq</a:t>
            </a:r>
            <a:r>
              <a:rPr lang="en-US" dirty="0">
                <a:solidFill>
                  <a:srgbClr val="FF9900"/>
                </a:solidFill>
                <a:latin typeface="Courier New" pitchFamily="49" charset="0"/>
              </a:rPr>
              <a:t>(3)</a:t>
            </a:r>
          </a:p>
          <a:p>
            <a:r>
              <a:rPr lang="en-US" dirty="0">
                <a:solidFill>
                  <a:srgbClr val="66FF33"/>
                </a:solidFill>
                <a:latin typeface="Courier New" pitchFamily="49" charset="0"/>
              </a:rPr>
              <a:t>B </a:t>
            </a:r>
            <a:r>
              <a:rPr lang="en-US" dirty="0" err="1">
                <a:solidFill>
                  <a:srgbClr val="66FF33"/>
                </a:solidFill>
                <a:latin typeface="Courier New" pitchFamily="49" charset="0"/>
              </a:rPr>
              <a:t>q.enq</a:t>
            </a:r>
            <a:r>
              <a:rPr lang="en-US" dirty="0">
                <a:solidFill>
                  <a:srgbClr val="66FF33"/>
                </a:solidFill>
                <a:latin typeface="Courier New" pitchFamily="49" charset="0"/>
              </a:rPr>
              <a:t>(4)</a:t>
            </a:r>
          </a:p>
          <a:p>
            <a:r>
              <a:rPr lang="en-US" dirty="0">
                <a:solidFill>
                  <a:srgbClr val="66FF33"/>
                </a:solidFill>
                <a:latin typeface="Courier New" pitchFamily="49" charset="0"/>
              </a:rPr>
              <a:t>B q:void</a:t>
            </a:r>
          </a:p>
          <a:p>
            <a:r>
              <a:rPr lang="en-US" dirty="0">
                <a:solidFill>
                  <a:srgbClr val="66FF33"/>
                </a:solidFill>
                <a:latin typeface="Courier New" pitchFamily="49" charset="0"/>
              </a:rPr>
              <a:t>B </a:t>
            </a:r>
            <a:r>
              <a:rPr lang="en-US" dirty="0" err="1">
                <a:solidFill>
                  <a:srgbClr val="66FF33"/>
                </a:solidFill>
                <a:latin typeface="Courier New" pitchFamily="49" charset="0"/>
              </a:rPr>
              <a:t>q.deq</a:t>
            </a:r>
            <a:r>
              <a:rPr lang="en-US" dirty="0">
                <a:solidFill>
                  <a:srgbClr val="66FF33"/>
                </a:solidFill>
                <a:latin typeface="Courier New" pitchFamily="49" charset="0"/>
              </a:rPr>
              <a:t>()</a:t>
            </a:r>
          </a:p>
          <a:p>
            <a:r>
              <a:rPr lang="en-US" dirty="0">
                <a:solidFill>
                  <a:srgbClr val="66FF33"/>
                </a:solidFill>
                <a:latin typeface="Courier New" pitchFamily="49" charset="0"/>
              </a:rPr>
              <a:t>B q:4</a:t>
            </a:r>
          </a:p>
          <a:p>
            <a:endParaRPr lang="en-US" dirty="0">
              <a:solidFill>
                <a:srgbClr val="FF9900"/>
              </a:solidFill>
              <a:latin typeface="Courier New" pitchFamily="49" charset="0"/>
            </a:endParaRPr>
          </a:p>
          <a:p>
            <a:r>
              <a:rPr lang="en-US" dirty="0">
                <a:solidFill>
                  <a:srgbClr val="FF9900"/>
                </a:solidFill>
                <a:latin typeface="Courier New" pitchFamily="49" charset="0"/>
              </a:rPr>
              <a:t>A q:void</a:t>
            </a:r>
          </a:p>
        </p:txBody>
      </p:sp>
      <p:pic>
        <p:nvPicPr>
          <p:cNvPr id="14" name="Picture 7"/>
          <p:cNvPicPr>
            <a:picLocks noChangeAspect="1" noChangeArrowheads="1"/>
          </p:cNvPicPr>
          <p:nvPr/>
        </p:nvPicPr>
        <p:blipFill>
          <a:blip r:embed="rId3" cstate="print"/>
          <a:srcRect/>
          <a:stretch>
            <a:fillRect/>
          </a:stretch>
        </p:blipFill>
        <p:spPr bwMode="auto">
          <a:xfrm>
            <a:off x="655638" y="6157913"/>
            <a:ext cx="587375" cy="587375"/>
          </a:xfrm>
          <a:prstGeom prst="rect">
            <a:avLst/>
          </a:prstGeom>
          <a:noFill/>
          <a:ln w="9525">
            <a:noFill/>
            <a:miter lim="800000"/>
            <a:headEnd/>
            <a:tailEnd/>
          </a:ln>
        </p:spPr>
      </p:pic>
      <p:sp>
        <p:nvSpPr>
          <p:cNvPr id="3" name="AutoShape 14">
            <a:extLst>
              <a:ext uri="{FF2B5EF4-FFF2-40B4-BE49-F238E27FC236}">
                <a16:creationId xmlns:a16="http://schemas.microsoft.com/office/drawing/2014/main" id="{F62A9989-2EB0-330E-DC69-081F073B2965}"/>
              </a:ext>
            </a:extLst>
          </p:cNvPr>
          <p:cNvSpPr>
            <a:spLocks noChangeArrowheads="1"/>
          </p:cNvSpPr>
          <p:nvPr/>
        </p:nvSpPr>
        <p:spPr bwMode="auto">
          <a:xfrm>
            <a:off x="2716213" y="3754438"/>
            <a:ext cx="2120900" cy="412750"/>
          </a:xfrm>
          <a:prstGeom prst="wedgeRoundRectCallout">
            <a:avLst>
              <a:gd name="adj1" fmla="val -71497"/>
              <a:gd name="adj2" fmla="val -139386"/>
              <a:gd name="adj3" fmla="val 16667"/>
            </a:avLst>
          </a:prstGeom>
          <a:noFill/>
          <a:ln w="38100" algn="ctr">
            <a:solidFill>
              <a:srgbClr val="FF3300"/>
            </a:solidFill>
            <a:miter lim="800000"/>
            <a:headEnd/>
            <a:tailEnd/>
          </a:ln>
        </p:spPr>
        <p:txBody>
          <a:bodyPr/>
          <a:lstStyle/>
          <a:p>
            <a:pPr algn="ctr"/>
            <a:endParaRPr lang="en-US" dirty="0">
              <a:latin typeface="Courier New" pitchFamily="49" charset="0"/>
            </a:endParaRPr>
          </a:p>
        </p:txBody>
      </p:sp>
      <p:sp>
        <p:nvSpPr>
          <p:cNvPr id="5" name="Text Box 15">
            <a:extLst>
              <a:ext uri="{FF2B5EF4-FFF2-40B4-BE49-F238E27FC236}">
                <a16:creationId xmlns:a16="http://schemas.microsoft.com/office/drawing/2014/main" id="{2AE8A8A7-28FD-8767-7740-D39303D7424A}"/>
              </a:ext>
            </a:extLst>
          </p:cNvPr>
          <p:cNvSpPr txBox="1">
            <a:spLocks noChangeArrowheads="1"/>
          </p:cNvSpPr>
          <p:nvPr/>
        </p:nvSpPr>
        <p:spPr bwMode="auto">
          <a:xfrm>
            <a:off x="172543" y="2843087"/>
            <a:ext cx="2543670" cy="461665"/>
          </a:xfrm>
          <a:prstGeom prst="rect">
            <a:avLst/>
          </a:prstGeom>
          <a:noFill/>
          <a:ln w="38100" algn="ctr">
            <a:solidFill>
              <a:srgbClr val="FF0000"/>
            </a:solidFill>
            <a:miter lim="800000"/>
            <a:headEnd/>
            <a:tailEnd/>
          </a:ln>
        </p:spPr>
        <p:txBody>
          <a:bodyPr wrap="square">
            <a:spAutoFit/>
          </a:bodyPr>
          <a:lstStyle/>
          <a:p>
            <a:pPr algn="ctr"/>
            <a:r>
              <a:rPr lang="en-US" dirty="0">
                <a:solidFill>
                  <a:srgbClr val="FFFF00"/>
                </a:solidFill>
                <a:latin typeface="Arial" pitchFamily="34" charset="0"/>
              </a:rPr>
              <a:t>discard this one</a:t>
            </a:r>
          </a:p>
        </p:txBody>
      </p:sp>
    </p:spTree>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0" name="Footer Placeholder 2"/>
          <p:cNvSpPr>
            <a:spLocks noGrp="1"/>
          </p:cNvSpPr>
          <p:nvPr>
            <p:ph type="ftr" sz="quarter" idx="10"/>
          </p:nvPr>
        </p:nvSpPr>
        <p:spPr>
          <a:xfrm>
            <a:off x="3124200" y="6248400"/>
            <a:ext cx="2895600" cy="457200"/>
          </a:xfrm>
        </p:spPr>
        <p:txBody>
          <a:bodyPr/>
          <a:lstStyle/>
          <a:p>
            <a:pPr>
              <a:defRPr/>
            </a:pPr>
            <a:r>
              <a:rPr lang="en-US" b="0" dirty="0">
                <a:latin typeface="Arial" pitchFamily="34" charset="0"/>
                <a:cs typeface="+mn-cs"/>
              </a:rPr>
              <a:t>Art of Multiprocessor Programming</a:t>
            </a:r>
          </a:p>
        </p:txBody>
      </p:sp>
      <p:sp>
        <p:nvSpPr>
          <p:cNvPr id="11" name="Slide Number Placeholder 3"/>
          <p:cNvSpPr>
            <a:spLocks noGrp="1"/>
          </p:cNvSpPr>
          <p:nvPr>
            <p:ph type="sldNum" sz="quarter" idx="11"/>
          </p:nvPr>
        </p:nvSpPr>
        <p:spPr>
          <a:xfrm>
            <a:off x="6553200" y="6248400"/>
            <a:ext cx="1905000" cy="457200"/>
          </a:xfrm>
        </p:spPr>
        <p:txBody>
          <a:bodyPr/>
          <a:lstStyle/>
          <a:p>
            <a:pPr>
              <a:defRPr/>
            </a:pPr>
            <a:fld id="{67C94EB0-21E6-4C20-A8D3-C6ED5F850AD7}" type="slidenum">
              <a:rPr lang="x-none" b="0">
                <a:latin typeface="Arial" pitchFamily="34" charset="0"/>
                <a:cs typeface="+mn-cs"/>
              </a:rPr>
              <a:pPr>
                <a:defRPr/>
              </a:pPr>
              <a:t>133</a:t>
            </a:fld>
            <a:endParaRPr lang="en-US" b="0" dirty="0">
              <a:latin typeface="Arial" pitchFamily="34" charset="0"/>
              <a:cs typeface="+mn-cs"/>
            </a:endParaRPr>
          </a:p>
        </p:txBody>
      </p:sp>
      <p:sp>
        <p:nvSpPr>
          <p:cNvPr id="137220" name="Text Box 2"/>
          <p:cNvSpPr txBox="1">
            <a:spLocks noChangeArrowheads="1"/>
          </p:cNvSpPr>
          <p:nvPr/>
        </p:nvSpPr>
        <p:spPr bwMode="auto">
          <a:xfrm>
            <a:off x="1493838" y="2163763"/>
            <a:ext cx="4251325" cy="2308324"/>
          </a:xfrm>
          <a:prstGeom prst="rect">
            <a:avLst/>
          </a:prstGeom>
          <a:noFill/>
          <a:ln w="9525">
            <a:noFill/>
            <a:miter lim="800000"/>
            <a:headEnd/>
            <a:tailEnd/>
          </a:ln>
        </p:spPr>
        <p:txBody>
          <a:bodyPr>
            <a:spAutoFit/>
          </a:bodyPr>
          <a:lstStyle/>
          <a:p>
            <a:r>
              <a:rPr lang="en-US" dirty="0">
                <a:solidFill>
                  <a:srgbClr val="FF9900"/>
                </a:solidFill>
                <a:latin typeface="Courier New" pitchFamily="49" charset="0"/>
              </a:rPr>
              <a:t>A </a:t>
            </a:r>
            <a:r>
              <a:rPr lang="en-US" dirty="0" err="1">
                <a:solidFill>
                  <a:srgbClr val="FF9900"/>
                </a:solidFill>
                <a:latin typeface="Courier New" pitchFamily="49" charset="0"/>
              </a:rPr>
              <a:t>q.enq</a:t>
            </a:r>
            <a:r>
              <a:rPr lang="en-US" dirty="0">
                <a:solidFill>
                  <a:srgbClr val="FF9900"/>
                </a:solidFill>
                <a:latin typeface="Courier New" pitchFamily="49" charset="0"/>
              </a:rPr>
              <a:t>(3)</a:t>
            </a:r>
          </a:p>
          <a:p>
            <a:r>
              <a:rPr lang="en-US" dirty="0">
                <a:solidFill>
                  <a:srgbClr val="66FF33"/>
                </a:solidFill>
                <a:latin typeface="Courier New" pitchFamily="49" charset="0"/>
              </a:rPr>
              <a:t>B </a:t>
            </a:r>
            <a:r>
              <a:rPr lang="en-US" dirty="0" err="1">
                <a:solidFill>
                  <a:srgbClr val="66FF33"/>
                </a:solidFill>
                <a:latin typeface="Courier New" pitchFamily="49" charset="0"/>
              </a:rPr>
              <a:t>q.enq</a:t>
            </a:r>
            <a:r>
              <a:rPr lang="en-US" dirty="0">
                <a:solidFill>
                  <a:srgbClr val="66FF33"/>
                </a:solidFill>
                <a:latin typeface="Courier New" pitchFamily="49" charset="0"/>
              </a:rPr>
              <a:t>(4)</a:t>
            </a:r>
          </a:p>
          <a:p>
            <a:r>
              <a:rPr lang="en-US" dirty="0">
                <a:solidFill>
                  <a:srgbClr val="66FF33"/>
                </a:solidFill>
                <a:latin typeface="Courier New" pitchFamily="49" charset="0"/>
              </a:rPr>
              <a:t>B q:void</a:t>
            </a:r>
          </a:p>
          <a:p>
            <a:r>
              <a:rPr lang="en-US" dirty="0">
                <a:solidFill>
                  <a:srgbClr val="66FF33"/>
                </a:solidFill>
                <a:latin typeface="Courier New" pitchFamily="49" charset="0"/>
              </a:rPr>
              <a:t>B </a:t>
            </a:r>
            <a:r>
              <a:rPr lang="en-US" dirty="0" err="1">
                <a:solidFill>
                  <a:srgbClr val="66FF33"/>
                </a:solidFill>
                <a:latin typeface="Courier New" pitchFamily="49" charset="0"/>
              </a:rPr>
              <a:t>q.deq</a:t>
            </a:r>
            <a:r>
              <a:rPr lang="en-US" dirty="0">
                <a:solidFill>
                  <a:srgbClr val="66FF33"/>
                </a:solidFill>
                <a:latin typeface="Courier New" pitchFamily="49" charset="0"/>
              </a:rPr>
              <a:t>()</a:t>
            </a:r>
          </a:p>
          <a:p>
            <a:r>
              <a:rPr lang="en-US" dirty="0">
                <a:solidFill>
                  <a:srgbClr val="66FF33"/>
                </a:solidFill>
                <a:latin typeface="Courier New" pitchFamily="49" charset="0"/>
              </a:rPr>
              <a:t>B q:4</a:t>
            </a:r>
          </a:p>
          <a:p>
            <a:r>
              <a:rPr lang="en-US" dirty="0">
                <a:solidFill>
                  <a:srgbClr val="FF9900"/>
                </a:solidFill>
                <a:latin typeface="Courier New" pitchFamily="49" charset="0"/>
              </a:rPr>
              <a:t>A q:void</a:t>
            </a:r>
          </a:p>
        </p:txBody>
      </p:sp>
      <p:sp>
        <p:nvSpPr>
          <p:cNvPr id="137221" name="Rectangle 3"/>
          <p:cNvSpPr>
            <a:spLocks noGrp="1" noChangeArrowheads="1"/>
          </p:cNvSpPr>
          <p:nvPr>
            <p:ph type="title" idx="4294967295"/>
          </p:nvPr>
        </p:nvSpPr>
        <p:spPr/>
        <p:txBody>
          <a:bodyPr/>
          <a:lstStyle/>
          <a:p>
            <a:pPr eaLnBrk="1" hangingPunct="1"/>
            <a:r>
              <a:rPr lang="en-US"/>
              <a:t>Example</a:t>
            </a:r>
          </a:p>
        </p:txBody>
      </p:sp>
      <p:grpSp>
        <p:nvGrpSpPr>
          <p:cNvPr id="137222" name="Group 4"/>
          <p:cNvGrpSpPr>
            <a:grpSpLocks/>
          </p:cNvGrpSpPr>
          <p:nvPr/>
        </p:nvGrpSpPr>
        <p:grpSpPr bwMode="auto">
          <a:xfrm>
            <a:off x="1600200" y="5956300"/>
            <a:ext cx="7391400" cy="630238"/>
            <a:chOff x="528" y="3352"/>
            <a:chExt cx="4656" cy="397"/>
          </a:xfrm>
        </p:grpSpPr>
        <p:sp>
          <p:nvSpPr>
            <p:cNvPr id="137226" name="AutoShape 5"/>
            <p:cNvSpPr>
              <a:spLocks noChangeArrowheads="1"/>
            </p:cNvSpPr>
            <p:nvPr/>
          </p:nvSpPr>
          <p:spPr bwMode="auto">
            <a:xfrm>
              <a:off x="528" y="3352"/>
              <a:ext cx="4656" cy="397"/>
            </a:xfrm>
            <a:prstGeom prst="rightArrow">
              <a:avLst>
                <a:gd name="adj1" fmla="val 50000"/>
                <a:gd name="adj2" fmla="val 293199"/>
              </a:avLst>
            </a:prstGeom>
            <a:solidFill>
              <a:srgbClr val="0099FF"/>
            </a:solidFill>
            <a:ln w="38100">
              <a:solidFill>
                <a:srgbClr val="0099FF"/>
              </a:solidFill>
              <a:miter lim="800000"/>
              <a:headEnd/>
              <a:tailEnd/>
            </a:ln>
          </p:spPr>
          <p:txBody>
            <a:bodyPr wrap="none" anchor="ctr"/>
            <a:lstStyle/>
            <a:p>
              <a:endParaRPr lang="en-US" dirty="0">
                <a:latin typeface="Courier New" pitchFamily="49" charset="0"/>
              </a:endParaRPr>
            </a:p>
          </p:txBody>
        </p:sp>
        <p:sp>
          <p:nvSpPr>
            <p:cNvPr id="137227" name="Text Box 6"/>
            <p:cNvSpPr txBox="1">
              <a:spLocks noChangeArrowheads="1"/>
            </p:cNvSpPr>
            <p:nvPr/>
          </p:nvSpPr>
          <p:spPr bwMode="auto">
            <a:xfrm>
              <a:off x="2235" y="3436"/>
              <a:ext cx="391" cy="233"/>
            </a:xfrm>
            <a:prstGeom prst="rect">
              <a:avLst/>
            </a:prstGeom>
            <a:noFill/>
            <a:ln w="9525">
              <a:noFill/>
              <a:miter lim="800000"/>
              <a:headEnd/>
              <a:tailEnd/>
            </a:ln>
          </p:spPr>
          <p:txBody>
            <a:bodyPr wrap="none">
              <a:spAutoFit/>
            </a:bodyPr>
            <a:lstStyle/>
            <a:p>
              <a:pPr algn="r"/>
              <a:r>
                <a:rPr lang="en-US" sz="1800" b="0" dirty="0">
                  <a:solidFill>
                    <a:schemeClr val="bg1"/>
                  </a:solidFill>
                  <a:latin typeface="Arial" pitchFamily="34" charset="0"/>
                </a:rPr>
                <a:t>time</a:t>
              </a:r>
            </a:p>
          </p:txBody>
        </p:sp>
      </p:grpSp>
      <p:sp>
        <p:nvSpPr>
          <p:cNvPr id="137223" name="AutoShape 7"/>
          <p:cNvSpPr>
            <a:spLocks noChangeArrowheads="1"/>
          </p:cNvSpPr>
          <p:nvPr/>
        </p:nvSpPr>
        <p:spPr bwMode="auto">
          <a:xfrm>
            <a:off x="2247900" y="5410200"/>
            <a:ext cx="1828800" cy="584200"/>
          </a:xfrm>
          <a:prstGeom prst="leftRightArrow">
            <a:avLst>
              <a:gd name="adj1" fmla="val 50000"/>
              <a:gd name="adj2" fmla="val 62609"/>
            </a:avLst>
          </a:prstGeom>
          <a:solidFill>
            <a:srgbClr val="66FF33"/>
          </a:solidFill>
          <a:ln w="38100">
            <a:solidFill>
              <a:schemeClr val="tx1"/>
            </a:solidFill>
            <a:miter lim="800000"/>
            <a:headEnd/>
            <a:tailEnd/>
          </a:ln>
        </p:spPr>
        <p:txBody>
          <a:bodyPr wrap="none" anchor="ctr"/>
          <a:lstStyle/>
          <a:p>
            <a:pPr algn="ctr"/>
            <a:r>
              <a:rPr lang="en-US" sz="1800" dirty="0">
                <a:solidFill>
                  <a:schemeClr val="tx1"/>
                </a:solidFill>
                <a:latin typeface="Arial" pitchFamily="34" charset="0"/>
              </a:rPr>
              <a:t>B </a:t>
            </a:r>
            <a:r>
              <a:rPr lang="en-US" sz="1800" dirty="0" err="1">
                <a:solidFill>
                  <a:schemeClr val="tx1"/>
                </a:solidFill>
                <a:latin typeface="Arial" pitchFamily="34" charset="0"/>
              </a:rPr>
              <a:t>q.enq</a:t>
            </a:r>
            <a:r>
              <a:rPr lang="en-US" sz="1800" dirty="0">
                <a:solidFill>
                  <a:schemeClr val="tx1"/>
                </a:solidFill>
                <a:latin typeface="Arial" pitchFamily="34" charset="0"/>
              </a:rPr>
              <a:t>(4</a:t>
            </a:r>
            <a:r>
              <a:rPr lang="en-US" sz="1400" dirty="0">
                <a:solidFill>
                  <a:schemeClr val="tx1"/>
                </a:solidFill>
                <a:latin typeface="Arial" pitchFamily="34" charset="0"/>
              </a:rPr>
              <a:t>)</a:t>
            </a:r>
          </a:p>
        </p:txBody>
      </p:sp>
      <p:sp>
        <p:nvSpPr>
          <p:cNvPr id="137224" name="AutoShape 8"/>
          <p:cNvSpPr>
            <a:spLocks noChangeArrowheads="1"/>
          </p:cNvSpPr>
          <p:nvPr/>
        </p:nvSpPr>
        <p:spPr bwMode="auto">
          <a:xfrm>
            <a:off x="4191000" y="5422900"/>
            <a:ext cx="1828800" cy="584200"/>
          </a:xfrm>
          <a:prstGeom prst="leftRightArrow">
            <a:avLst>
              <a:gd name="adj1" fmla="val 50000"/>
              <a:gd name="adj2" fmla="val 62609"/>
            </a:avLst>
          </a:prstGeom>
          <a:solidFill>
            <a:srgbClr val="66FF33"/>
          </a:solidFill>
          <a:ln w="38100">
            <a:solidFill>
              <a:schemeClr val="tx1"/>
            </a:solidFill>
            <a:miter lim="800000"/>
            <a:headEnd/>
            <a:tailEnd/>
          </a:ln>
        </p:spPr>
        <p:txBody>
          <a:bodyPr wrap="none" anchor="ctr"/>
          <a:lstStyle/>
          <a:p>
            <a:pPr algn="ctr"/>
            <a:r>
              <a:rPr lang="en-US" sz="1800" dirty="0">
                <a:solidFill>
                  <a:schemeClr val="tx1"/>
                </a:solidFill>
                <a:latin typeface="Arial" pitchFamily="34" charset="0"/>
              </a:rPr>
              <a:t>B </a:t>
            </a:r>
            <a:r>
              <a:rPr lang="en-US" sz="1800" dirty="0" err="1">
                <a:solidFill>
                  <a:schemeClr val="tx1"/>
                </a:solidFill>
                <a:latin typeface="Arial" pitchFamily="34" charset="0"/>
              </a:rPr>
              <a:t>q.deq</a:t>
            </a:r>
            <a:r>
              <a:rPr lang="en-US" sz="1800" dirty="0">
                <a:solidFill>
                  <a:schemeClr val="tx1"/>
                </a:solidFill>
                <a:latin typeface="Arial" pitchFamily="34" charset="0"/>
              </a:rPr>
              <a:t>()/4</a:t>
            </a:r>
            <a:endParaRPr lang="en-US" sz="1400" dirty="0">
              <a:solidFill>
                <a:schemeClr val="tx1"/>
              </a:solidFill>
              <a:latin typeface="Arial" pitchFamily="34" charset="0"/>
            </a:endParaRPr>
          </a:p>
        </p:txBody>
      </p:sp>
      <p:sp>
        <p:nvSpPr>
          <p:cNvPr id="137225" name="AutoShape 9"/>
          <p:cNvSpPr>
            <a:spLocks noChangeArrowheads="1"/>
          </p:cNvSpPr>
          <p:nvPr/>
        </p:nvSpPr>
        <p:spPr bwMode="auto">
          <a:xfrm>
            <a:off x="1879600" y="4813300"/>
            <a:ext cx="6756400" cy="584200"/>
          </a:xfrm>
          <a:prstGeom prst="leftRightArrow">
            <a:avLst>
              <a:gd name="adj1" fmla="val 50000"/>
              <a:gd name="adj2" fmla="val 231304"/>
            </a:avLst>
          </a:prstGeom>
          <a:solidFill>
            <a:srgbClr val="FF9900"/>
          </a:solidFill>
          <a:ln w="38100">
            <a:solidFill>
              <a:schemeClr val="tx1"/>
            </a:solidFill>
            <a:miter lim="800000"/>
            <a:headEnd/>
            <a:tailEnd/>
          </a:ln>
        </p:spPr>
        <p:txBody>
          <a:bodyPr wrap="none" anchor="ctr"/>
          <a:lstStyle/>
          <a:p>
            <a:pPr algn="ctr"/>
            <a:r>
              <a:rPr lang="en-US" sz="1800" dirty="0">
                <a:solidFill>
                  <a:schemeClr val="tx1"/>
                </a:solidFill>
                <a:latin typeface="Arial" pitchFamily="34" charset="0"/>
              </a:rPr>
              <a:t>A </a:t>
            </a:r>
            <a:r>
              <a:rPr lang="en-US" sz="1800" dirty="0" err="1">
                <a:solidFill>
                  <a:schemeClr val="tx1"/>
                </a:solidFill>
                <a:latin typeface="Arial" pitchFamily="34" charset="0"/>
              </a:rPr>
              <a:t>q.enq</a:t>
            </a:r>
            <a:r>
              <a:rPr lang="en-US" sz="1800" dirty="0">
                <a:solidFill>
                  <a:schemeClr val="tx1"/>
                </a:solidFill>
                <a:latin typeface="Arial" pitchFamily="34" charset="0"/>
              </a:rPr>
              <a:t>(3</a:t>
            </a:r>
            <a:r>
              <a:rPr lang="en-US" sz="1400" dirty="0">
                <a:solidFill>
                  <a:schemeClr val="tx1"/>
                </a:solidFill>
                <a:latin typeface="Arial" pitchFamily="34" charset="0"/>
              </a:rPr>
              <a:t>)</a:t>
            </a:r>
          </a:p>
        </p:txBody>
      </p:sp>
      <p:pic>
        <p:nvPicPr>
          <p:cNvPr id="12" name="Picture 7"/>
          <p:cNvPicPr>
            <a:picLocks noChangeAspect="1" noChangeArrowheads="1"/>
          </p:cNvPicPr>
          <p:nvPr/>
        </p:nvPicPr>
        <p:blipFill>
          <a:blip r:embed="rId3" cstate="print"/>
          <a:srcRect/>
          <a:stretch>
            <a:fillRect/>
          </a:stretch>
        </p:blipFill>
        <p:spPr bwMode="auto">
          <a:xfrm>
            <a:off x="655638" y="6157913"/>
            <a:ext cx="587375" cy="587375"/>
          </a:xfrm>
          <a:prstGeom prst="rect">
            <a:avLst/>
          </a:prstGeom>
          <a:noFill/>
          <a:ln w="9525">
            <a:noFill/>
            <a:miter lim="800000"/>
            <a:headEnd/>
            <a:tailEnd/>
          </a:ln>
        </p:spPr>
      </p:pic>
    </p:spTree>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1" name="Footer Placeholder 2"/>
          <p:cNvSpPr>
            <a:spLocks noGrp="1"/>
          </p:cNvSpPr>
          <p:nvPr>
            <p:ph type="ftr" sz="quarter" idx="10"/>
          </p:nvPr>
        </p:nvSpPr>
        <p:spPr>
          <a:xfrm>
            <a:off x="3124200" y="6248400"/>
            <a:ext cx="2895600" cy="457200"/>
          </a:xfrm>
        </p:spPr>
        <p:txBody>
          <a:bodyPr/>
          <a:lstStyle/>
          <a:p>
            <a:pPr>
              <a:defRPr/>
            </a:pPr>
            <a:r>
              <a:rPr lang="en-US" b="0" dirty="0">
                <a:solidFill>
                  <a:schemeClr val="tx1"/>
                </a:solidFill>
                <a:latin typeface="Arial" pitchFamily="34" charset="0"/>
                <a:cs typeface="+mn-cs"/>
              </a:rPr>
              <a:t>Art of Multiprocessor Programming</a:t>
            </a:r>
          </a:p>
        </p:txBody>
      </p:sp>
      <p:sp>
        <p:nvSpPr>
          <p:cNvPr id="12" name="Slide Number Placeholder 3"/>
          <p:cNvSpPr>
            <a:spLocks noGrp="1"/>
          </p:cNvSpPr>
          <p:nvPr>
            <p:ph type="sldNum" sz="quarter" idx="11"/>
          </p:nvPr>
        </p:nvSpPr>
        <p:spPr>
          <a:xfrm>
            <a:off x="6553200" y="6248400"/>
            <a:ext cx="1905000" cy="457200"/>
          </a:xfrm>
        </p:spPr>
        <p:txBody>
          <a:bodyPr/>
          <a:lstStyle/>
          <a:p>
            <a:pPr>
              <a:defRPr/>
            </a:pPr>
            <a:fld id="{8866F287-CCE6-4630-94B3-A9F542E51C36}" type="slidenum">
              <a:rPr lang="x-none" b="0">
                <a:solidFill>
                  <a:schemeClr val="tx1"/>
                </a:solidFill>
                <a:latin typeface="Arial" pitchFamily="34" charset="0"/>
                <a:cs typeface="+mn-cs"/>
              </a:rPr>
              <a:pPr>
                <a:defRPr/>
              </a:pPr>
              <a:t>134</a:t>
            </a:fld>
            <a:endParaRPr lang="en-US" b="0" dirty="0">
              <a:solidFill>
                <a:schemeClr val="tx1"/>
              </a:solidFill>
              <a:latin typeface="Arial" pitchFamily="34" charset="0"/>
              <a:cs typeface="+mn-cs"/>
            </a:endParaRPr>
          </a:p>
        </p:txBody>
      </p:sp>
      <p:sp>
        <p:nvSpPr>
          <p:cNvPr id="138244" name="Text Box 2"/>
          <p:cNvSpPr txBox="1">
            <a:spLocks noChangeArrowheads="1"/>
          </p:cNvSpPr>
          <p:nvPr/>
        </p:nvSpPr>
        <p:spPr bwMode="auto">
          <a:xfrm>
            <a:off x="1493838" y="2163763"/>
            <a:ext cx="4251325" cy="2308324"/>
          </a:xfrm>
          <a:prstGeom prst="rect">
            <a:avLst/>
          </a:prstGeom>
          <a:noFill/>
          <a:ln w="9525">
            <a:noFill/>
            <a:miter lim="800000"/>
            <a:headEnd/>
            <a:tailEnd/>
          </a:ln>
        </p:spPr>
        <p:txBody>
          <a:bodyPr>
            <a:spAutoFit/>
          </a:bodyPr>
          <a:lstStyle/>
          <a:p>
            <a:r>
              <a:rPr lang="en-US" dirty="0">
                <a:solidFill>
                  <a:srgbClr val="FF9900"/>
                </a:solidFill>
                <a:latin typeface="Courier New" pitchFamily="49" charset="0"/>
              </a:rPr>
              <a:t>A </a:t>
            </a:r>
            <a:r>
              <a:rPr lang="en-US" dirty="0" err="1">
                <a:solidFill>
                  <a:srgbClr val="FF9900"/>
                </a:solidFill>
                <a:latin typeface="Courier New" pitchFamily="49" charset="0"/>
              </a:rPr>
              <a:t>q.enq</a:t>
            </a:r>
            <a:r>
              <a:rPr lang="en-US" dirty="0">
                <a:solidFill>
                  <a:srgbClr val="FF9900"/>
                </a:solidFill>
                <a:latin typeface="Courier New" pitchFamily="49" charset="0"/>
              </a:rPr>
              <a:t>(3)</a:t>
            </a:r>
          </a:p>
          <a:p>
            <a:r>
              <a:rPr lang="en-US" dirty="0">
                <a:solidFill>
                  <a:srgbClr val="66FF33"/>
                </a:solidFill>
                <a:latin typeface="Courier New" pitchFamily="49" charset="0"/>
              </a:rPr>
              <a:t>B </a:t>
            </a:r>
            <a:r>
              <a:rPr lang="en-US" dirty="0" err="1">
                <a:solidFill>
                  <a:srgbClr val="66FF33"/>
                </a:solidFill>
                <a:latin typeface="Courier New" pitchFamily="49" charset="0"/>
              </a:rPr>
              <a:t>q.enq</a:t>
            </a:r>
            <a:r>
              <a:rPr lang="en-US" dirty="0">
                <a:solidFill>
                  <a:srgbClr val="66FF33"/>
                </a:solidFill>
                <a:latin typeface="Courier New" pitchFamily="49" charset="0"/>
              </a:rPr>
              <a:t>(4)</a:t>
            </a:r>
          </a:p>
          <a:p>
            <a:r>
              <a:rPr lang="en-US" dirty="0">
                <a:solidFill>
                  <a:srgbClr val="66FF33"/>
                </a:solidFill>
                <a:latin typeface="Courier New" pitchFamily="49" charset="0"/>
              </a:rPr>
              <a:t>B q:void</a:t>
            </a:r>
          </a:p>
          <a:p>
            <a:r>
              <a:rPr lang="en-US" dirty="0">
                <a:solidFill>
                  <a:srgbClr val="66FF33"/>
                </a:solidFill>
                <a:latin typeface="Courier New" pitchFamily="49" charset="0"/>
              </a:rPr>
              <a:t>B </a:t>
            </a:r>
            <a:r>
              <a:rPr lang="en-US" dirty="0" err="1">
                <a:solidFill>
                  <a:srgbClr val="66FF33"/>
                </a:solidFill>
                <a:latin typeface="Courier New" pitchFamily="49" charset="0"/>
              </a:rPr>
              <a:t>q.deq</a:t>
            </a:r>
            <a:r>
              <a:rPr lang="en-US" dirty="0">
                <a:solidFill>
                  <a:srgbClr val="66FF33"/>
                </a:solidFill>
                <a:latin typeface="Courier New" pitchFamily="49" charset="0"/>
              </a:rPr>
              <a:t>()</a:t>
            </a:r>
          </a:p>
          <a:p>
            <a:r>
              <a:rPr lang="en-US" dirty="0">
                <a:solidFill>
                  <a:srgbClr val="66FF33"/>
                </a:solidFill>
                <a:latin typeface="Courier New" pitchFamily="49" charset="0"/>
              </a:rPr>
              <a:t>B q:4</a:t>
            </a:r>
          </a:p>
          <a:p>
            <a:r>
              <a:rPr lang="en-US" dirty="0">
                <a:solidFill>
                  <a:srgbClr val="FF9900"/>
                </a:solidFill>
                <a:latin typeface="Courier New" pitchFamily="49" charset="0"/>
              </a:rPr>
              <a:t>A q:void</a:t>
            </a:r>
          </a:p>
        </p:txBody>
      </p:sp>
      <p:sp>
        <p:nvSpPr>
          <p:cNvPr id="138245" name="Rectangle 3"/>
          <p:cNvSpPr>
            <a:spLocks noGrp="1" noChangeArrowheads="1"/>
          </p:cNvSpPr>
          <p:nvPr>
            <p:ph type="title" idx="4294967295"/>
          </p:nvPr>
        </p:nvSpPr>
        <p:spPr/>
        <p:txBody>
          <a:bodyPr/>
          <a:lstStyle/>
          <a:p>
            <a:pPr eaLnBrk="1" hangingPunct="1"/>
            <a:r>
              <a:rPr lang="en-US"/>
              <a:t>Example</a:t>
            </a:r>
          </a:p>
        </p:txBody>
      </p:sp>
      <p:grpSp>
        <p:nvGrpSpPr>
          <p:cNvPr id="138246" name="Group 4"/>
          <p:cNvGrpSpPr>
            <a:grpSpLocks/>
          </p:cNvGrpSpPr>
          <p:nvPr/>
        </p:nvGrpSpPr>
        <p:grpSpPr bwMode="auto">
          <a:xfrm>
            <a:off x="1600200" y="5956300"/>
            <a:ext cx="7391400" cy="630238"/>
            <a:chOff x="528" y="3352"/>
            <a:chExt cx="4656" cy="397"/>
          </a:xfrm>
        </p:grpSpPr>
        <p:sp>
          <p:nvSpPr>
            <p:cNvPr id="138251" name="AutoShape 5"/>
            <p:cNvSpPr>
              <a:spLocks noChangeArrowheads="1"/>
            </p:cNvSpPr>
            <p:nvPr/>
          </p:nvSpPr>
          <p:spPr bwMode="auto">
            <a:xfrm>
              <a:off x="528" y="3352"/>
              <a:ext cx="4656" cy="397"/>
            </a:xfrm>
            <a:prstGeom prst="rightArrow">
              <a:avLst>
                <a:gd name="adj1" fmla="val 50000"/>
                <a:gd name="adj2" fmla="val 293199"/>
              </a:avLst>
            </a:prstGeom>
            <a:solidFill>
              <a:srgbClr val="0099FF"/>
            </a:solidFill>
            <a:ln w="38100">
              <a:solidFill>
                <a:srgbClr val="0099FF"/>
              </a:solidFill>
              <a:miter lim="800000"/>
              <a:headEnd/>
              <a:tailEnd/>
            </a:ln>
          </p:spPr>
          <p:txBody>
            <a:bodyPr wrap="none" anchor="ctr"/>
            <a:lstStyle/>
            <a:p>
              <a:endParaRPr lang="en-US" dirty="0">
                <a:latin typeface="Courier New" pitchFamily="49" charset="0"/>
              </a:endParaRPr>
            </a:p>
          </p:txBody>
        </p:sp>
        <p:sp>
          <p:nvSpPr>
            <p:cNvPr id="138252" name="Text Box 6"/>
            <p:cNvSpPr txBox="1">
              <a:spLocks noChangeArrowheads="1"/>
            </p:cNvSpPr>
            <p:nvPr/>
          </p:nvSpPr>
          <p:spPr bwMode="auto">
            <a:xfrm>
              <a:off x="2235" y="3436"/>
              <a:ext cx="391" cy="233"/>
            </a:xfrm>
            <a:prstGeom prst="rect">
              <a:avLst/>
            </a:prstGeom>
            <a:noFill/>
            <a:ln w="9525">
              <a:noFill/>
              <a:miter lim="800000"/>
              <a:headEnd/>
              <a:tailEnd/>
            </a:ln>
          </p:spPr>
          <p:txBody>
            <a:bodyPr wrap="none">
              <a:spAutoFit/>
            </a:bodyPr>
            <a:lstStyle/>
            <a:p>
              <a:pPr algn="r"/>
              <a:r>
                <a:rPr lang="en-US" sz="1800" b="0" dirty="0">
                  <a:solidFill>
                    <a:schemeClr val="bg1"/>
                  </a:solidFill>
                  <a:latin typeface="Arial" pitchFamily="34" charset="0"/>
                </a:rPr>
                <a:t>time</a:t>
              </a:r>
            </a:p>
          </p:txBody>
        </p:sp>
      </p:grpSp>
      <p:sp>
        <p:nvSpPr>
          <p:cNvPr id="138247" name="Text Box 10"/>
          <p:cNvSpPr txBox="1">
            <a:spLocks noChangeArrowheads="1"/>
          </p:cNvSpPr>
          <p:nvPr/>
        </p:nvSpPr>
        <p:spPr bwMode="auto">
          <a:xfrm>
            <a:off x="5400675" y="2163763"/>
            <a:ext cx="2789238" cy="2308324"/>
          </a:xfrm>
          <a:prstGeom prst="rect">
            <a:avLst/>
          </a:prstGeom>
          <a:noFill/>
          <a:ln w="9525">
            <a:noFill/>
            <a:miter lim="800000"/>
            <a:headEnd/>
            <a:tailEnd/>
          </a:ln>
        </p:spPr>
        <p:txBody>
          <a:bodyPr>
            <a:spAutoFit/>
          </a:bodyPr>
          <a:lstStyle/>
          <a:p>
            <a:r>
              <a:rPr lang="en-US" dirty="0">
                <a:solidFill>
                  <a:srgbClr val="66FF33"/>
                </a:solidFill>
                <a:latin typeface="Courier New" pitchFamily="49" charset="0"/>
              </a:rPr>
              <a:t>B </a:t>
            </a:r>
            <a:r>
              <a:rPr lang="en-US" dirty="0" err="1">
                <a:solidFill>
                  <a:srgbClr val="66FF33"/>
                </a:solidFill>
                <a:latin typeface="Courier New" pitchFamily="49" charset="0"/>
              </a:rPr>
              <a:t>q.enq</a:t>
            </a:r>
            <a:r>
              <a:rPr lang="en-US" dirty="0">
                <a:solidFill>
                  <a:srgbClr val="66FF33"/>
                </a:solidFill>
                <a:latin typeface="Courier New" pitchFamily="49" charset="0"/>
              </a:rPr>
              <a:t>(4)</a:t>
            </a:r>
          </a:p>
          <a:p>
            <a:r>
              <a:rPr lang="en-US" dirty="0">
                <a:solidFill>
                  <a:srgbClr val="66FF33"/>
                </a:solidFill>
                <a:latin typeface="Courier New" pitchFamily="49" charset="0"/>
              </a:rPr>
              <a:t>B q:void</a:t>
            </a:r>
          </a:p>
          <a:p>
            <a:r>
              <a:rPr lang="en-US" dirty="0">
                <a:solidFill>
                  <a:srgbClr val="FF9900"/>
                </a:solidFill>
                <a:latin typeface="Courier New" pitchFamily="49" charset="0"/>
              </a:rPr>
              <a:t>A </a:t>
            </a:r>
            <a:r>
              <a:rPr lang="en-US" dirty="0" err="1">
                <a:solidFill>
                  <a:srgbClr val="FF9900"/>
                </a:solidFill>
                <a:latin typeface="Courier New" pitchFamily="49" charset="0"/>
              </a:rPr>
              <a:t>q.enq</a:t>
            </a:r>
            <a:r>
              <a:rPr lang="en-US" dirty="0">
                <a:solidFill>
                  <a:srgbClr val="FF9900"/>
                </a:solidFill>
                <a:latin typeface="Courier New" pitchFamily="49" charset="0"/>
              </a:rPr>
              <a:t>(3)</a:t>
            </a:r>
          </a:p>
          <a:p>
            <a:r>
              <a:rPr lang="en-US" dirty="0">
                <a:solidFill>
                  <a:srgbClr val="FF9900"/>
                </a:solidFill>
                <a:latin typeface="Courier New" pitchFamily="49" charset="0"/>
              </a:rPr>
              <a:t>A q:void</a:t>
            </a:r>
          </a:p>
          <a:p>
            <a:r>
              <a:rPr lang="en-US" dirty="0">
                <a:solidFill>
                  <a:srgbClr val="66FF33"/>
                </a:solidFill>
                <a:latin typeface="Courier New" pitchFamily="49" charset="0"/>
              </a:rPr>
              <a:t>B </a:t>
            </a:r>
            <a:r>
              <a:rPr lang="en-US" dirty="0" err="1">
                <a:solidFill>
                  <a:srgbClr val="66FF33"/>
                </a:solidFill>
                <a:latin typeface="Courier New" pitchFamily="49" charset="0"/>
              </a:rPr>
              <a:t>q.deq</a:t>
            </a:r>
            <a:r>
              <a:rPr lang="en-US" dirty="0">
                <a:solidFill>
                  <a:srgbClr val="66FF33"/>
                </a:solidFill>
                <a:latin typeface="Courier New" pitchFamily="49" charset="0"/>
              </a:rPr>
              <a:t>()</a:t>
            </a:r>
          </a:p>
          <a:p>
            <a:r>
              <a:rPr lang="en-US" dirty="0">
                <a:solidFill>
                  <a:srgbClr val="66FF33"/>
                </a:solidFill>
                <a:latin typeface="Courier New" pitchFamily="49" charset="0"/>
              </a:rPr>
              <a:t>B q:4</a:t>
            </a:r>
          </a:p>
        </p:txBody>
      </p:sp>
      <p:sp>
        <p:nvSpPr>
          <p:cNvPr id="138248" name="AutoShape 22"/>
          <p:cNvSpPr>
            <a:spLocks noChangeArrowheads="1"/>
          </p:cNvSpPr>
          <p:nvPr/>
        </p:nvSpPr>
        <p:spPr bwMode="auto">
          <a:xfrm>
            <a:off x="2247900" y="5410200"/>
            <a:ext cx="1828800" cy="584200"/>
          </a:xfrm>
          <a:prstGeom prst="leftRightArrow">
            <a:avLst>
              <a:gd name="adj1" fmla="val 50000"/>
              <a:gd name="adj2" fmla="val 62609"/>
            </a:avLst>
          </a:prstGeom>
          <a:solidFill>
            <a:srgbClr val="66FF33"/>
          </a:solidFill>
          <a:ln w="38100">
            <a:solidFill>
              <a:schemeClr val="tx1"/>
            </a:solidFill>
            <a:miter lim="800000"/>
            <a:headEnd/>
            <a:tailEnd/>
          </a:ln>
        </p:spPr>
        <p:txBody>
          <a:bodyPr wrap="none" anchor="ctr"/>
          <a:lstStyle/>
          <a:p>
            <a:pPr algn="ctr"/>
            <a:r>
              <a:rPr lang="en-US" sz="1800" dirty="0">
                <a:solidFill>
                  <a:schemeClr val="tx1"/>
                </a:solidFill>
                <a:latin typeface="Arial" pitchFamily="34" charset="0"/>
              </a:rPr>
              <a:t>B </a:t>
            </a:r>
            <a:r>
              <a:rPr lang="en-US" sz="1800" dirty="0" err="1">
                <a:solidFill>
                  <a:schemeClr val="tx1"/>
                </a:solidFill>
                <a:latin typeface="Arial" pitchFamily="34" charset="0"/>
              </a:rPr>
              <a:t>q.enq</a:t>
            </a:r>
            <a:r>
              <a:rPr lang="en-US" sz="1800" dirty="0">
                <a:solidFill>
                  <a:schemeClr val="tx1"/>
                </a:solidFill>
                <a:latin typeface="Arial" pitchFamily="34" charset="0"/>
              </a:rPr>
              <a:t>(4</a:t>
            </a:r>
            <a:r>
              <a:rPr lang="en-US" sz="1400" dirty="0">
                <a:solidFill>
                  <a:schemeClr val="tx1"/>
                </a:solidFill>
                <a:latin typeface="Arial" pitchFamily="34" charset="0"/>
              </a:rPr>
              <a:t>)</a:t>
            </a:r>
          </a:p>
        </p:txBody>
      </p:sp>
      <p:sp>
        <p:nvSpPr>
          <p:cNvPr id="138249" name="AutoShape 23"/>
          <p:cNvSpPr>
            <a:spLocks noChangeArrowheads="1"/>
          </p:cNvSpPr>
          <p:nvPr/>
        </p:nvSpPr>
        <p:spPr bwMode="auto">
          <a:xfrm>
            <a:off x="4191000" y="5422900"/>
            <a:ext cx="1828800" cy="584200"/>
          </a:xfrm>
          <a:prstGeom prst="leftRightArrow">
            <a:avLst>
              <a:gd name="adj1" fmla="val 50000"/>
              <a:gd name="adj2" fmla="val 62609"/>
            </a:avLst>
          </a:prstGeom>
          <a:solidFill>
            <a:srgbClr val="66FF33"/>
          </a:solidFill>
          <a:ln w="38100">
            <a:solidFill>
              <a:schemeClr val="tx1"/>
            </a:solidFill>
            <a:miter lim="800000"/>
            <a:headEnd/>
            <a:tailEnd/>
          </a:ln>
        </p:spPr>
        <p:txBody>
          <a:bodyPr wrap="none" anchor="ctr"/>
          <a:lstStyle/>
          <a:p>
            <a:pPr algn="ctr"/>
            <a:r>
              <a:rPr lang="en-US" sz="1800" dirty="0">
                <a:solidFill>
                  <a:schemeClr val="tx1"/>
                </a:solidFill>
                <a:latin typeface="Arial" pitchFamily="34" charset="0"/>
              </a:rPr>
              <a:t>B </a:t>
            </a:r>
            <a:r>
              <a:rPr lang="en-US" sz="1800" dirty="0" err="1">
                <a:solidFill>
                  <a:schemeClr val="tx1"/>
                </a:solidFill>
                <a:latin typeface="Arial" pitchFamily="34" charset="0"/>
              </a:rPr>
              <a:t>q.deq</a:t>
            </a:r>
            <a:r>
              <a:rPr lang="en-US" sz="1800" dirty="0">
                <a:solidFill>
                  <a:schemeClr val="tx1"/>
                </a:solidFill>
                <a:latin typeface="Arial" pitchFamily="34" charset="0"/>
              </a:rPr>
              <a:t>()/4</a:t>
            </a:r>
            <a:endParaRPr lang="en-US" sz="1400" dirty="0">
              <a:solidFill>
                <a:schemeClr val="tx1"/>
              </a:solidFill>
              <a:latin typeface="Arial" pitchFamily="34" charset="0"/>
            </a:endParaRPr>
          </a:p>
        </p:txBody>
      </p:sp>
      <p:sp>
        <p:nvSpPr>
          <p:cNvPr id="138250" name="AutoShape 24"/>
          <p:cNvSpPr>
            <a:spLocks noChangeArrowheads="1"/>
          </p:cNvSpPr>
          <p:nvPr/>
        </p:nvSpPr>
        <p:spPr bwMode="auto">
          <a:xfrm>
            <a:off x="1879600" y="4813300"/>
            <a:ext cx="6756400" cy="584200"/>
          </a:xfrm>
          <a:prstGeom prst="leftRightArrow">
            <a:avLst>
              <a:gd name="adj1" fmla="val 50000"/>
              <a:gd name="adj2" fmla="val 231304"/>
            </a:avLst>
          </a:prstGeom>
          <a:solidFill>
            <a:srgbClr val="FF9900"/>
          </a:solidFill>
          <a:ln w="38100">
            <a:solidFill>
              <a:schemeClr val="tx1"/>
            </a:solidFill>
            <a:miter lim="800000"/>
            <a:headEnd/>
            <a:tailEnd/>
          </a:ln>
        </p:spPr>
        <p:txBody>
          <a:bodyPr wrap="none" anchor="ctr"/>
          <a:lstStyle/>
          <a:p>
            <a:pPr algn="ctr"/>
            <a:r>
              <a:rPr lang="en-US" sz="1800" dirty="0">
                <a:solidFill>
                  <a:schemeClr val="tx1"/>
                </a:solidFill>
                <a:latin typeface="Arial" pitchFamily="34" charset="0"/>
              </a:rPr>
              <a:t>A </a:t>
            </a:r>
            <a:r>
              <a:rPr lang="en-US" sz="1800" dirty="0" err="1">
                <a:solidFill>
                  <a:schemeClr val="tx1"/>
                </a:solidFill>
                <a:latin typeface="Arial" pitchFamily="34" charset="0"/>
              </a:rPr>
              <a:t>q.enq</a:t>
            </a:r>
            <a:r>
              <a:rPr lang="en-US" sz="1800" dirty="0">
                <a:solidFill>
                  <a:schemeClr val="tx1"/>
                </a:solidFill>
                <a:latin typeface="Arial" pitchFamily="34" charset="0"/>
              </a:rPr>
              <a:t>(3</a:t>
            </a:r>
            <a:r>
              <a:rPr lang="en-US" sz="1400" dirty="0">
                <a:solidFill>
                  <a:schemeClr val="tx1"/>
                </a:solidFill>
                <a:latin typeface="Arial" pitchFamily="34" charset="0"/>
              </a:rPr>
              <a:t>)</a:t>
            </a:r>
          </a:p>
        </p:txBody>
      </p:sp>
      <p:pic>
        <p:nvPicPr>
          <p:cNvPr id="13" name="Picture 7"/>
          <p:cNvPicPr>
            <a:picLocks noChangeAspect="1" noChangeArrowheads="1"/>
          </p:cNvPicPr>
          <p:nvPr/>
        </p:nvPicPr>
        <p:blipFill>
          <a:blip r:embed="rId3" cstate="print"/>
          <a:srcRect/>
          <a:stretch>
            <a:fillRect/>
          </a:stretch>
        </p:blipFill>
        <p:spPr bwMode="auto">
          <a:xfrm>
            <a:off x="655638" y="6157913"/>
            <a:ext cx="587375" cy="587375"/>
          </a:xfrm>
          <a:prstGeom prst="rect">
            <a:avLst/>
          </a:prstGeom>
          <a:noFill/>
          <a:ln w="9525">
            <a:noFill/>
            <a:miter lim="800000"/>
            <a:headEnd/>
            <a:tailEnd/>
          </a:ln>
        </p:spPr>
      </p:pic>
    </p:spTree>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3" name="Footer Placeholder 2"/>
          <p:cNvSpPr>
            <a:spLocks noGrp="1"/>
          </p:cNvSpPr>
          <p:nvPr>
            <p:ph type="ftr" sz="quarter" idx="10"/>
          </p:nvPr>
        </p:nvSpPr>
        <p:spPr>
          <a:xfrm>
            <a:off x="3124200" y="6248400"/>
            <a:ext cx="2895600" cy="457200"/>
          </a:xfrm>
        </p:spPr>
        <p:txBody>
          <a:bodyPr/>
          <a:lstStyle/>
          <a:p>
            <a:pPr>
              <a:defRPr/>
            </a:pPr>
            <a:r>
              <a:rPr lang="en-US" b="0" dirty="0">
                <a:latin typeface="Arial" pitchFamily="34" charset="0"/>
                <a:cs typeface="+mn-cs"/>
              </a:rPr>
              <a:t>Art of Multiprocessor Programming</a:t>
            </a:r>
          </a:p>
        </p:txBody>
      </p:sp>
      <p:sp>
        <p:nvSpPr>
          <p:cNvPr id="24" name="Slide Number Placeholder 3"/>
          <p:cNvSpPr>
            <a:spLocks noGrp="1"/>
          </p:cNvSpPr>
          <p:nvPr>
            <p:ph type="sldNum" sz="quarter" idx="11"/>
          </p:nvPr>
        </p:nvSpPr>
        <p:spPr>
          <a:xfrm>
            <a:off x="6553200" y="6248400"/>
            <a:ext cx="1905000" cy="457200"/>
          </a:xfrm>
        </p:spPr>
        <p:txBody>
          <a:bodyPr/>
          <a:lstStyle/>
          <a:p>
            <a:pPr>
              <a:defRPr/>
            </a:pPr>
            <a:fld id="{B8872AAB-160F-4A3F-ABF6-E9226214C1C3}" type="slidenum">
              <a:rPr lang="x-none" b="0">
                <a:latin typeface="Arial" pitchFamily="34" charset="0"/>
                <a:cs typeface="+mn-cs"/>
              </a:rPr>
              <a:pPr>
                <a:defRPr/>
              </a:pPr>
              <a:t>135</a:t>
            </a:fld>
            <a:endParaRPr lang="en-US" b="0" dirty="0">
              <a:latin typeface="Arial" pitchFamily="34" charset="0"/>
              <a:cs typeface="+mn-cs"/>
            </a:endParaRPr>
          </a:p>
        </p:txBody>
      </p:sp>
      <p:sp>
        <p:nvSpPr>
          <p:cNvPr id="139268" name="AutoShape 23"/>
          <p:cNvSpPr>
            <a:spLocks noChangeArrowheads="1"/>
          </p:cNvSpPr>
          <p:nvPr/>
        </p:nvSpPr>
        <p:spPr bwMode="auto">
          <a:xfrm>
            <a:off x="2247900" y="5410200"/>
            <a:ext cx="1828800" cy="584200"/>
          </a:xfrm>
          <a:prstGeom prst="leftRightArrow">
            <a:avLst>
              <a:gd name="adj1" fmla="val 50000"/>
              <a:gd name="adj2" fmla="val 62609"/>
            </a:avLst>
          </a:prstGeom>
          <a:solidFill>
            <a:srgbClr val="66FF33"/>
          </a:solidFill>
          <a:ln w="38100">
            <a:solidFill>
              <a:schemeClr val="tx1"/>
            </a:solidFill>
            <a:miter lim="800000"/>
            <a:headEnd/>
            <a:tailEnd/>
          </a:ln>
        </p:spPr>
        <p:txBody>
          <a:bodyPr wrap="none" anchor="ctr"/>
          <a:lstStyle/>
          <a:p>
            <a:pPr algn="ctr"/>
            <a:r>
              <a:rPr lang="en-US" sz="1800" dirty="0">
                <a:solidFill>
                  <a:schemeClr val="tx1"/>
                </a:solidFill>
                <a:latin typeface="Arial" pitchFamily="34" charset="0"/>
              </a:rPr>
              <a:t>B </a:t>
            </a:r>
            <a:r>
              <a:rPr lang="en-US" sz="1800" dirty="0" err="1">
                <a:solidFill>
                  <a:schemeClr val="tx1"/>
                </a:solidFill>
                <a:latin typeface="Arial" pitchFamily="34" charset="0"/>
              </a:rPr>
              <a:t>q.enq</a:t>
            </a:r>
            <a:r>
              <a:rPr lang="en-US" sz="1800" dirty="0">
                <a:solidFill>
                  <a:schemeClr val="tx1"/>
                </a:solidFill>
                <a:latin typeface="Arial" pitchFamily="34" charset="0"/>
              </a:rPr>
              <a:t>(4</a:t>
            </a:r>
            <a:r>
              <a:rPr lang="en-US" sz="1400" dirty="0">
                <a:solidFill>
                  <a:schemeClr val="tx1"/>
                </a:solidFill>
                <a:latin typeface="Arial" pitchFamily="34" charset="0"/>
              </a:rPr>
              <a:t>)</a:t>
            </a:r>
          </a:p>
        </p:txBody>
      </p:sp>
      <p:sp>
        <p:nvSpPr>
          <p:cNvPr id="139269" name="AutoShape 24"/>
          <p:cNvSpPr>
            <a:spLocks noChangeArrowheads="1"/>
          </p:cNvSpPr>
          <p:nvPr/>
        </p:nvSpPr>
        <p:spPr bwMode="auto">
          <a:xfrm>
            <a:off x="4191000" y="5422900"/>
            <a:ext cx="1828800" cy="584200"/>
          </a:xfrm>
          <a:prstGeom prst="leftRightArrow">
            <a:avLst>
              <a:gd name="adj1" fmla="val 50000"/>
              <a:gd name="adj2" fmla="val 62609"/>
            </a:avLst>
          </a:prstGeom>
          <a:solidFill>
            <a:srgbClr val="66FF33"/>
          </a:solidFill>
          <a:ln w="38100">
            <a:solidFill>
              <a:schemeClr val="tx1"/>
            </a:solidFill>
            <a:miter lim="800000"/>
            <a:headEnd/>
            <a:tailEnd/>
          </a:ln>
        </p:spPr>
        <p:txBody>
          <a:bodyPr wrap="none" anchor="ctr"/>
          <a:lstStyle/>
          <a:p>
            <a:pPr algn="ctr"/>
            <a:r>
              <a:rPr lang="en-US" sz="1800" dirty="0">
                <a:solidFill>
                  <a:schemeClr val="tx1"/>
                </a:solidFill>
                <a:latin typeface="Arial" pitchFamily="34" charset="0"/>
              </a:rPr>
              <a:t>B </a:t>
            </a:r>
            <a:r>
              <a:rPr lang="en-US" sz="1800" dirty="0" err="1">
                <a:solidFill>
                  <a:schemeClr val="tx1"/>
                </a:solidFill>
                <a:latin typeface="Arial" pitchFamily="34" charset="0"/>
              </a:rPr>
              <a:t>q.deq</a:t>
            </a:r>
            <a:r>
              <a:rPr lang="en-US" sz="1800" dirty="0">
                <a:solidFill>
                  <a:schemeClr val="tx1"/>
                </a:solidFill>
                <a:latin typeface="Arial" pitchFamily="34" charset="0"/>
              </a:rPr>
              <a:t>()/4</a:t>
            </a:r>
            <a:endParaRPr lang="en-US" sz="1400" dirty="0">
              <a:solidFill>
                <a:schemeClr val="tx1"/>
              </a:solidFill>
              <a:latin typeface="Arial" pitchFamily="34" charset="0"/>
            </a:endParaRPr>
          </a:p>
        </p:txBody>
      </p:sp>
      <p:sp>
        <p:nvSpPr>
          <p:cNvPr id="139270" name="AutoShape 25"/>
          <p:cNvSpPr>
            <a:spLocks noChangeArrowheads="1"/>
          </p:cNvSpPr>
          <p:nvPr/>
        </p:nvSpPr>
        <p:spPr bwMode="auto">
          <a:xfrm>
            <a:off x="1879600" y="4813300"/>
            <a:ext cx="6756400" cy="584200"/>
          </a:xfrm>
          <a:prstGeom prst="leftRightArrow">
            <a:avLst>
              <a:gd name="adj1" fmla="val 50000"/>
              <a:gd name="adj2" fmla="val 231304"/>
            </a:avLst>
          </a:prstGeom>
          <a:solidFill>
            <a:srgbClr val="FF9900"/>
          </a:solidFill>
          <a:ln w="38100">
            <a:solidFill>
              <a:schemeClr val="tx1"/>
            </a:solidFill>
            <a:miter lim="800000"/>
            <a:headEnd/>
            <a:tailEnd/>
          </a:ln>
        </p:spPr>
        <p:txBody>
          <a:bodyPr wrap="none" anchor="ctr"/>
          <a:lstStyle/>
          <a:p>
            <a:pPr algn="ctr"/>
            <a:r>
              <a:rPr lang="en-US" sz="1800" dirty="0">
                <a:solidFill>
                  <a:schemeClr val="tx1"/>
                </a:solidFill>
                <a:latin typeface="Arial" pitchFamily="34" charset="0"/>
              </a:rPr>
              <a:t>A </a:t>
            </a:r>
            <a:r>
              <a:rPr lang="en-US" sz="1800" dirty="0" err="1">
                <a:solidFill>
                  <a:schemeClr val="tx1"/>
                </a:solidFill>
                <a:latin typeface="Arial" pitchFamily="34" charset="0"/>
              </a:rPr>
              <a:t>q.enq</a:t>
            </a:r>
            <a:r>
              <a:rPr lang="en-US" sz="1800" dirty="0">
                <a:solidFill>
                  <a:schemeClr val="tx1"/>
                </a:solidFill>
                <a:latin typeface="Arial" pitchFamily="34" charset="0"/>
              </a:rPr>
              <a:t>(3</a:t>
            </a:r>
            <a:r>
              <a:rPr lang="en-US" sz="1400" dirty="0">
                <a:solidFill>
                  <a:schemeClr val="tx1"/>
                </a:solidFill>
                <a:latin typeface="Arial" pitchFamily="34" charset="0"/>
              </a:rPr>
              <a:t>)</a:t>
            </a:r>
          </a:p>
        </p:txBody>
      </p:sp>
      <p:sp>
        <p:nvSpPr>
          <p:cNvPr id="139271" name="Text Box 5"/>
          <p:cNvSpPr txBox="1">
            <a:spLocks noChangeArrowheads="1"/>
          </p:cNvSpPr>
          <p:nvPr/>
        </p:nvSpPr>
        <p:spPr bwMode="auto">
          <a:xfrm>
            <a:off x="1493838" y="2163763"/>
            <a:ext cx="4251325" cy="2308324"/>
          </a:xfrm>
          <a:prstGeom prst="rect">
            <a:avLst/>
          </a:prstGeom>
          <a:noFill/>
          <a:ln w="9525">
            <a:noFill/>
            <a:miter lim="800000"/>
            <a:headEnd/>
            <a:tailEnd/>
          </a:ln>
        </p:spPr>
        <p:txBody>
          <a:bodyPr>
            <a:spAutoFit/>
          </a:bodyPr>
          <a:lstStyle/>
          <a:p>
            <a:r>
              <a:rPr lang="en-US" dirty="0">
                <a:solidFill>
                  <a:srgbClr val="FF9900"/>
                </a:solidFill>
                <a:latin typeface="Courier New" pitchFamily="49" charset="0"/>
              </a:rPr>
              <a:t>A </a:t>
            </a:r>
            <a:r>
              <a:rPr lang="en-US" dirty="0" err="1">
                <a:solidFill>
                  <a:srgbClr val="FF9900"/>
                </a:solidFill>
                <a:latin typeface="Courier New" pitchFamily="49" charset="0"/>
              </a:rPr>
              <a:t>q.enq</a:t>
            </a:r>
            <a:r>
              <a:rPr lang="en-US" dirty="0">
                <a:solidFill>
                  <a:srgbClr val="FF9900"/>
                </a:solidFill>
                <a:latin typeface="Courier New" pitchFamily="49" charset="0"/>
              </a:rPr>
              <a:t>(3)</a:t>
            </a:r>
          </a:p>
          <a:p>
            <a:r>
              <a:rPr lang="en-US" dirty="0">
                <a:solidFill>
                  <a:srgbClr val="66FF33"/>
                </a:solidFill>
                <a:latin typeface="Courier New" pitchFamily="49" charset="0"/>
              </a:rPr>
              <a:t>B </a:t>
            </a:r>
            <a:r>
              <a:rPr lang="en-US" dirty="0" err="1">
                <a:solidFill>
                  <a:srgbClr val="66FF33"/>
                </a:solidFill>
                <a:latin typeface="Courier New" pitchFamily="49" charset="0"/>
              </a:rPr>
              <a:t>q.enq</a:t>
            </a:r>
            <a:r>
              <a:rPr lang="en-US" dirty="0">
                <a:solidFill>
                  <a:srgbClr val="66FF33"/>
                </a:solidFill>
                <a:latin typeface="Courier New" pitchFamily="49" charset="0"/>
              </a:rPr>
              <a:t>(4)</a:t>
            </a:r>
          </a:p>
          <a:p>
            <a:r>
              <a:rPr lang="en-US" dirty="0">
                <a:solidFill>
                  <a:srgbClr val="66FF33"/>
                </a:solidFill>
                <a:latin typeface="Courier New" pitchFamily="49" charset="0"/>
              </a:rPr>
              <a:t>B q:void</a:t>
            </a:r>
          </a:p>
          <a:p>
            <a:r>
              <a:rPr lang="en-US" dirty="0">
                <a:solidFill>
                  <a:srgbClr val="66FF33"/>
                </a:solidFill>
                <a:latin typeface="Courier New" pitchFamily="49" charset="0"/>
              </a:rPr>
              <a:t>B </a:t>
            </a:r>
            <a:r>
              <a:rPr lang="en-US" dirty="0" err="1">
                <a:solidFill>
                  <a:srgbClr val="66FF33"/>
                </a:solidFill>
                <a:latin typeface="Courier New" pitchFamily="49" charset="0"/>
              </a:rPr>
              <a:t>q.deq</a:t>
            </a:r>
            <a:r>
              <a:rPr lang="en-US" dirty="0">
                <a:solidFill>
                  <a:srgbClr val="66FF33"/>
                </a:solidFill>
                <a:latin typeface="Courier New" pitchFamily="49" charset="0"/>
              </a:rPr>
              <a:t>()</a:t>
            </a:r>
          </a:p>
          <a:p>
            <a:r>
              <a:rPr lang="en-US" dirty="0">
                <a:solidFill>
                  <a:srgbClr val="66FF33"/>
                </a:solidFill>
                <a:latin typeface="Courier New" pitchFamily="49" charset="0"/>
              </a:rPr>
              <a:t>B q:4</a:t>
            </a:r>
          </a:p>
          <a:p>
            <a:r>
              <a:rPr lang="en-US" dirty="0">
                <a:solidFill>
                  <a:srgbClr val="FF9900"/>
                </a:solidFill>
                <a:latin typeface="Courier New" pitchFamily="49" charset="0"/>
              </a:rPr>
              <a:t>A q:void</a:t>
            </a:r>
          </a:p>
        </p:txBody>
      </p:sp>
      <p:sp>
        <p:nvSpPr>
          <p:cNvPr id="139272" name="Rectangle 6"/>
          <p:cNvSpPr>
            <a:spLocks noGrp="1" noChangeArrowheads="1"/>
          </p:cNvSpPr>
          <p:nvPr>
            <p:ph type="title" idx="4294967295"/>
          </p:nvPr>
        </p:nvSpPr>
        <p:spPr/>
        <p:txBody>
          <a:bodyPr/>
          <a:lstStyle/>
          <a:p>
            <a:pPr eaLnBrk="1" hangingPunct="1"/>
            <a:r>
              <a:rPr lang="en-US" dirty="0"/>
              <a:t>Example</a:t>
            </a:r>
          </a:p>
        </p:txBody>
      </p:sp>
      <p:grpSp>
        <p:nvGrpSpPr>
          <p:cNvPr id="139273" name="Group 7"/>
          <p:cNvGrpSpPr>
            <a:grpSpLocks/>
          </p:cNvGrpSpPr>
          <p:nvPr/>
        </p:nvGrpSpPr>
        <p:grpSpPr bwMode="auto">
          <a:xfrm>
            <a:off x="1600200" y="5956300"/>
            <a:ext cx="7391400" cy="630238"/>
            <a:chOff x="528" y="3352"/>
            <a:chExt cx="4656" cy="397"/>
          </a:xfrm>
        </p:grpSpPr>
        <p:sp>
          <p:nvSpPr>
            <p:cNvPr id="139287" name="AutoShape 8"/>
            <p:cNvSpPr>
              <a:spLocks noChangeArrowheads="1"/>
            </p:cNvSpPr>
            <p:nvPr/>
          </p:nvSpPr>
          <p:spPr bwMode="auto">
            <a:xfrm>
              <a:off x="528" y="3352"/>
              <a:ext cx="4656" cy="397"/>
            </a:xfrm>
            <a:prstGeom prst="rightArrow">
              <a:avLst>
                <a:gd name="adj1" fmla="val 50000"/>
                <a:gd name="adj2" fmla="val 293199"/>
              </a:avLst>
            </a:prstGeom>
            <a:solidFill>
              <a:srgbClr val="0099FF"/>
            </a:solidFill>
            <a:ln w="38100">
              <a:solidFill>
                <a:srgbClr val="0099FF"/>
              </a:solidFill>
              <a:miter lim="800000"/>
              <a:headEnd/>
              <a:tailEnd/>
            </a:ln>
          </p:spPr>
          <p:txBody>
            <a:bodyPr wrap="none" anchor="ctr"/>
            <a:lstStyle/>
            <a:p>
              <a:endParaRPr lang="en-US" dirty="0">
                <a:latin typeface="Courier New" pitchFamily="49" charset="0"/>
              </a:endParaRPr>
            </a:p>
          </p:txBody>
        </p:sp>
        <p:sp>
          <p:nvSpPr>
            <p:cNvPr id="139288" name="Text Box 9"/>
            <p:cNvSpPr txBox="1">
              <a:spLocks noChangeArrowheads="1"/>
            </p:cNvSpPr>
            <p:nvPr/>
          </p:nvSpPr>
          <p:spPr bwMode="auto">
            <a:xfrm>
              <a:off x="2235" y="3436"/>
              <a:ext cx="391" cy="233"/>
            </a:xfrm>
            <a:prstGeom prst="rect">
              <a:avLst/>
            </a:prstGeom>
            <a:noFill/>
            <a:ln w="9525">
              <a:noFill/>
              <a:miter lim="800000"/>
              <a:headEnd/>
              <a:tailEnd/>
            </a:ln>
          </p:spPr>
          <p:txBody>
            <a:bodyPr wrap="none">
              <a:spAutoFit/>
            </a:bodyPr>
            <a:lstStyle/>
            <a:p>
              <a:pPr algn="r"/>
              <a:r>
                <a:rPr lang="en-US" sz="1800" b="0" dirty="0">
                  <a:solidFill>
                    <a:schemeClr val="bg1"/>
                  </a:solidFill>
                  <a:latin typeface="Arial" pitchFamily="34" charset="0"/>
                </a:rPr>
                <a:t>time</a:t>
              </a:r>
            </a:p>
          </p:txBody>
        </p:sp>
      </p:grpSp>
      <p:sp>
        <p:nvSpPr>
          <p:cNvPr id="139274" name="Text Box 13"/>
          <p:cNvSpPr txBox="1">
            <a:spLocks noChangeArrowheads="1"/>
          </p:cNvSpPr>
          <p:nvPr/>
        </p:nvSpPr>
        <p:spPr bwMode="auto">
          <a:xfrm>
            <a:off x="5400675" y="2163763"/>
            <a:ext cx="2789238" cy="2308324"/>
          </a:xfrm>
          <a:prstGeom prst="rect">
            <a:avLst/>
          </a:prstGeom>
          <a:noFill/>
          <a:ln w="9525">
            <a:noFill/>
            <a:miter lim="800000"/>
            <a:headEnd/>
            <a:tailEnd/>
          </a:ln>
        </p:spPr>
        <p:txBody>
          <a:bodyPr>
            <a:spAutoFit/>
          </a:bodyPr>
          <a:lstStyle/>
          <a:p>
            <a:r>
              <a:rPr lang="en-US" dirty="0">
                <a:solidFill>
                  <a:srgbClr val="66FF33"/>
                </a:solidFill>
                <a:latin typeface="Courier New" pitchFamily="49" charset="0"/>
              </a:rPr>
              <a:t>B </a:t>
            </a:r>
            <a:r>
              <a:rPr lang="en-US" dirty="0" err="1">
                <a:solidFill>
                  <a:srgbClr val="66FF33"/>
                </a:solidFill>
                <a:latin typeface="Courier New" pitchFamily="49" charset="0"/>
              </a:rPr>
              <a:t>q.enq</a:t>
            </a:r>
            <a:r>
              <a:rPr lang="en-US" dirty="0">
                <a:solidFill>
                  <a:srgbClr val="66FF33"/>
                </a:solidFill>
                <a:latin typeface="Courier New" pitchFamily="49" charset="0"/>
              </a:rPr>
              <a:t>(4)</a:t>
            </a:r>
          </a:p>
          <a:p>
            <a:r>
              <a:rPr lang="en-US" dirty="0">
                <a:solidFill>
                  <a:srgbClr val="66FF33"/>
                </a:solidFill>
                <a:latin typeface="Courier New" pitchFamily="49" charset="0"/>
              </a:rPr>
              <a:t>B q:void</a:t>
            </a:r>
          </a:p>
          <a:p>
            <a:r>
              <a:rPr lang="en-US" dirty="0">
                <a:solidFill>
                  <a:srgbClr val="FF9900"/>
                </a:solidFill>
                <a:latin typeface="Courier New" pitchFamily="49" charset="0"/>
              </a:rPr>
              <a:t>A </a:t>
            </a:r>
            <a:r>
              <a:rPr lang="en-US" dirty="0" err="1">
                <a:solidFill>
                  <a:srgbClr val="FF9900"/>
                </a:solidFill>
                <a:latin typeface="Courier New" pitchFamily="49" charset="0"/>
              </a:rPr>
              <a:t>q.enq</a:t>
            </a:r>
            <a:r>
              <a:rPr lang="en-US" dirty="0">
                <a:solidFill>
                  <a:srgbClr val="FF9900"/>
                </a:solidFill>
                <a:latin typeface="Courier New" pitchFamily="49" charset="0"/>
              </a:rPr>
              <a:t>(3)</a:t>
            </a:r>
          </a:p>
          <a:p>
            <a:r>
              <a:rPr lang="en-US" dirty="0">
                <a:solidFill>
                  <a:srgbClr val="FF9900"/>
                </a:solidFill>
                <a:latin typeface="Courier New" pitchFamily="49" charset="0"/>
              </a:rPr>
              <a:t>A q:void</a:t>
            </a:r>
          </a:p>
          <a:p>
            <a:r>
              <a:rPr lang="en-US" dirty="0">
                <a:solidFill>
                  <a:srgbClr val="66FF33"/>
                </a:solidFill>
                <a:latin typeface="Courier New" pitchFamily="49" charset="0"/>
              </a:rPr>
              <a:t>B </a:t>
            </a:r>
            <a:r>
              <a:rPr lang="en-US" dirty="0" err="1">
                <a:solidFill>
                  <a:srgbClr val="66FF33"/>
                </a:solidFill>
                <a:latin typeface="Courier New" pitchFamily="49" charset="0"/>
              </a:rPr>
              <a:t>q.deq</a:t>
            </a:r>
            <a:r>
              <a:rPr lang="en-US" dirty="0">
                <a:solidFill>
                  <a:srgbClr val="66FF33"/>
                </a:solidFill>
                <a:latin typeface="Courier New" pitchFamily="49" charset="0"/>
              </a:rPr>
              <a:t>()</a:t>
            </a:r>
          </a:p>
          <a:p>
            <a:r>
              <a:rPr lang="en-US" dirty="0">
                <a:solidFill>
                  <a:srgbClr val="66FF33"/>
                </a:solidFill>
                <a:latin typeface="Courier New" pitchFamily="49" charset="0"/>
              </a:rPr>
              <a:t>B q:4</a:t>
            </a:r>
          </a:p>
        </p:txBody>
      </p:sp>
      <p:sp>
        <p:nvSpPr>
          <p:cNvPr id="139275" name="AutoShape 14"/>
          <p:cNvSpPr>
            <a:spLocks noChangeArrowheads="1"/>
          </p:cNvSpPr>
          <p:nvPr/>
        </p:nvSpPr>
        <p:spPr bwMode="auto">
          <a:xfrm rot="5400000">
            <a:off x="5141119" y="2280444"/>
            <a:ext cx="2484438" cy="2235200"/>
          </a:xfrm>
          <a:prstGeom prst="wedgeRoundRectCallout">
            <a:avLst>
              <a:gd name="adj1" fmla="val -52111"/>
              <a:gd name="adj2" fmla="val 59157"/>
              <a:gd name="adj3" fmla="val 16667"/>
            </a:avLst>
          </a:prstGeom>
          <a:noFill/>
          <a:ln w="38100" algn="ctr">
            <a:solidFill>
              <a:srgbClr val="FF3300"/>
            </a:solidFill>
            <a:miter lim="800000"/>
            <a:headEnd/>
            <a:tailEnd/>
          </a:ln>
        </p:spPr>
        <p:txBody>
          <a:bodyPr rot="10800000" vert="eaVert"/>
          <a:lstStyle/>
          <a:p>
            <a:pPr algn="ctr"/>
            <a:endParaRPr lang="en-US" dirty="0">
              <a:latin typeface="Courier New" pitchFamily="49" charset="0"/>
            </a:endParaRPr>
          </a:p>
        </p:txBody>
      </p:sp>
      <p:sp>
        <p:nvSpPr>
          <p:cNvPr id="139276" name="Text Box 15"/>
          <p:cNvSpPr txBox="1">
            <a:spLocks noChangeArrowheads="1"/>
          </p:cNvSpPr>
          <p:nvPr/>
        </p:nvSpPr>
        <p:spPr bwMode="auto">
          <a:xfrm>
            <a:off x="4348163" y="1576388"/>
            <a:ext cx="4456669" cy="461665"/>
          </a:xfrm>
          <a:prstGeom prst="rect">
            <a:avLst/>
          </a:prstGeom>
          <a:noFill/>
          <a:ln w="38100" algn="ctr">
            <a:solidFill>
              <a:srgbClr val="FF0000"/>
            </a:solidFill>
            <a:miter lim="800000"/>
            <a:headEnd/>
            <a:tailEnd/>
          </a:ln>
        </p:spPr>
        <p:txBody>
          <a:bodyPr wrap="none">
            <a:spAutoFit/>
          </a:bodyPr>
          <a:lstStyle/>
          <a:p>
            <a:r>
              <a:rPr lang="en-US" dirty="0">
                <a:solidFill>
                  <a:srgbClr val="FFFF00"/>
                </a:solidFill>
                <a:latin typeface="Arial" pitchFamily="34" charset="0"/>
              </a:rPr>
              <a:t>Equivalent sequential history</a:t>
            </a:r>
          </a:p>
        </p:txBody>
      </p:sp>
      <p:grpSp>
        <p:nvGrpSpPr>
          <p:cNvPr id="139277" name="Group 22"/>
          <p:cNvGrpSpPr>
            <a:grpSpLocks/>
          </p:cNvGrpSpPr>
          <p:nvPr/>
        </p:nvGrpSpPr>
        <p:grpSpPr bwMode="auto">
          <a:xfrm>
            <a:off x="3276600" y="4986338"/>
            <a:ext cx="1728788" cy="1474787"/>
            <a:chOff x="2064" y="3141"/>
            <a:chExt cx="1089" cy="929"/>
          </a:xfrm>
        </p:grpSpPr>
        <p:sp>
          <p:nvSpPr>
            <p:cNvPr id="139278" name="Line 2"/>
            <p:cNvSpPr>
              <a:spLocks noChangeShapeType="1"/>
            </p:cNvSpPr>
            <p:nvPr/>
          </p:nvSpPr>
          <p:spPr bwMode="auto">
            <a:xfrm flipH="1">
              <a:off x="3136" y="3568"/>
              <a:ext cx="8" cy="384"/>
            </a:xfrm>
            <a:prstGeom prst="line">
              <a:avLst/>
            </a:prstGeom>
            <a:noFill/>
            <a:ln w="28575">
              <a:solidFill>
                <a:schemeClr val="tx1"/>
              </a:solidFill>
              <a:prstDash val="dash"/>
              <a:round/>
              <a:headEnd/>
              <a:tailEnd/>
            </a:ln>
          </p:spPr>
          <p:txBody>
            <a:bodyPr>
              <a:spAutoFit/>
            </a:bodyPr>
            <a:lstStyle/>
            <a:p>
              <a:endParaRPr lang="en-US" dirty="0">
                <a:latin typeface="Courier New" pitchFamily="49" charset="0"/>
              </a:endParaRPr>
            </a:p>
          </p:txBody>
        </p:sp>
        <p:sp>
          <p:nvSpPr>
            <p:cNvPr id="139279" name="Line 3"/>
            <p:cNvSpPr>
              <a:spLocks noChangeShapeType="1"/>
            </p:cNvSpPr>
            <p:nvPr/>
          </p:nvSpPr>
          <p:spPr bwMode="auto">
            <a:xfrm flipH="1">
              <a:off x="2600" y="3144"/>
              <a:ext cx="8" cy="888"/>
            </a:xfrm>
            <a:prstGeom prst="line">
              <a:avLst/>
            </a:prstGeom>
            <a:noFill/>
            <a:ln w="28575">
              <a:solidFill>
                <a:schemeClr val="tx1"/>
              </a:solidFill>
              <a:prstDash val="dash"/>
              <a:round/>
              <a:headEnd/>
              <a:tailEnd/>
            </a:ln>
          </p:spPr>
          <p:txBody>
            <a:bodyPr>
              <a:spAutoFit/>
            </a:bodyPr>
            <a:lstStyle/>
            <a:p>
              <a:endParaRPr lang="en-US" dirty="0">
                <a:latin typeface="Courier New" pitchFamily="49" charset="0"/>
              </a:endParaRPr>
            </a:p>
          </p:txBody>
        </p:sp>
        <p:sp>
          <p:nvSpPr>
            <p:cNvPr id="139280" name="Line 4"/>
            <p:cNvSpPr>
              <a:spLocks noChangeShapeType="1"/>
            </p:cNvSpPr>
            <p:nvPr/>
          </p:nvSpPr>
          <p:spPr bwMode="auto">
            <a:xfrm flipH="1">
              <a:off x="2064" y="3616"/>
              <a:ext cx="0" cy="320"/>
            </a:xfrm>
            <a:prstGeom prst="line">
              <a:avLst/>
            </a:prstGeom>
            <a:noFill/>
            <a:ln w="28575">
              <a:solidFill>
                <a:schemeClr val="tx1"/>
              </a:solidFill>
              <a:prstDash val="dash"/>
              <a:round/>
              <a:headEnd/>
              <a:tailEnd/>
            </a:ln>
          </p:spPr>
          <p:txBody>
            <a:bodyPr>
              <a:spAutoFit/>
            </a:bodyPr>
            <a:lstStyle/>
            <a:p>
              <a:endParaRPr lang="en-US" dirty="0">
                <a:latin typeface="Courier New" pitchFamily="49" charset="0"/>
              </a:endParaRPr>
            </a:p>
          </p:txBody>
        </p:sp>
        <p:sp>
          <p:nvSpPr>
            <p:cNvPr id="139281" name="Line 16"/>
            <p:cNvSpPr>
              <a:spLocks noChangeShapeType="1"/>
            </p:cNvSpPr>
            <p:nvPr/>
          </p:nvSpPr>
          <p:spPr bwMode="auto">
            <a:xfrm flipH="1">
              <a:off x="2609" y="3141"/>
              <a:ext cx="0" cy="153"/>
            </a:xfrm>
            <a:prstGeom prst="line">
              <a:avLst/>
            </a:prstGeom>
            <a:noFill/>
            <a:ln w="76200">
              <a:solidFill>
                <a:srgbClr val="FF3300"/>
              </a:solidFill>
              <a:round/>
              <a:headEnd/>
              <a:tailEnd/>
            </a:ln>
          </p:spPr>
          <p:txBody>
            <a:bodyPr wrap="none" anchor="ctr"/>
            <a:lstStyle/>
            <a:p>
              <a:endParaRPr lang="en-US" dirty="0">
                <a:latin typeface="Courier New" pitchFamily="49" charset="0"/>
              </a:endParaRPr>
            </a:p>
          </p:txBody>
        </p:sp>
        <p:sp>
          <p:nvSpPr>
            <p:cNvPr id="139282" name="Line 17"/>
            <p:cNvSpPr>
              <a:spLocks noChangeShapeType="1"/>
            </p:cNvSpPr>
            <p:nvPr/>
          </p:nvSpPr>
          <p:spPr bwMode="auto">
            <a:xfrm flipH="1">
              <a:off x="2074" y="3501"/>
              <a:ext cx="0" cy="187"/>
            </a:xfrm>
            <a:prstGeom prst="line">
              <a:avLst/>
            </a:prstGeom>
            <a:noFill/>
            <a:ln w="76200">
              <a:solidFill>
                <a:srgbClr val="FF3300"/>
              </a:solidFill>
              <a:round/>
              <a:headEnd/>
              <a:tailEnd/>
            </a:ln>
          </p:spPr>
          <p:txBody>
            <a:bodyPr wrap="none" anchor="ctr"/>
            <a:lstStyle/>
            <a:p>
              <a:endParaRPr lang="en-US" dirty="0">
                <a:latin typeface="Courier New" pitchFamily="49" charset="0"/>
              </a:endParaRPr>
            </a:p>
          </p:txBody>
        </p:sp>
        <p:sp>
          <p:nvSpPr>
            <p:cNvPr id="139283" name="Line 18"/>
            <p:cNvSpPr>
              <a:spLocks noChangeShapeType="1"/>
            </p:cNvSpPr>
            <p:nvPr/>
          </p:nvSpPr>
          <p:spPr bwMode="auto">
            <a:xfrm flipH="1">
              <a:off x="3153" y="3509"/>
              <a:ext cx="0" cy="177"/>
            </a:xfrm>
            <a:prstGeom prst="line">
              <a:avLst/>
            </a:prstGeom>
            <a:noFill/>
            <a:ln w="76200">
              <a:solidFill>
                <a:srgbClr val="FF3300"/>
              </a:solidFill>
              <a:round/>
              <a:headEnd/>
              <a:tailEnd/>
            </a:ln>
          </p:spPr>
          <p:txBody>
            <a:bodyPr wrap="none" anchor="ctr"/>
            <a:lstStyle/>
            <a:p>
              <a:endParaRPr lang="en-US" dirty="0">
                <a:latin typeface="Courier New" pitchFamily="49" charset="0"/>
              </a:endParaRPr>
            </a:p>
          </p:txBody>
        </p:sp>
        <p:sp>
          <p:nvSpPr>
            <p:cNvPr id="139284" name="Line 19"/>
            <p:cNvSpPr>
              <a:spLocks noChangeShapeType="1"/>
            </p:cNvSpPr>
            <p:nvPr/>
          </p:nvSpPr>
          <p:spPr bwMode="auto">
            <a:xfrm flipH="1">
              <a:off x="2074" y="3845"/>
              <a:ext cx="0" cy="225"/>
            </a:xfrm>
            <a:prstGeom prst="line">
              <a:avLst/>
            </a:prstGeom>
            <a:noFill/>
            <a:ln w="76200">
              <a:solidFill>
                <a:srgbClr val="FF3300"/>
              </a:solidFill>
              <a:round/>
              <a:headEnd/>
              <a:tailEnd/>
            </a:ln>
          </p:spPr>
          <p:txBody>
            <a:bodyPr wrap="none" anchor="ctr"/>
            <a:lstStyle/>
            <a:p>
              <a:endParaRPr lang="en-US" dirty="0">
                <a:latin typeface="Courier New" pitchFamily="49" charset="0"/>
              </a:endParaRPr>
            </a:p>
          </p:txBody>
        </p:sp>
        <p:sp>
          <p:nvSpPr>
            <p:cNvPr id="139285" name="Line 20"/>
            <p:cNvSpPr>
              <a:spLocks noChangeShapeType="1"/>
            </p:cNvSpPr>
            <p:nvPr/>
          </p:nvSpPr>
          <p:spPr bwMode="auto">
            <a:xfrm>
              <a:off x="3145" y="3853"/>
              <a:ext cx="0" cy="201"/>
            </a:xfrm>
            <a:prstGeom prst="line">
              <a:avLst/>
            </a:prstGeom>
            <a:noFill/>
            <a:ln w="76200">
              <a:solidFill>
                <a:srgbClr val="FF3300"/>
              </a:solidFill>
              <a:round/>
              <a:headEnd/>
              <a:tailEnd/>
            </a:ln>
          </p:spPr>
          <p:txBody>
            <a:bodyPr wrap="none" anchor="ctr"/>
            <a:lstStyle/>
            <a:p>
              <a:endParaRPr lang="en-US" dirty="0">
                <a:latin typeface="Courier New" pitchFamily="49" charset="0"/>
              </a:endParaRPr>
            </a:p>
          </p:txBody>
        </p:sp>
        <p:sp>
          <p:nvSpPr>
            <p:cNvPr id="139286" name="Line 21"/>
            <p:cNvSpPr>
              <a:spLocks noChangeShapeType="1"/>
            </p:cNvSpPr>
            <p:nvPr/>
          </p:nvSpPr>
          <p:spPr bwMode="auto">
            <a:xfrm flipH="1">
              <a:off x="2601" y="3853"/>
              <a:ext cx="0" cy="217"/>
            </a:xfrm>
            <a:prstGeom prst="line">
              <a:avLst/>
            </a:prstGeom>
            <a:noFill/>
            <a:ln w="76200">
              <a:solidFill>
                <a:srgbClr val="FF3300"/>
              </a:solidFill>
              <a:round/>
              <a:headEnd/>
              <a:tailEnd/>
            </a:ln>
          </p:spPr>
          <p:txBody>
            <a:bodyPr wrap="none" anchor="ctr"/>
            <a:lstStyle/>
            <a:p>
              <a:endParaRPr lang="en-US" dirty="0">
                <a:latin typeface="Courier New" pitchFamily="49" charset="0"/>
              </a:endParaRPr>
            </a:p>
          </p:txBody>
        </p:sp>
      </p:grpSp>
      <p:pic>
        <p:nvPicPr>
          <p:cNvPr id="25" name="Picture 7"/>
          <p:cNvPicPr>
            <a:picLocks noChangeAspect="1" noChangeArrowheads="1"/>
          </p:cNvPicPr>
          <p:nvPr/>
        </p:nvPicPr>
        <p:blipFill>
          <a:blip r:embed="rId3" cstate="print"/>
          <a:srcRect/>
          <a:stretch>
            <a:fillRect/>
          </a:stretch>
        </p:blipFill>
        <p:spPr bwMode="auto">
          <a:xfrm>
            <a:off x="655638" y="6157913"/>
            <a:ext cx="587375" cy="587375"/>
          </a:xfrm>
          <a:prstGeom prst="rect">
            <a:avLst/>
          </a:prstGeom>
          <a:noFill/>
          <a:ln w="9525">
            <a:noFill/>
            <a:miter lim="800000"/>
            <a:headEnd/>
            <a:tailEnd/>
          </a:ln>
        </p:spPr>
      </p:pic>
    </p:spTree>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Footer Placeholder 3"/>
          <p:cNvSpPr>
            <a:spLocks noGrp="1"/>
          </p:cNvSpPr>
          <p:nvPr>
            <p:ph type="ftr" sz="quarter" idx="10"/>
          </p:nvPr>
        </p:nvSpPr>
        <p:spPr>
          <a:xfrm>
            <a:off x="3124200" y="6248400"/>
            <a:ext cx="2895600" cy="457200"/>
          </a:xfrm>
        </p:spPr>
        <p:txBody>
          <a:bodyPr/>
          <a:lstStyle/>
          <a:p>
            <a:pPr>
              <a:defRPr/>
            </a:pPr>
            <a:r>
              <a:rPr lang="en-US" b="0" dirty="0">
                <a:latin typeface="Arial" pitchFamily="34" charset="0"/>
                <a:cs typeface="+mn-cs"/>
              </a:rPr>
              <a:t>Art of Multiprocessor Programming</a:t>
            </a:r>
          </a:p>
        </p:txBody>
      </p:sp>
      <p:sp>
        <p:nvSpPr>
          <p:cNvPr id="6" name="Slide Number Placeholder 4"/>
          <p:cNvSpPr>
            <a:spLocks noGrp="1"/>
          </p:cNvSpPr>
          <p:nvPr>
            <p:ph type="sldNum" sz="quarter" idx="11"/>
          </p:nvPr>
        </p:nvSpPr>
        <p:spPr>
          <a:xfrm>
            <a:off x="6553200" y="6248400"/>
            <a:ext cx="1905000" cy="457200"/>
          </a:xfrm>
        </p:spPr>
        <p:txBody>
          <a:bodyPr/>
          <a:lstStyle/>
          <a:p>
            <a:pPr>
              <a:defRPr/>
            </a:pPr>
            <a:fld id="{2688B45E-5460-457D-84BC-B34D8F7863C1}" type="slidenum">
              <a:rPr lang="x-none" b="0">
                <a:latin typeface="Arial" pitchFamily="34" charset="0"/>
                <a:cs typeface="+mn-cs"/>
              </a:rPr>
              <a:pPr>
                <a:defRPr/>
              </a:pPr>
              <a:t>136</a:t>
            </a:fld>
            <a:endParaRPr lang="en-US" b="0" dirty="0">
              <a:latin typeface="Arial" pitchFamily="34" charset="0"/>
              <a:cs typeface="+mn-cs"/>
            </a:endParaRPr>
          </a:p>
        </p:txBody>
      </p:sp>
      <p:sp>
        <p:nvSpPr>
          <p:cNvPr id="140293" name="Rectangle 3"/>
          <p:cNvSpPr>
            <a:spLocks noGrp="1" noChangeArrowheads="1"/>
          </p:cNvSpPr>
          <p:nvPr>
            <p:ph type="title" idx="4294967295"/>
          </p:nvPr>
        </p:nvSpPr>
        <p:spPr/>
        <p:txBody>
          <a:bodyPr/>
          <a:lstStyle/>
          <a:p>
            <a:pPr eaLnBrk="1" hangingPunct="1"/>
            <a:r>
              <a:rPr lang="en-US" dirty="0"/>
              <a:t>Concurrency</a:t>
            </a:r>
          </a:p>
        </p:txBody>
      </p:sp>
      <p:pic>
        <p:nvPicPr>
          <p:cNvPr id="7" name="Picture 7"/>
          <p:cNvPicPr>
            <a:picLocks noChangeAspect="1" noChangeArrowheads="1"/>
          </p:cNvPicPr>
          <p:nvPr/>
        </p:nvPicPr>
        <p:blipFill>
          <a:blip r:embed="rId3" cstate="print"/>
          <a:srcRect/>
          <a:stretch>
            <a:fillRect/>
          </a:stretch>
        </p:blipFill>
        <p:spPr bwMode="auto">
          <a:xfrm>
            <a:off x="655638" y="6157913"/>
            <a:ext cx="587375" cy="587375"/>
          </a:xfrm>
          <a:prstGeom prst="rect">
            <a:avLst/>
          </a:prstGeom>
          <a:noFill/>
          <a:ln w="9525">
            <a:noFill/>
            <a:miter lim="800000"/>
            <a:headEnd/>
            <a:tailEnd/>
          </a:ln>
        </p:spPr>
      </p:pic>
      <p:sp>
        <p:nvSpPr>
          <p:cNvPr id="2" name="TextBox 1">
            <a:extLst>
              <a:ext uri="{FF2B5EF4-FFF2-40B4-BE49-F238E27FC236}">
                <a16:creationId xmlns:a16="http://schemas.microsoft.com/office/drawing/2014/main" id="{FEE91102-D0D6-4449-4F6D-EC1BDD645863}"/>
              </a:ext>
            </a:extLst>
          </p:cNvPr>
          <p:cNvSpPr txBox="1"/>
          <p:nvPr/>
        </p:nvSpPr>
        <p:spPr bwMode="auto">
          <a:xfrm>
            <a:off x="457200" y="3606269"/>
            <a:ext cx="6552364" cy="523220"/>
          </a:xfrm>
          <a:prstGeom prst="rect">
            <a:avLst/>
          </a:prstGeom>
          <a:solidFill>
            <a:schemeClr val="tx1"/>
          </a:solidFill>
          <a:ln w="76200">
            <a:solidFill>
              <a:srgbClr val="FFC00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2800" b="0" dirty="0">
                <a:solidFill>
                  <a:srgbClr val="FFFF00"/>
                </a:solidFill>
              </a:rPr>
              <a:t>When </a:t>
            </a:r>
            <a:r>
              <a:rPr lang="en-US" sz="2800" b="0" i="1" dirty="0">
                <a:solidFill>
                  <a:schemeClr val="bg1"/>
                </a:solidFill>
              </a:rPr>
              <a:t>must</a:t>
            </a:r>
            <a:r>
              <a:rPr lang="en-US" sz="2800" b="0" dirty="0">
                <a:solidFill>
                  <a:srgbClr val="FFFF00"/>
                </a:solidFill>
              </a:rPr>
              <a:t> a method invocation block?</a:t>
            </a:r>
            <a:endParaRPr lang="en-US" sz="2800" b="0" dirty="0">
              <a:solidFill>
                <a:srgbClr val="FFFF00"/>
              </a:solidFill>
              <a:latin typeface="Arial" panose="020B0604020202020204" pitchFamily="34" charset="0"/>
              <a:cs typeface="Arial" panose="020B0604020202020204" pitchFamily="34" charset="0"/>
            </a:endParaRPr>
          </a:p>
        </p:txBody>
      </p:sp>
      <p:sp>
        <p:nvSpPr>
          <p:cNvPr id="3" name="TextBox 3">
            <a:extLst>
              <a:ext uri="{FF2B5EF4-FFF2-40B4-BE49-F238E27FC236}">
                <a16:creationId xmlns:a16="http://schemas.microsoft.com/office/drawing/2014/main" id="{26781E56-D2D2-A40E-AA9E-7F526DF79BB1}"/>
              </a:ext>
            </a:extLst>
          </p:cNvPr>
          <p:cNvSpPr txBox="1"/>
          <p:nvPr/>
        </p:nvSpPr>
        <p:spPr bwMode="auto">
          <a:xfrm>
            <a:off x="457200" y="2547913"/>
            <a:ext cx="8098971" cy="489429"/>
          </a:xfrm>
          <a:prstGeom prst="rect">
            <a:avLst/>
          </a:prstGeom>
          <a:solidFill>
            <a:schemeClr val="tx1"/>
          </a:solidFill>
          <a:ln w="76200">
            <a:solidFill>
              <a:schemeClr val="accent2">
                <a:lumMod val="40000"/>
                <a:lumOff val="60000"/>
              </a:schemeClr>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eaLnBrk="1" hangingPunct="1">
              <a:lnSpc>
                <a:spcPct val="90000"/>
              </a:lnSpc>
            </a:pPr>
            <a:r>
              <a:rPr lang="en-US" sz="2800" b="0" dirty="0">
                <a:solidFill>
                  <a:srgbClr val="FFFF00"/>
                </a:solidFill>
              </a:rPr>
              <a:t>How </a:t>
            </a:r>
            <a:r>
              <a:rPr lang="en-US" sz="2800" b="0" i="1" dirty="0">
                <a:solidFill>
                  <a:schemeClr val="bg1"/>
                </a:solidFill>
              </a:rPr>
              <a:t>much</a:t>
            </a:r>
            <a:r>
              <a:rPr lang="en-US" sz="2800" b="0" dirty="0">
                <a:solidFill>
                  <a:srgbClr val="FFFF00"/>
                </a:solidFill>
              </a:rPr>
              <a:t> concurrency does linearizability allow?</a:t>
            </a:r>
            <a:endParaRPr lang="en-US" sz="2800" b="0" dirty="0">
              <a:solidFill>
                <a:srgbClr val="FFFF00"/>
              </a:solidFill>
              <a:latin typeface="Courier New" pitchFamily="49"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13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Footer Placeholder 3"/>
          <p:cNvSpPr>
            <a:spLocks noGrp="1"/>
          </p:cNvSpPr>
          <p:nvPr>
            <p:ph type="ftr" sz="quarter" idx="10"/>
          </p:nvPr>
        </p:nvSpPr>
        <p:spPr>
          <a:xfrm>
            <a:off x="3124200" y="6248400"/>
            <a:ext cx="2895600" cy="457200"/>
          </a:xfrm>
        </p:spPr>
        <p:txBody>
          <a:bodyPr/>
          <a:lstStyle/>
          <a:p>
            <a:pPr>
              <a:defRPr/>
            </a:pPr>
            <a:r>
              <a:rPr lang="en-US" b="0" dirty="0">
                <a:latin typeface="Arial" pitchFamily="34" charset="0"/>
                <a:cs typeface="+mn-cs"/>
              </a:rPr>
              <a:t>Art of Multiprocessor Programming</a:t>
            </a:r>
          </a:p>
        </p:txBody>
      </p:sp>
      <p:sp>
        <p:nvSpPr>
          <p:cNvPr id="6" name="Slide Number Placeholder 4"/>
          <p:cNvSpPr>
            <a:spLocks noGrp="1"/>
          </p:cNvSpPr>
          <p:nvPr>
            <p:ph type="sldNum" sz="quarter" idx="11"/>
          </p:nvPr>
        </p:nvSpPr>
        <p:spPr>
          <a:xfrm>
            <a:off x="6553200" y="6248400"/>
            <a:ext cx="1905000" cy="457200"/>
          </a:xfrm>
        </p:spPr>
        <p:txBody>
          <a:bodyPr/>
          <a:lstStyle/>
          <a:p>
            <a:pPr>
              <a:defRPr/>
            </a:pPr>
            <a:fld id="{3EF6E5B1-5392-4AAF-9198-5D4484D413F0}" type="slidenum">
              <a:rPr lang="x-none" b="0">
                <a:latin typeface="Arial" pitchFamily="34" charset="0"/>
                <a:cs typeface="+mn-cs"/>
              </a:rPr>
              <a:pPr>
                <a:defRPr/>
              </a:pPr>
              <a:t>137</a:t>
            </a:fld>
            <a:endParaRPr lang="en-US" b="0" dirty="0">
              <a:latin typeface="Arial" pitchFamily="34" charset="0"/>
              <a:cs typeface="+mn-cs"/>
            </a:endParaRPr>
          </a:p>
        </p:txBody>
      </p:sp>
      <p:sp>
        <p:nvSpPr>
          <p:cNvPr id="141317" name="Rectangle 3"/>
          <p:cNvSpPr>
            <a:spLocks noGrp="1" noChangeArrowheads="1"/>
          </p:cNvSpPr>
          <p:nvPr>
            <p:ph type="title" idx="4294967295"/>
          </p:nvPr>
        </p:nvSpPr>
        <p:spPr/>
        <p:txBody>
          <a:bodyPr/>
          <a:lstStyle/>
          <a:p>
            <a:pPr eaLnBrk="1" hangingPunct="1"/>
            <a:r>
              <a:rPr lang="en-US"/>
              <a:t>Concurrency</a:t>
            </a:r>
          </a:p>
        </p:txBody>
      </p:sp>
      <p:pic>
        <p:nvPicPr>
          <p:cNvPr id="7" name="Picture 7"/>
          <p:cNvPicPr>
            <a:picLocks noChangeAspect="1" noChangeArrowheads="1"/>
          </p:cNvPicPr>
          <p:nvPr/>
        </p:nvPicPr>
        <p:blipFill>
          <a:blip r:embed="rId3" cstate="print"/>
          <a:srcRect/>
          <a:stretch>
            <a:fillRect/>
          </a:stretch>
        </p:blipFill>
        <p:spPr bwMode="auto">
          <a:xfrm>
            <a:off x="655638" y="6157913"/>
            <a:ext cx="587375" cy="587375"/>
          </a:xfrm>
          <a:prstGeom prst="rect">
            <a:avLst/>
          </a:prstGeom>
          <a:noFill/>
          <a:ln w="9525">
            <a:noFill/>
            <a:miter lim="800000"/>
            <a:headEnd/>
            <a:tailEnd/>
          </a:ln>
        </p:spPr>
      </p:pic>
      <p:sp>
        <p:nvSpPr>
          <p:cNvPr id="2" name="TextBox 1">
            <a:extLst>
              <a:ext uri="{FF2B5EF4-FFF2-40B4-BE49-F238E27FC236}">
                <a16:creationId xmlns:a16="http://schemas.microsoft.com/office/drawing/2014/main" id="{D7F119F7-9165-D4AE-8BD2-062A15607206}"/>
              </a:ext>
            </a:extLst>
          </p:cNvPr>
          <p:cNvSpPr txBox="1"/>
          <p:nvPr/>
        </p:nvSpPr>
        <p:spPr bwMode="auto">
          <a:xfrm>
            <a:off x="1243014" y="2029787"/>
            <a:ext cx="3801790" cy="480131"/>
          </a:xfrm>
          <a:prstGeom prst="rect">
            <a:avLst/>
          </a:prstGeom>
          <a:solidFill>
            <a:schemeClr val="tx1"/>
          </a:solidFill>
          <a:ln w="76200">
            <a:solidFill>
              <a:srgbClr val="FFC00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eaLnBrk="1" hangingPunct="1">
              <a:lnSpc>
                <a:spcPct val="90000"/>
              </a:lnSpc>
            </a:pPr>
            <a:r>
              <a:rPr lang="en-US" sz="2800" b="0" dirty="0">
                <a:solidFill>
                  <a:srgbClr val="FFFF00"/>
                </a:solidFill>
              </a:rPr>
              <a:t>Defined in every state</a:t>
            </a:r>
          </a:p>
        </p:txBody>
      </p:sp>
      <p:sp>
        <p:nvSpPr>
          <p:cNvPr id="3" name="TextBox 3">
            <a:extLst>
              <a:ext uri="{FF2B5EF4-FFF2-40B4-BE49-F238E27FC236}">
                <a16:creationId xmlns:a16="http://schemas.microsoft.com/office/drawing/2014/main" id="{F14FFF19-FA30-FBBC-E5E0-68814352EC57}"/>
              </a:ext>
            </a:extLst>
          </p:cNvPr>
          <p:cNvSpPr txBox="1"/>
          <p:nvPr/>
        </p:nvSpPr>
        <p:spPr bwMode="auto">
          <a:xfrm>
            <a:off x="652222" y="1398591"/>
            <a:ext cx="4181034" cy="489429"/>
          </a:xfrm>
          <a:prstGeom prst="rect">
            <a:avLst/>
          </a:prstGeom>
          <a:solidFill>
            <a:schemeClr val="tx1"/>
          </a:solidFill>
          <a:ln w="76200">
            <a:solidFill>
              <a:schemeClr val="accent2">
                <a:lumMod val="40000"/>
                <a:lumOff val="60000"/>
              </a:schemeClr>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eaLnBrk="1" hangingPunct="1">
              <a:lnSpc>
                <a:spcPct val="90000"/>
              </a:lnSpc>
            </a:pPr>
            <a:r>
              <a:rPr lang="en-US" sz="2800" b="0" dirty="0">
                <a:solidFill>
                  <a:srgbClr val="FFFF00"/>
                </a:solidFill>
              </a:rPr>
              <a:t>Focus on </a:t>
            </a:r>
            <a:r>
              <a:rPr lang="en-US" sz="2800" b="0" i="1" dirty="0">
                <a:solidFill>
                  <a:schemeClr val="bg1"/>
                </a:solidFill>
              </a:rPr>
              <a:t>total</a:t>
            </a:r>
            <a:r>
              <a:rPr lang="en-US" sz="2800" b="0" dirty="0">
                <a:solidFill>
                  <a:srgbClr val="FFFF00"/>
                </a:solidFill>
              </a:rPr>
              <a:t> methods</a:t>
            </a:r>
            <a:endParaRPr lang="en-US" sz="2800" b="0" dirty="0">
              <a:solidFill>
                <a:srgbClr val="FFFF00"/>
              </a:solidFill>
              <a:latin typeface="Courier New" pitchFamily="49" charset="0"/>
            </a:endParaRPr>
          </a:p>
        </p:txBody>
      </p:sp>
      <p:sp>
        <p:nvSpPr>
          <p:cNvPr id="4" name="TextBox 3">
            <a:extLst>
              <a:ext uri="{FF2B5EF4-FFF2-40B4-BE49-F238E27FC236}">
                <a16:creationId xmlns:a16="http://schemas.microsoft.com/office/drawing/2014/main" id="{5728C551-980D-C911-D7F0-12C5FF97EC80}"/>
              </a:ext>
            </a:extLst>
          </p:cNvPr>
          <p:cNvSpPr txBox="1"/>
          <p:nvPr/>
        </p:nvSpPr>
        <p:spPr bwMode="auto">
          <a:xfrm>
            <a:off x="652222" y="2651685"/>
            <a:ext cx="1995113" cy="523220"/>
          </a:xfrm>
          <a:prstGeom prst="rect">
            <a:avLst/>
          </a:prstGeom>
          <a:solidFill>
            <a:schemeClr val="tx1"/>
          </a:solidFill>
          <a:ln w="76200">
            <a:solidFill>
              <a:srgbClr val="00FFFF"/>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eaLnBrk="1" hangingPunct="1"/>
            <a:r>
              <a:rPr lang="en-US" sz="2800" b="0" dirty="0">
                <a:solidFill>
                  <a:srgbClr val="FFFF00"/>
                </a:solidFill>
              </a:rPr>
              <a:t>Example:</a:t>
            </a:r>
            <a:endParaRPr lang="en-US" sz="2800" b="0" i="1" dirty="0">
              <a:solidFill>
                <a:srgbClr val="FFFF00"/>
              </a:solidFill>
            </a:endParaRPr>
          </a:p>
        </p:txBody>
      </p:sp>
      <p:sp>
        <p:nvSpPr>
          <p:cNvPr id="8" name="TextBox 7">
            <a:extLst>
              <a:ext uri="{FF2B5EF4-FFF2-40B4-BE49-F238E27FC236}">
                <a16:creationId xmlns:a16="http://schemas.microsoft.com/office/drawing/2014/main" id="{E2D1A639-A420-AC8A-5D3B-96AF70EEA506}"/>
              </a:ext>
            </a:extLst>
          </p:cNvPr>
          <p:cNvSpPr txBox="1"/>
          <p:nvPr/>
        </p:nvSpPr>
        <p:spPr bwMode="auto">
          <a:xfrm>
            <a:off x="1243015" y="3316672"/>
            <a:ext cx="5149622" cy="489429"/>
          </a:xfrm>
          <a:prstGeom prst="rect">
            <a:avLst/>
          </a:prstGeom>
          <a:solidFill>
            <a:schemeClr val="tx1"/>
          </a:solidFill>
          <a:ln w="76200">
            <a:solidFill>
              <a:srgbClr val="FF000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eaLnBrk="1" hangingPunct="1">
              <a:lnSpc>
                <a:spcPct val="90000"/>
              </a:lnSpc>
            </a:pPr>
            <a:r>
              <a:rPr lang="en-US" sz="2800" dirty="0" err="1">
                <a:solidFill>
                  <a:schemeClr val="bg1"/>
                </a:solidFill>
                <a:latin typeface="Courier New" pitchFamily="49" charset="0"/>
              </a:rPr>
              <a:t>deq</a:t>
            </a:r>
            <a:r>
              <a:rPr lang="en-US" sz="2800" dirty="0">
                <a:solidFill>
                  <a:schemeClr val="bg1"/>
                </a:solidFill>
                <a:latin typeface="Courier New" pitchFamily="49" charset="0"/>
              </a:rPr>
              <a:t>()</a:t>
            </a:r>
            <a:r>
              <a:rPr lang="en-US" sz="2800" b="0" dirty="0">
                <a:solidFill>
                  <a:srgbClr val="FFFF00"/>
                </a:solidFill>
              </a:rPr>
              <a:t>throws </a:t>
            </a:r>
            <a:r>
              <a:rPr lang="en-US" sz="2800" dirty="0">
                <a:solidFill>
                  <a:schemeClr val="bg1"/>
                </a:solidFill>
                <a:latin typeface="Courier New" pitchFamily="49" charset="0"/>
              </a:rPr>
              <a:t>Empty</a:t>
            </a:r>
            <a:r>
              <a:rPr lang="en-US" sz="2800" b="0" dirty="0">
                <a:solidFill>
                  <a:srgbClr val="FFFF00"/>
                </a:solidFill>
              </a:rPr>
              <a:t> exception</a:t>
            </a:r>
          </a:p>
        </p:txBody>
      </p:sp>
      <p:sp>
        <p:nvSpPr>
          <p:cNvPr id="9" name="TextBox 8">
            <a:extLst>
              <a:ext uri="{FF2B5EF4-FFF2-40B4-BE49-F238E27FC236}">
                <a16:creationId xmlns:a16="http://schemas.microsoft.com/office/drawing/2014/main" id="{73183210-AE73-77E1-CA29-86048B773335}"/>
              </a:ext>
            </a:extLst>
          </p:cNvPr>
          <p:cNvSpPr txBox="1"/>
          <p:nvPr/>
        </p:nvSpPr>
        <p:spPr bwMode="auto">
          <a:xfrm>
            <a:off x="1243014" y="3947868"/>
            <a:ext cx="4871048" cy="489429"/>
          </a:xfrm>
          <a:prstGeom prst="rect">
            <a:avLst/>
          </a:prstGeom>
          <a:solidFill>
            <a:schemeClr val="tx1"/>
          </a:solidFill>
          <a:ln w="76200">
            <a:solidFill>
              <a:srgbClr val="7030A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eaLnBrk="1" hangingPunct="1">
              <a:lnSpc>
                <a:spcPct val="90000"/>
              </a:lnSpc>
            </a:pPr>
            <a:r>
              <a:rPr lang="en-US" sz="2800" b="0" dirty="0">
                <a:solidFill>
                  <a:srgbClr val="FFFF00"/>
                </a:solidFill>
              </a:rPr>
              <a:t>Versus </a:t>
            </a:r>
            <a:r>
              <a:rPr lang="en-US" sz="2800" dirty="0" err="1">
                <a:solidFill>
                  <a:schemeClr val="bg1"/>
                </a:solidFill>
                <a:latin typeface="Courier New" pitchFamily="49" charset="0"/>
              </a:rPr>
              <a:t>deq</a:t>
            </a:r>
            <a:r>
              <a:rPr lang="en-US" sz="2800" dirty="0">
                <a:solidFill>
                  <a:schemeClr val="bg1"/>
                </a:solidFill>
                <a:latin typeface="Courier New" pitchFamily="49" charset="0"/>
              </a:rPr>
              <a:t>()</a:t>
            </a:r>
            <a:r>
              <a:rPr lang="en-US" sz="2800" b="0" dirty="0">
                <a:solidFill>
                  <a:schemeClr val="bg1"/>
                </a:solidFill>
              </a:rPr>
              <a:t> </a:t>
            </a:r>
            <a:r>
              <a:rPr lang="en-US" sz="2800" b="0" dirty="0">
                <a:solidFill>
                  <a:srgbClr val="FFFF00"/>
                </a:solidFill>
              </a:rPr>
              <a:t>that waits </a:t>
            </a:r>
            <a:r>
              <a:rPr lang="en-US" sz="2800" b="0" dirty="0">
                <a:solidFill>
                  <a:srgbClr val="FFFF00"/>
                </a:solidFill>
                <a:latin typeface="Arial" pitchFamily="34" charset="0"/>
              </a:rPr>
              <a:t>…</a:t>
            </a:r>
            <a:endParaRPr lang="en-US" sz="2800" b="0" dirty="0">
              <a:solidFill>
                <a:srgbClr val="FFFF00"/>
              </a:solidFill>
              <a:latin typeface="Courier New" pitchFamily="49" charset="0"/>
            </a:endParaRPr>
          </a:p>
        </p:txBody>
      </p:sp>
      <p:sp>
        <p:nvSpPr>
          <p:cNvPr id="10" name="TextBox 9">
            <a:extLst>
              <a:ext uri="{FF2B5EF4-FFF2-40B4-BE49-F238E27FC236}">
                <a16:creationId xmlns:a16="http://schemas.microsoft.com/office/drawing/2014/main" id="{2DC9FD60-72A0-D80D-4E21-0006A7A0AA57}"/>
              </a:ext>
            </a:extLst>
          </p:cNvPr>
          <p:cNvSpPr txBox="1"/>
          <p:nvPr/>
        </p:nvSpPr>
        <p:spPr bwMode="auto">
          <a:xfrm>
            <a:off x="652223" y="4579064"/>
            <a:ext cx="1383054" cy="480131"/>
          </a:xfrm>
          <a:prstGeom prst="rect">
            <a:avLst/>
          </a:prstGeom>
          <a:solidFill>
            <a:schemeClr val="tx1"/>
          </a:solidFill>
          <a:ln w="76200">
            <a:solidFill>
              <a:srgbClr val="66FF33"/>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eaLnBrk="1" hangingPunct="1">
              <a:lnSpc>
                <a:spcPct val="90000"/>
              </a:lnSpc>
            </a:pPr>
            <a:r>
              <a:rPr lang="en-US" sz="2800" b="0" dirty="0">
                <a:solidFill>
                  <a:srgbClr val="FFFF00"/>
                </a:solidFill>
              </a:rPr>
              <a:t>Why?</a:t>
            </a:r>
            <a:endParaRPr lang="en-US" sz="2800" b="0" i="1" dirty="0">
              <a:solidFill>
                <a:srgbClr val="FFFF00"/>
              </a:solidFill>
            </a:endParaRPr>
          </a:p>
        </p:txBody>
      </p:sp>
      <p:sp>
        <p:nvSpPr>
          <p:cNvPr id="11" name="TextBox 10">
            <a:extLst>
              <a:ext uri="{FF2B5EF4-FFF2-40B4-BE49-F238E27FC236}">
                <a16:creationId xmlns:a16="http://schemas.microsoft.com/office/drawing/2014/main" id="{87D3FEA3-0A1D-56D7-F9B6-16BB1306E421}"/>
              </a:ext>
            </a:extLst>
          </p:cNvPr>
          <p:cNvSpPr txBox="1"/>
          <p:nvPr/>
        </p:nvSpPr>
        <p:spPr bwMode="auto">
          <a:xfrm>
            <a:off x="1243014" y="5200963"/>
            <a:ext cx="6205777" cy="954107"/>
          </a:xfrm>
          <a:prstGeom prst="rect">
            <a:avLst/>
          </a:prstGeom>
          <a:solidFill>
            <a:schemeClr val="tx1"/>
          </a:solidFill>
          <a:ln w="76200">
            <a:solidFill>
              <a:schemeClr val="accent1"/>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2800" b="0" dirty="0">
                <a:solidFill>
                  <a:srgbClr val="FFFF00"/>
                </a:solidFill>
              </a:rPr>
              <a:t>Otherwise, blocking unrelated to synchronization</a:t>
            </a:r>
            <a:endParaRPr lang="en-US" sz="2800" b="0" dirty="0">
              <a:solidFill>
                <a:srgbClr val="FFFF00"/>
              </a:solidFill>
              <a:latin typeface="Arial" panose="020B0604020202020204" pitchFamily="34" charset="0"/>
              <a:cs typeface="Arial" panose="020B0604020202020204"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9"/>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0"/>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 grpId="0" animBg="1"/>
      <p:bldP spid="8" grpId="0" animBg="1"/>
      <p:bldP spid="9" grpId="0" animBg="1"/>
      <p:bldP spid="10" grpId="0" animBg="1"/>
      <p:bldP spid="11" grpId="0" animBg="1"/>
    </p:bldLst>
  </p:timing>
</p:sld>
</file>

<file path=ppt/slides/slide13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Footer Placeholder 3"/>
          <p:cNvSpPr>
            <a:spLocks noGrp="1"/>
          </p:cNvSpPr>
          <p:nvPr>
            <p:ph type="ftr" sz="quarter" idx="10"/>
          </p:nvPr>
        </p:nvSpPr>
        <p:spPr>
          <a:xfrm>
            <a:off x="3124200" y="6210300"/>
            <a:ext cx="2895600" cy="457200"/>
          </a:xfrm>
        </p:spPr>
        <p:txBody>
          <a:bodyPr/>
          <a:lstStyle/>
          <a:p>
            <a:pPr>
              <a:defRPr/>
            </a:pPr>
            <a:r>
              <a:rPr lang="en-US" b="0" dirty="0">
                <a:latin typeface="Arial" pitchFamily="34" charset="0"/>
                <a:cs typeface="+mn-cs"/>
              </a:rPr>
              <a:t>Art of Multiprocessor Programming</a:t>
            </a:r>
          </a:p>
        </p:txBody>
      </p:sp>
      <p:sp>
        <p:nvSpPr>
          <p:cNvPr id="6" name="Slide Number Placeholder 4"/>
          <p:cNvSpPr>
            <a:spLocks noGrp="1"/>
          </p:cNvSpPr>
          <p:nvPr>
            <p:ph type="sldNum" sz="quarter" idx="11"/>
          </p:nvPr>
        </p:nvSpPr>
        <p:spPr>
          <a:xfrm>
            <a:off x="6553200" y="6248400"/>
            <a:ext cx="1905000" cy="457200"/>
          </a:xfrm>
        </p:spPr>
        <p:txBody>
          <a:bodyPr/>
          <a:lstStyle/>
          <a:p>
            <a:pPr>
              <a:defRPr/>
            </a:pPr>
            <a:fld id="{4ABF43AF-2E09-4391-B5B9-8750B7F89AE6}" type="slidenum">
              <a:rPr lang="x-none" b="0">
                <a:latin typeface="Arial" pitchFamily="34" charset="0"/>
                <a:cs typeface="+mn-cs"/>
              </a:rPr>
              <a:pPr>
                <a:defRPr/>
              </a:pPr>
              <a:t>138</a:t>
            </a:fld>
            <a:endParaRPr lang="en-US" b="0" dirty="0">
              <a:latin typeface="Arial" pitchFamily="34" charset="0"/>
              <a:cs typeface="+mn-cs"/>
            </a:endParaRPr>
          </a:p>
        </p:txBody>
      </p:sp>
      <p:sp>
        <p:nvSpPr>
          <p:cNvPr id="142341" name="Rectangle 3"/>
          <p:cNvSpPr>
            <a:spLocks noGrp="1" noChangeArrowheads="1"/>
          </p:cNvSpPr>
          <p:nvPr>
            <p:ph type="title" idx="4294967295"/>
          </p:nvPr>
        </p:nvSpPr>
        <p:spPr/>
        <p:txBody>
          <a:bodyPr/>
          <a:lstStyle/>
          <a:p>
            <a:pPr eaLnBrk="1" hangingPunct="1"/>
            <a:r>
              <a:rPr lang="en-US"/>
              <a:t>Concurrency</a:t>
            </a:r>
          </a:p>
        </p:txBody>
      </p:sp>
      <p:pic>
        <p:nvPicPr>
          <p:cNvPr id="7" name="Picture 7"/>
          <p:cNvPicPr>
            <a:picLocks noChangeAspect="1" noChangeArrowheads="1"/>
          </p:cNvPicPr>
          <p:nvPr/>
        </p:nvPicPr>
        <p:blipFill>
          <a:blip r:embed="rId3" cstate="print"/>
          <a:srcRect/>
          <a:stretch>
            <a:fillRect/>
          </a:stretch>
        </p:blipFill>
        <p:spPr bwMode="auto">
          <a:xfrm>
            <a:off x="655638" y="6157913"/>
            <a:ext cx="587375" cy="587375"/>
          </a:xfrm>
          <a:prstGeom prst="rect">
            <a:avLst/>
          </a:prstGeom>
          <a:noFill/>
          <a:ln w="9525">
            <a:noFill/>
            <a:miter lim="800000"/>
            <a:headEnd/>
            <a:tailEnd/>
          </a:ln>
        </p:spPr>
      </p:pic>
      <p:sp>
        <p:nvSpPr>
          <p:cNvPr id="10" name="TextBox 9">
            <a:extLst>
              <a:ext uri="{FF2B5EF4-FFF2-40B4-BE49-F238E27FC236}">
                <a16:creationId xmlns:a16="http://schemas.microsoft.com/office/drawing/2014/main" id="{55C9D7C7-4A20-1254-AAC3-8FD2ECD84845}"/>
              </a:ext>
            </a:extLst>
          </p:cNvPr>
          <p:cNvSpPr txBox="1"/>
          <p:nvPr/>
        </p:nvSpPr>
        <p:spPr bwMode="auto">
          <a:xfrm>
            <a:off x="3995958" y="3331343"/>
            <a:ext cx="1152084" cy="480131"/>
          </a:xfrm>
          <a:prstGeom prst="rect">
            <a:avLst/>
          </a:prstGeom>
          <a:solidFill>
            <a:schemeClr val="tx1"/>
          </a:solidFill>
          <a:ln w="76200">
            <a:solidFill>
              <a:srgbClr val="FF000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eaLnBrk="1" hangingPunct="1">
              <a:lnSpc>
                <a:spcPct val="90000"/>
              </a:lnSpc>
            </a:pPr>
            <a:r>
              <a:rPr lang="en-US" sz="2800" b="0" dirty="0">
                <a:solidFill>
                  <a:schemeClr val="bg1"/>
                </a:solidFill>
              </a:rPr>
              <a:t>never</a:t>
            </a:r>
          </a:p>
        </p:txBody>
      </p:sp>
      <p:sp>
        <p:nvSpPr>
          <p:cNvPr id="11" name="TextBox 3">
            <a:extLst>
              <a:ext uri="{FF2B5EF4-FFF2-40B4-BE49-F238E27FC236}">
                <a16:creationId xmlns:a16="http://schemas.microsoft.com/office/drawing/2014/main" id="{6D693930-80CE-31E2-E5E1-E68300E7B125}"/>
              </a:ext>
            </a:extLst>
          </p:cNvPr>
          <p:cNvSpPr txBox="1"/>
          <p:nvPr/>
        </p:nvSpPr>
        <p:spPr bwMode="auto">
          <a:xfrm>
            <a:off x="1182903" y="1947006"/>
            <a:ext cx="7030370" cy="877228"/>
          </a:xfrm>
          <a:prstGeom prst="rect">
            <a:avLst/>
          </a:prstGeom>
          <a:solidFill>
            <a:schemeClr val="tx1"/>
          </a:solidFill>
          <a:ln w="76200">
            <a:solidFill>
              <a:schemeClr val="accent2">
                <a:lumMod val="40000"/>
                <a:lumOff val="60000"/>
              </a:schemeClr>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eaLnBrk="1" hangingPunct="1">
              <a:lnSpc>
                <a:spcPct val="90000"/>
              </a:lnSpc>
            </a:pPr>
            <a:r>
              <a:rPr lang="en-US" sz="2800" b="0" dirty="0">
                <a:solidFill>
                  <a:srgbClr val="FFFF00"/>
                </a:solidFill>
              </a:rPr>
              <a:t>When does linearizability </a:t>
            </a:r>
            <a:r>
              <a:rPr lang="en-US" sz="2800" b="0" i="1" dirty="0">
                <a:solidFill>
                  <a:schemeClr val="bg1"/>
                </a:solidFill>
              </a:rPr>
              <a:t>require</a:t>
            </a:r>
            <a:r>
              <a:rPr lang="en-US" sz="2800" b="0" dirty="0">
                <a:solidFill>
                  <a:srgbClr val="FFFF00"/>
                </a:solidFill>
              </a:rPr>
              <a:t> a method invocation to block?</a:t>
            </a:r>
            <a:endParaRPr lang="en-US" sz="2800" b="0" dirty="0">
              <a:solidFill>
                <a:srgbClr val="FFFF00"/>
              </a:solidFill>
              <a:latin typeface="Courier New" pitchFamily="49" charset="0"/>
            </a:endParaRPr>
          </a:p>
        </p:txBody>
      </p:sp>
      <p:sp>
        <p:nvSpPr>
          <p:cNvPr id="12" name="TextBox 11">
            <a:extLst>
              <a:ext uri="{FF2B5EF4-FFF2-40B4-BE49-F238E27FC236}">
                <a16:creationId xmlns:a16="http://schemas.microsoft.com/office/drawing/2014/main" id="{A450D4C9-B4BD-BCC4-60BB-0EB932E039BB}"/>
              </a:ext>
            </a:extLst>
          </p:cNvPr>
          <p:cNvSpPr txBox="1"/>
          <p:nvPr/>
        </p:nvSpPr>
        <p:spPr bwMode="auto">
          <a:xfrm>
            <a:off x="1182901" y="4318583"/>
            <a:ext cx="4989036" cy="523220"/>
          </a:xfrm>
          <a:prstGeom prst="rect">
            <a:avLst/>
          </a:prstGeom>
          <a:solidFill>
            <a:schemeClr val="tx1"/>
          </a:solidFill>
          <a:ln w="76200">
            <a:solidFill>
              <a:srgbClr val="00FFFF"/>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eaLnBrk="1" hangingPunct="1"/>
            <a:r>
              <a:rPr lang="en-US" sz="2800" b="0" dirty="0">
                <a:solidFill>
                  <a:srgbClr val="FFFF00"/>
                </a:solidFill>
              </a:rPr>
              <a:t>Linearizability is </a:t>
            </a:r>
            <a:r>
              <a:rPr lang="en-US" sz="2800" b="0" i="1" dirty="0">
                <a:solidFill>
                  <a:schemeClr val="bg1"/>
                </a:solidFill>
              </a:rPr>
              <a:t>non-blocking</a:t>
            </a:r>
            <a:endParaRPr lang="en-US" sz="2800" b="0" dirty="0">
              <a:solidFill>
                <a:schemeClr val="bg1"/>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animBg="1"/>
      <p:bldP spid="12" grpId="0" animBg="1"/>
    </p:bldLst>
  </p:timing>
</p:sld>
</file>

<file path=ppt/slides/slide13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Footer Placeholder 3"/>
          <p:cNvSpPr>
            <a:spLocks noGrp="1"/>
          </p:cNvSpPr>
          <p:nvPr>
            <p:ph type="ftr" sz="quarter" idx="10"/>
          </p:nvPr>
        </p:nvSpPr>
        <p:spPr>
          <a:xfrm>
            <a:off x="3124200" y="6248400"/>
            <a:ext cx="2895600" cy="457200"/>
          </a:xfrm>
        </p:spPr>
        <p:txBody>
          <a:bodyPr/>
          <a:lstStyle/>
          <a:p>
            <a:pPr>
              <a:defRPr/>
            </a:pPr>
            <a:r>
              <a:rPr lang="en-US" b="0" dirty="0">
                <a:latin typeface="Arial" pitchFamily="34" charset="0"/>
                <a:cs typeface="+mn-cs"/>
              </a:rPr>
              <a:t>Art of Multiprocessor Programming</a:t>
            </a:r>
          </a:p>
        </p:txBody>
      </p:sp>
      <p:sp>
        <p:nvSpPr>
          <p:cNvPr id="6" name="Slide Number Placeholder 4"/>
          <p:cNvSpPr>
            <a:spLocks noGrp="1"/>
          </p:cNvSpPr>
          <p:nvPr>
            <p:ph type="sldNum" sz="quarter" idx="11"/>
          </p:nvPr>
        </p:nvSpPr>
        <p:spPr>
          <a:xfrm>
            <a:off x="6553200" y="6248400"/>
            <a:ext cx="1905000" cy="457200"/>
          </a:xfrm>
        </p:spPr>
        <p:txBody>
          <a:bodyPr/>
          <a:lstStyle/>
          <a:p>
            <a:pPr>
              <a:defRPr/>
            </a:pPr>
            <a:fld id="{9CD1098A-FF2F-47EE-987D-35E04B6CBF65}" type="slidenum">
              <a:rPr lang="x-none" b="0">
                <a:latin typeface="Arial" pitchFamily="34" charset="0"/>
                <a:cs typeface="+mn-cs"/>
              </a:rPr>
              <a:pPr>
                <a:defRPr/>
              </a:pPr>
              <a:t>139</a:t>
            </a:fld>
            <a:endParaRPr lang="en-US" b="0" dirty="0">
              <a:latin typeface="Arial" pitchFamily="34" charset="0"/>
              <a:cs typeface="+mn-cs"/>
            </a:endParaRPr>
          </a:p>
        </p:txBody>
      </p:sp>
      <p:sp>
        <p:nvSpPr>
          <p:cNvPr id="143365" name="Rectangle 3"/>
          <p:cNvSpPr>
            <a:spLocks noGrp="1" noChangeArrowheads="1"/>
          </p:cNvSpPr>
          <p:nvPr>
            <p:ph type="title" idx="4294967295"/>
          </p:nvPr>
        </p:nvSpPr>
        <p:spPr/>
        <p:txBody>
          <a:bodyPr/>
          <a:lstStyle/>
          <a:p>
            <a:pPr eaLnBrk="1" hangingPunct="1"/>
            <a:r>
              <a:rPr lang="en-US"/>
              <a:t>Non-Blocking Theorem</a:t>
            </a:r>
          </a:p>
        </p:txBody>
      </p:sp>
      <p:pic>
        <p:nvPicPr>
          <p:cNvPr id="7" name="Picture 7"/>
          <p:cNvPicPr>
            <a:picLocks noChangeAspect="1" noChangeArrowheads="1"/>
          </p:cNvPicPr>
          <p:nvPr/>
        </p:nvPicPr>
        <p:blipFill>
          <a:blip r:embed="rId3" cstate="print"/>
          <a:srcRect/>
          <a:stretch>
            <a:fillRect/>
          </a:stretch>
        </p:blipFill>
        <p:spPr bwMode="auto">
          <a:xfrm>
            <a:off x="655638" y="6157913"/>
            <a:ext cx="587375" cy="587375"/>
          </a:xfrm>
          <a:prstGeom prst="rect">
            <a:avLst/>
          </a:prstGeom>
          <a:noFill/>
          <a:ln w="9525">
            <a:noFill/>
            <a:miter lim="800000"/>
            <a:headEnd/>
            <a:tailEnd/>
          </a:ln>
        </p:spPr>
      </p:pic>
      <p:sp>
        <p:nvSpPr>
          <p:cNvPr id="2" name="TextBox 3">
            <a:extLst>
              <a:ext uri="{FF2B5EF4-FFF2-40B4-BE49-F238E27FC236}">
                <a16:creationId xmlns:a16="http://schemas.microsoft.com/office/drawing/2014/main" id="{DAD67A7F-C273-307F-EA30-DF8B882731F1}"/>
              </a:ext>
            </a:extLst>
          </p:cNvPr>
          <p:cNvSpPr txBox="1"/>
          <p:nvPr/>
        </p:nvSpPr>
        <p:spPr bwMode="auto">
          <a:xfrm>
            <a:off x="1312608" y="1360765"/>
            <a:ext cx="3749250" cy="489429"/>
          </a:xfrm>
          <a:prstGeom prst="rect">
            <a:avLst/>
          </a:prstGeom>
          <a:solidFill>
            <a:schemeClr val="tx1"/>
          </a:solidFill>
          <a:ln w="76200">
            <a:solidFill>
              <a:schemeClr val="accent2">
                <a:lumMod val="40000"/>
                <a:lumOff val="60000"/>
              </a:schemeClr>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eaLnBrk="1" hangingPunct="1">
              <a:lnSpc>
                <a:spcPct val="90000"/>
              </a:lnSpc>
            </a:pPr>
            <a:r>
              <a:rPr lang="en-US" sz="2800" b="0" dirty="0">
                <a:solidFill>
                  <a:srgbClr val="FFFF00"/>
                </a:solidFill>
              </a:rPr>
              <a:t>If a method invocation</a:t>
            </a:r>
            <a:endParaRPr lang="en-US" sz="2800" b="0" dirty="0">
              <a:solidFill>
                <a:srgbClr val="FFFF00"/>
              </a:solidFill>
              <a:latin typeface="Courier New" pitchFamily="49" charset="0"/>
            </a:endParaRPr>
          </a:p>
        </p:txBody>
      </p:sp>
      <p:sp>
        <p:nvSpPr>
          <p:cNvPr id="3" name="TextBox 3">
            <a:extLst>
              <a:ext uri="{FF2B5EF4-FFF2-40B4-BE49-F238E27FC236}">
                <a16:creationId xmlns:a16="http://schemas.microsoft.com/office/drawing/2014/main" id="{919C1383-4083-6116-6BB6-C00C6EE2F47E}"/>
              </a:ext>
            </a:extLst>
          </p:cNvPr>
          <p:cNvSpPr txBox="1"/>
          <p:nvPr/>
        </p:nvSpPr>
        <p:spPr bwMode="auto">
          <a:xfrm>
            <a:off x="3807543" y="1745420"/>
            <a:ext cx="2845601" cy="489429"/>
          </a:xfrm>
          <a:prstGeom prst="rect">
            <a:avLst/>
          </a:prstGeom>
          <a:solidFill>
            <a:schemeClr val="tx1"/>
          </a:solidFill>
          <a:ln w="76200">
            <a:solidFill>
              <a:srgbClr val="66FF33"/>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eaLnBrk="1" hangingPunct="1">
              <a:lnSpc>
                <a:spcPct val="90000"/>
              </a:lnSpc>
            </a:pPr>
            <a:r>
              <a:rPr lang="en-US" sz="2800" dirty="0">
                <a:solidFill>
                  <a:schemeClr val="bg1"/>
                </a:solidFill>
                <a:latin typeface="Courier New" pitchFamily="49" charset="0"/>
              </a:rPr>
              <a:t>A </a:t>
            </a:r>
            <a:r>
              <a:rPr lang="en-US" sz="2800" dirty="0" err="1">
                <a:solidFill>
                  <a:schemeClr val="bg1"/>
                </a:solidFill>
                <a:latin typeface="Courier New" pitchFamily="49" charset="0"/>
              </a:rPr>
              <a:t>q.inv</a:t>
            </a:r>
            <a:r>
              <a:rPr lang="en-US" sz="2800" dirty="0">
                <a:solidFill>
                  <a:schemeClr val="bg1"/>
                </a:solidFill>
                <a:latin typeface="Courier New" pitchFamily="49" charset="0"/>
              </a:rPr>
              <a:t>(</a:t>
            </a:r>
            <a:r>
              <a:rPr lang="en-US" sz="2800" dirty="0">
                <a:solidFill>
                  <a:schemeClr val="bg1"/>
                </a:solidFill>
                <a:latin typeface="Arial" pitchFamily="34" charset="0"/>
              </a:rPr>
              <a:t>…</a:t>
            </a:r>
            <a:r>
              <a:rPr lang="en-US" sz="2800" dirty="0">
                <a:solidFill>
                  <a:schemeClr val="bg1"/>
                </a:solidFill>
                <a:latin typeface="Courier New" pitchFamily="49" charset="0"/>
              </a:rPr>
              <a:t>)</a:t>
            </a:r>
          </a:p>
        </p:txBody>
      </p:sp>
      <p:sp>
        <p:nvSpPr>
          <p:cNvPr id="4" name="TextBox 3">
            <a:extLst>
              <a:ext uri="{FF2B5EF4-FFF2-40B4-BE49-F238E27FC236}">
                <a16:creationId xmlns:a16="http://schemas.microsoft.com/office/drawing/2014/main" id="{34895925-ECEC-2FF7-DAF0-8F842894F932}"/>
              </a:ext>
            </a:extLst>
          </p:cNvPr>
          <p:cNvSpPr txBox="1"/>
          <p:nvPr/>
        </p:nvSpPr>
        <p:spPr bwMode="auto">
          <a:xfrm>
            <a:off x="548149" y="2410893"/>
            <a:ext cx="5340537" cy="877228"/>
          </a:xfrm>
          <a:prstGeom prst="rect">
            <a:avLst/>
          </a:prstGeom>
          <a:solidFill>
            <a:schemeClr val="tx1"/>
          </a:solidFill>
          <a:ln w="76200">
            <a:solidFill>
              <a:srgbClr val="00FFFF"/>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eaLnBrk="1" hangingPunct="1">
              <a:lnSpc>
                <a:spcPct val="90000"/>
              </a:lnSpc>
            </a:pPr>
            <a:r>
              <a:rPr lang="en-US" sz="2800" b="0" dirty="0">
                <a:solidFill>
                  <a:srgbClr val="FFFF00"/>
                </a:solidFill>
              </a:rPr>
              <a:t>is pending in history H, then there </a:t>
            </a:r>
            <a:r>
              <a:rPr lang="en-US" sz="2800" b="0" i="1" dirty="0">
                <a:solidFill>
                  <a:schemeClr val="bg1"/>
                </a:solidFill>
              </a:rPr>
              <a:t>exists</a:t>
            </a:r>
            <a:r>
              <a:rPr lang="en-US" sz="2800" b="0" dirty="0">
                <a:solidFill>
                  <a:srgbClr val="FFFF00"/>
                </a:solidFill>
              </a:rPr>
              <a:t> a response</a:t>
            </a:r>
            <a:endParaRPr lang="en-US" sz="2800" b="0" dirty="0">
              <a:solidFill>
                <a:srgbClr val="FFFF00"/>
              </a:solidFill>
              <a:latin typeface="Courier New" pitchFamily="49" charset="0"/>
            </a:endParaRPr>
          </a:p>
        </p:txBody>
      </p:sp>
      <p:sp>
        <p:nvSpPr>
          <p:cNvPr id="8" name="TextBox 7">
            <a:extLst>
              <a:ext uri="{FF2B5EF4-FFF2-40B4-BE49-F238E27FC236}">
                <a16:creationId xmlns:a16="http://schemas.microsoft.com/office/drawing/2014/main" id="{4DD8620C-40EC-D8C0-42DB-D1A0BFDA5783}"/>
              </a:ext>
            </a:extLst>
          </p:cNvPr>
          <p:cNvSpPr txBox="1"/>
          <p:nvPr/>
        </p:nvSpPr>
        <p:spPr bwMode="auto">
          <a:xfrm>
            <a:off x="4158608" y="3207297"/>
            <a:ext cx="2613706" cy="489429"/>
          </a:xfrm>
          <a:prstGeom prst="rect">
            <a:avLst/>
          </a:prstGeom>
          <a:solidFill>
            <a:schemeClr val="tx1"/>
          </a:solidFill>
          <a:ln w="76200">
            <a:solidFill>
              <a:srgbClr val="FF7C8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eaLnBrk="1" hangingPunct="1">
              <a:lnSpc>
                <a:spcPct val="90000"/>
              </a:lnSpc>
            </a:pPr>
            <a:r>
              <a:rPr lang="en-US" sz="2800" dirty="0">
                <a:solidFill>
                  <a:schemeClr val="bg1"/>
                </a:solidFill>
                <a:latin typeface="Courier New" pitchFamily="49" charset="0"/>
              </a:rPr>
              <a:t>A q:res(</a:t>
            </a:r>
            <a:r>
              <a:rPr lang="en-US" sz="2800" dirty="0">
                <a:solidFill>
                  <a:schemeClr val="bg1"/>
                </a:solidFill>
                <a:latin typeface="Arial" pitchFamily="34" charset="0"/>
              </a:rPr>
              <a:t>…</a:t>
            </a:r>
            <a:r>
              <a:rPr lang="en-US" sz="2800" dirty="0">
                <a:solidFill>
                  <a:schemeClr val="bg1"/>
                </a:solidFill>
                <a:latin typeface="Courier New" pitchFamily="49" charset="0"/>
              </a:rPr>
              <a:t>)</a:t>
            </a:r>
          </a:p>
        </p:txBody>
      </p:sp>
      <p:sp>
        <p:nvSpPr>
          <p:cNvPr id="9" name="TextBox 8">
            <a:extLst>
              <a:ext uri="{FF2B5EF4-FFF2-40B4-BE49-F238E27FC236}">
                <a16:creationId xmlns:a16="http://schemas.microsoft.com/office/drawing/2014/main" id="{D19B9D59-29DE-429E-E7CE-133E36C104B7}"/>
              </a:ext>
            </a:extLst>
          </p:cNvPr>
          <p:cNvSpPr txBox="1"/>
          <p:nvPr/>
        </p:nvSpPr>
        <p:spPr bwMode="auto">
          <a:xfrm>
            <a:off x="1043186" y="3770767"/>
            <a:ext cx="1905811" cy="489429"/>
          </a:xfrm>
          <a:prstGeom prst="rect">
            <a:avLst/>
          </a:prstGeom>
          <a:solidFill>
            <a:schemeClr val="tx1"/>
          </a:solidFill>
          <a:ln w="76200">
            <a:solidFill>
              <a:srgbClr val="7030A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eaLnBrk="1" hangingPunct="1">
              <a:lnSpc>
                <a:spcPct val="90000"/>
              </a:lnSpc>
            </a:pPr>
            <a:r>
              <a:rPr lang="en-US" sz="2800" b="0" dirty="0">
                <a:solidFill>
                  <a:srgbClr val="FFFF00"/>
                </a:solidFill>
              </a:rPr>
              <a:t>such that</a:t>
            </a:r>
            <a:endParaRPr lang="en-US" sz="2800" b="0" dirty="0">
              <a:solidFill>
                <a:srgbClr val="FFFF00"/>
              </a:solidFill>
              <a:latin typeface="Courier New" pitchFamily="49" charset="0"/>
            </a:endParaRPr>
          </a:p>
        </p:txBody>
      </p:sp>
      <p:sp>
        <p:nvSpPr>
          <p:cNvPr id="10" name="TextBox 9">
            <a:extLst>
              <a:ext uri="{FF2B5EF4-FFF2-40B4-BE49-F238E27FC236}">
                <a16:creationId xmlns:a16="http://schemas.microsoft.com/office/drawing/2014/main" id="{EC163342-823D-509E-32B3-592BE67CD2EA}"/>
              </a:ext>
            </a:extLst>
          </p:cNvPr>
          <p:cNvSpPr txBox="1"/>
          <p:nvPr/>
        </p:nvSpPr>
        <p:spPr bwMode="auto">
          <a:xfrm>
            <a:off x="2151340" y="4190202"/>
            <a:ext cx="3554367" cy="489429"/>
          </a:xfrm>
          <a:prstGeom prst="rect">
            <a:avLst/>
          </a:prstGeom>
          <a:solidFill>
            <a:schemeClr val="tx1"/>
          </a:solidFill>
          <a:ln w="76200">
            <a:solidFill>
              <a:srgbClr val="92D05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eaLnBrk="1" hangingPunct="1">
              <a:lnSpc>
                <a:spcPct val="90000"/>
              </a:lnSpc>
            </a:pPr>
            <a:r>
              <a:rPr lang="en-US" sz="2800" dirty="0">
                <a:solidFill>
                  <a:schemeClr val="bg1"/>
                </a:solidFill>
                <a:latin typeface="Courier New" pitchFamily="49" charset="0"/>
              </a:rPr>
              <a:t>H + A q:res(</a:t>
            </a:r>
            <a:r>
              <a:rPr lang="en-US" sz="2800" dirty="0">
                <a:solidFill>
                  <a:schemeClr val="bg1"/>
                </a:solidFill>
                <a:latin typeface="Arial" pitchFamily="34" charset="0"/>
              </a:rPr>
              <a:t>…</a:t>
            </a:r>
            <a:r>
              <a:rPr lang="en-US" sz="2800" dirty="0">
                <a:solidFill>
                  <a:schemeClr val="bg1"/>
                </a:solidFill>
                <a:latin typeface="Courier New" pitchFamily="49" charset="0"/>
              </a:rPr>
              <a:t>)</a:t>
            </a:r>
          </a:p>
        </p:txBody>
      </p:sp>
      <p:sp>
        <p:nvSpPr>
          <p:cNvPr id="11" name="TextBox 10">
            <a:extLst>
              <a:ext uri="{FF2B5EF4-FFF2-40B4-BE49-F238E27FC236}">
                <a16:creationId xmlns:a16="http://schemas.microsoft.com/office/drawing/2014/main" id="{72A8C9F1-8543-5E72-B2B2-457508F6DAB6}"/>
              </a:ext>
            </a:extLst>
          </p:cNvPr>
          <p:cNvSpPr txBox="1"/>
          <p:nvPr/>
        </p:nvSpPr>
        <p:spPr bwMode="auto">
          <a:xfrm>
            <a:off x="2151341" y="4856890"/>
            <a:ext cx="2420660" cy="489429"/>
          </a:xfrm>
          <a:prstGeom prst="rect">
            <a:avLst/>
          </a:prstGeom>
          <a:solidFill>
            <a:schemeClr val="tx1"/>
          </a:solidFill>
          <a:ln w="76200">
            <a:solidFill>
              <a:schemeClr val="accent2">
                <a:lumMod val="40000"/>
                <a:lumOff val="60000"/>
              </a:schemeClr>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eaLnBrk="1" hangingPunct="1">
              <a:lnSpc>
                <a:spcPct val="90000"/>
              </a:lnSpc>
            </a:pPr>
            <a:r>
              <a:rPr lang="en-US" sz="2800" b="0" dirty="0">
                <a:solidFill>
                  <a:srgbClr val="FFFF00"/>
                </a:solidFill>
              </a:rPr>
              <a:t>is linearizable</a:t>
            </a:r>
            <a:endParaRPr lang="en-US" sz="2800" b="0" dirty="0">
              <a:solidFill>
                <a:srgbClr val="FFFF00"/>
              </a:solidFill>
              <a:latin typeface="Courier New" pitchFamily="49"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8"/>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9"/>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0"/>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8" grpId="0" animBg="1"/>
      <p:bldP spid="9" grpId="0" animBg="1"/>
      <p:bldP spid="10" grpId="0" animBg="1"/>
      <p:bldP spid="11" grpId="0" animBg="1"/>
    </p:bldLst>
  </p:timing>
</p:sld>
</file>

<file path=ppt/slides/slide14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Footer Placeholder 3"/>
          <p:cNvSpPr>
            <a:spLocks noGrp="1"/>
          </p:cNvSpPr>
          <p:nvPr>
            <p:ph type="ftr" sz="quarter" idx="10"/>
          </p:nvPr>
        </p:nvSpPr>
        <p:spPr>
          <a:xfrm>
            <a:off x="3124200" y="6248400"/>
            <a:ext cx="2895600" cy="457200"/>
          </a:xfrm>
        </p:spPr>
        <p:txBody>
          <a:bodyPr/>
          <a:lstStyle/>
          <a:p>
            <a:pPr>
              <a:defRPr/>
            </a:pPr>
            <a:r>
              <a:rPr lang="en-US" b="0" dirty="0">
                <a:latin typeface="Arial" pitchFamily="34" charset="0"/>
                <a:cs typeface="+mn-cs"/>
              </a:rPr>
              <a:t>Art of Multiprocessor Programming</a:t>
            </a:r>
          </a:p>
        </p:txBody>
      </p:sp>
      <p:sp>
        <p:nvSpPr>
          <p:cNvPr id="6" name="Slide Number Placeholder 4"/>
          <p:cNvSpPr>
            <a:spLocks noGrp="1"/>
          </p:cNvSpPr>
          <p:nvPr>
            <p:ph type="sldNum" sz="quarter" idx="11"/>
          </p:nvPr>
        </p:nvSpPr>
        <p:spPr>
          <a:xfrm>
            <a:off x="6553200" y="6248400"/>
            <a:ext cx="1905000" cy="457200"/>
          </a:xfrm>
        </p:spPr>
        <p:txBody>
          <a:bodyPr/>
          <a:lstStyle/>
          <a:p>
            <a:pPr>
              <a:defRPr/>
            </a:pPr>
            <a:fld id="{4072FF84-F983-4442-BDE6-23BB65FB5675}" type="slidenum">
              <a:rPr lang="x-none" b="0">
                <a:latin typeface="Arial" pitchFamily="34" charset="0"/>
                <a:cs typeface="+mn-cs"/>
              </a:rPr>
              <a:pPr>
                <a:defRPr/>
              </a:pPr>
              <a:t>140</a:t>
            </a:fld>
            <a:endParaRPr lang="en-US" b="0" dirty="0">
              <a:latin typeface="Arial" pitchFamily="34" charset="0"/>
              <a:cs typeface="+mn-cs"/>
            </a:endParaRPr>
          </a:p>
        </p:txBody>
      </p:sp>
      <p:sp>
        <p:nvSpPr>
          <p:cNvPr id="144389" name="Rectangle 3"/>
          <p:cNvSpPr>
            <a:spLocks noGrp="1" noChangeArrowheads="1"/>
          </p:cNvSpPr>
          <p:nvPr>
            <p:ph type="title" idx="4294967295"/>
          </p:nvPr>
        </p:nvSpPr>
        <p:spPr/>
        <p:txBody>
          <a:bodyPr/>
          <a:lstStyle/>
          <a:p>
            <a:pPr eaLnBrk="1" hangingPunct="1"/>
            <a:r>
              <a:rPr lang="en-US"/>
              <a:t>Proof</a:t>
            </a:r>
          </a:p>
        </p:txBody>
      </p:sp>
      <p:pic>
        <p:nvPicPr>
          <p:cNvPr id="7" name="Picture 7"/>
          <p:cNvPicPr>
            <a:picLocks noChangeAspect="1" noChangeArrowheads="1"/>
          </p:cNvPicPr>
          <p:nvPr/>
        </p:nvPicPr>
        <p:blipFill>
          <a:blip r:embed="rId3" cstate="print"/>
          <a:srcRect/>
          <a:stretch>
            <a:fillRect/>
          </a:stretch>
        </p:blipFill>
        <p:spPr bwMode="auto">
          <a:xfrm>
            <a:off x="655638" y="6157913"/>
            <a:ext cx="587375" cy="587375"/>
          </a:xfrm>
          <a:prstGeom prst="rect">
            <a:avLst/>
          </a:prstGeom>
          <a:noFill/>
          <a:ln w="9525">
            <a:noFill/>
            <a:miter lim="800000"/>
            <a:headEnd/>
            <a:tailEnd/>
          </a:ln>
        </p:spPr>
      </p:pic>
      <p:sp>
        <p:nvSpPr>
          <p:cNvPr id="2" name="TextBox 1">
            <a:extLst>
              <a:ext uri="{FF2B5EF4-FFF2-40B4-BE49-F238E27FC236}">
                <a16:creationId xmlns:a16="http://schemas.microsoft.com/office/drawing/2014/main" id="{F998E042-D00A-4A90-FA9F-F7D4D87BEF0A}"/>
              </a:ext>
            </a:extLst>
          </p:cNvPr>
          <p:cNvSpPr txBox="1"/>
          <p:nvPr/>
        </p:nvSpPr>
        <p:spPr bwMode="auto">
          <a:xfrm>
            <a:off x="655637" y="2360889"/>
            <a:ext cx="3615067" cy="480131"/>
          </a:xfrm>
          <a:prstGeom prst="rect">
            <a:avLst/>
          </a:prstGeom>
          <a:solidFill>
            <a:schemeClr val="tx1"/>
          </a:solidFill>
          <a:ln w="76200">
            <a:solidFill>
              <a:srgbClr val="FFC00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eaLnBrk="1" hangingPunct="1">
              <a:lnSpc>
                <a:spcPct val="90000"/>
              </a:lnSpc>
            </a:pPr>
            <a:r>
              <a:rPr lang="en-US" sz="2800" b="0" dirty="0">
                <a:solidFill>
                  <a:srgbClr val="FFFF00"/>
                </a:solidFill>
              </a:rPr>
              <a:t>If S already contains</a:t>
            </a:r>
          </a:p>
        </p:txBody>
      </p:sp>
      <p:sp>
        <p:nvSpPr>
          <p:cNvPr id="3" name="TextBox 3">
            <a:extLst>
              <a:ext uri="{FF2B5EF4-FFF2-40B4-BE49-F238E27FC236}">
                <a16:creationId xmlns:a16="http://schemas.microsoft.com/office/drawing/2014/main" id="{4741E3B7-D3B6-F307-DDAE-C46918CCA21D}"/>
              </a:ext>
            </a:extLst>
          </p:cNvPr>
          <p:cNvSpPr txBox="1"/>
          <p:nvPr/>
        </p:nvSpPr>
        <p:spPr bwMode="auto">
          <a:xfrm>
            <a:off x="655638" y="1723208"/>
            <a:ext cx="4369602" cy="489429"/>
          </a:xfrm>
          <a:prstGeom prst="rect">
            <a:avLst/>
          </a:prstGeom>
          <a:solidFill>
            <a:schemeClr val="tx1"/>
          </a:solidFill>
          <a:ln w="76200">
            <a:solidFill>
              <a:schemeClr val="accent2">
                <a:lumMod val="40000"/>
                <a:lumOff val="60000"/>
              </a:schemeClr>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eaLnBrk="1" hangingPunct="1">
              <a:lnSpc>
                <a:spcPct val="90000"/>
              </a:lnSpc>
            </a:pPr>
            <a:r>
              <a:rPr lang="en-US" sz="2800" b="0" dirty="0">
                <a:solidFill>
                  <a:srgbClr val="FFFF00"/>
                </a:solidFill>
              </a:rPr>
              <a:t>Pick a linearization S of H</a:t>
            </a:r>
            <a:endParaRPr lang="en-US" sz="2800" b="0" dirty="0">
              <a:solidFill>
                <a:srgbClr val="FFFF00"/>
              </a:solidFill>
              <a:latin typeface="Courier New" pitchFamily="49" charset="0"/>
            </a:endParaRPr>
          </a:p>
        </p:txBody>
      </p:sp>
      <p:sp>
        <p:nvSpPr>
          <p:cNvPr id="4" name="TextBox 3">
            <a:extLst>
              <a:ext uri="{FF2B5EF4-FFF2-40B4-BE49-F238E27FC236}">
                <a16:creationId xmlns:a16="http://schemas.microsoft.com/office/drawing/2014/main" id="{99D9049E-AAED-E311-D031-80C2192A3F7C}"/>
              </a:ext>
            </a:extLst>
          </p:cNvPr>
          <p:cNvSpPr txBox="1"/>
          <p:nvPr/>
        </p:nvSpPr>
        <p:spPr bwMode="auto">
          <a:xfrm>
            <a:off x="1624922" y="2989272"/>
            <a:ext cx="6546090" cy="523220"/>
          </a:xfrm>
          <a:prstGeom prst="rect">
            <a:avLst/>
          </a:prstGeom>
          <a:solidFill>
            <a:schemeClr val="tx1"/>
          </a:solidFill>
          <a:ln w="76200">
            <a:solidFill>
              <a:srgbClr val="00FFFF"/>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eaLnBrk="1" hangingPunct="1"/>
            <a:r>
              <a:rPr lang="en-US" sz="2800" b="0" dirty="0">
                <a:solidFill>
                  <a:srgbClr val="FFFF00"/>
                </a:solidFill>
              </a:rPr>
              <a:t>Invocation </a:t>
            </a:r>
            <a:r>
              <a:rPr lang="en-US" sz="2800" dirty="0">
                <a:solidFill>
                  <a:schemeClr val="bg1"/>
                </a:solidFill>
                <a:latin typeface="Courier New" pitchFamily="49" charset="0"/>
              </a:rPr>
              <a:t>A </a:t>
            </a:r>
            <a:r>
              <a:rPr lang="en-US" sz="2800" dirty="0" err="1">
                <a:solidFill>
                  <a:schemeClr val="bg1"/>
                </a:solidFill>
                <a:latin typeface="Courier New" pitchFamily="49" charset="0"/>
              </a:rPr>
              <a:t>q.inv</a:t>
            </a:r>
            <a:r>
              <a:rPr lang="en-US" sz="2800" dirty="0">
                <a:solidFill>
                  <a:schemeClr val="bg1"/>
                </a:solidFill>
                <a:latin typeface="Courier New" pitchFamily="49" charset="0"/>
              </a:rPr>
              <a:t>(</a:t>
            </a:r>
            <a:r>
              <a:rPr lang="en-US" sz="2800" dirty="0">
                <a:solidFill>
                  <a:schemeClr val="bg1"/>
                </a:solidFill>
                <a:latin typeface="Arial" pitchFamily="34" charset="0"/>
              </a:rPr>
              <a:t>…</a:t>
            </a:r>
            <a:r>
              <a:rPr lang="en-US" sz="2800" dirty="0">
                <a:solidFill>
                  <a:schemeClr val="bg1"/>
                </a:solidFill>
                <a:latin typeface="Courier New" pitchFamily="49" charset="0"/>
              </a:rPr>
              <a:t>)</a:t>
            </a:r>
            <a:r>
              <a:rPr lang="en-US" sz="2800" dirty="0">
                <a:solidFill>
                  <a:schemeClr val="bg1"/>
                </a:solidFill>
              </a:rPr>
              <a:t> </a:t>
            </a:r>
            <a:r>
              <a:rPr lang="en-US" sz="2800" b="0" dirty="0">
                <a:solidFill>
                  <a:srgbClr val="FFFF00"/>
                </a:solidFill>
              </a:rPr>
              <a:t>and response</a:t>
            </a:r>
          </a:p>
        </p:txBody>
      </p:sp>
      <p:sp>
        <p:nvSpPr>
          <p:cNvPr id="8" name="TextBox 7">
            <a:extLst>
              <a:ext uri="{FF2B5EF4-FFF2-40B4-BE49-F238E27FC236}">
                <a16:creationId xmlns:a16="http://schemas.microsoft.com/office/drawing/2014/main" id="{EC4BE7E3-1885-00CD-60A9-C8B5B79D7EB5}"/>
              </a:ext>
            </a:extLst>
          </p:cNvPr>
          <p:cNvSpPr txBox="1"/>
          <p:nvPr/>
        </p:nvSpPr>
        <p:spPr bwMode="auto">
          <a:xfrm>
            <a:off x="1624924" y="3660744"/>
            <a:ext cx="3337216" cy="480131"/>
          </a:xfrm>
          <a:prstGeom prst="rect">
            <a:avLst/>
          </a:prstGeom>
          <a:solidFill>
            <a:schemeClr val="tx1"/>
          </a:solidFill>
          <a:ln w="76200">
            <a:solidFill>
              <a:srgbClr val="FF000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eaLnBrk="1" hangingPunct="1">
              <a:lnSpc>
                <a:spcPct val="90000"/>
              </a:lnSpc>
            </a:pPr>
            <a:r>
              <a:rPr lang="en-US" sz="2800" b="0" dirty="0">
                <a:solidFill>
                  <a:srgbClr val="FFFF00"/>
                </a:solidFill>
              </a:rPr>
              <a:t>Then we are done!</a:t>
            </a:r>
          </a:p>
        </p:txBody>
      </p:sp>
      <p:sp>
        <p:nvSpPr>
          <p:cNvPr id="9" name="TextBox 8">
            <a:extLst>
              <a:ext uri="{FF2B5EF4-FFF2-40B4-BE49-F238E27FC236}">
                <a16:creationId xmlns:a16="http://schemas.microsoft.com/office/drawing/2014/main" id="{523B17A2-AFCE-7EA0-38C9-DD8333EC5659}"/>
              </a:ext>
            </a:extLst>
          </p:cNvPr>
          <p:cNvSpPr txBox="1"/>
          <p:nvPr/>
        </p:nvSpPr>
        <p:spPr bwMode="auto">
          <a:xfrm>
            <a:off x="655636" y="4289127"/>
            <a:ext cx="6972693" cy="489429"/>
          </a:xfrm>
          <a:prstGeom prst="rect">
            <a:avLst/>
          </a:prstGeom>
          <a:solidFill>
            <a:schemeClr val="tx1"/>
          </a:solidFill>
          <a:ln w="76200">
            <a:solidFill>
              <a:srgbClr val="7030A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eaLnBrk="1" hangingPunct="1">
              <a:lnSpc>
                <a:spcPct val="90000"/>
              </a:lnSpc>
            </a:pPr>
            <a:r>
              <a:rPr lang="en-US" sz="2800" b="0" dirty="0">
                <a:solidFill>
                  <a:srgbClr val="FFFF00"/>
                </a:solidFill>
              </a:rPr>
              <a:t>Otherwise, pick a response</a:t>
            </a:r>
            <a:r>
              <a:rPr lang="en-US" sz="2800" dirty="0">
                <a:solidFill>
                  <a:srgbClr val="FFFF00"/>
                </a:solidFill>
                <a:latin typeface="Courier New" pitchFamily="49" charset="0"/>
              </a:rPr>
              <a:t> </a:t>
            </a:r>
            <a:r>
              <a:rPr lang="en-US" sz="2800" dirty="0">
                <a:solidFill>
                  <a:schemeClr val="bg1"/>
                </a:solidFill>
                <a:latin typeface="Courier New" pitchFamily="49" charset="0"/>
              </a:rPr>
              <a:t>res</a:t>
            </a:r>
            <a:r>
              <a:rPr lang="en-US" sz="2800" b="0" dirty="0">
                <a:solidFill>
                  <a:srgbClr val="FFFF00"/>
                </a:solidFill>
              </a:rPr>
              <a:t> such that</a:t>
            </a:r>
            <a:endParaRPr lang="en-US" sz="2800" b="0" dirty="0">
              <a:solidFill>
                <a:srgbClr val="FFFF00"/>
              </a:solidFill>
              <a:latin typeface="Courier New" pitchFamily="49" charset="0"/>
            </a:endParaRPr>
          </a:p>
        </p:txBody>
      </p:sp>
      <p:sp>
        <p:nvSpPr>
          <p:cNvPr id="10" name="TextBox 9">
            <a:extLst>
              <a:ext uri="{FF2B5EF4-FFF2-40B4-BE49-F238E27FC236}">
                <a16:creationId xmlns:a16="http://schemas.microsoft.com/office/drawing/2014/main" id="{BADEA90F-C96B-74AB-B60C-395C9B3E6414}"/>
              </a:ext>
            </a:extLst>
          </p:cNvPr>
          <p:cNvSpPr txBox="1"/>
          <p:nvPr/>
        </p:nvSpPr>
        <p:spPr bwMode="auto">
          <a:xfrm>
            <a:off x="1624923" y="4926808"/>
            <a:ext cx="6316390" cy="489429"/>
          </a:xfrm>
          <a:prstGeom prst="rect">
            <a:avLst/>
          </a:prstGeom>
          <a:solidFill>
            <a:schemeClr val="tx1"/>
          </a:solidFill>
          <a:ln w="76200">
            <a:solidFill>
              <a:srgbClr val="66FF33"/>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eaLnBrk="1" hangingPunct="1">
              <a:lnSpc>
                <a:spcPct val="90000"/>
              </a:lnSpc>
            </a:pPr>
            <a:r>
              <a:rPr lang="en-US" sz="2800" dirty="0">
                <a:solidFill>
                  <a:srgbClr val="FFFF00"/>
                </a:solidFill>
              </a:rPr>
              <a:t>S</a:t>
            </a:r>
            <a:r>
              <a:rPr lang="en-US" sz="2800" dirty="0">
                <a:solidFill>
                  <a:srgbClr val="FFFF00"/>
                </a:solidFill>
                <a:latin typeface="Courier New" pitchFamily="49" charset="0"/>
              </a:rPr>
              <a:t> + </a:t>
            </a:r>
            <a:r>
              <a:rPr lang="en-US" sz="2800" dirty="0">
                <a:solidFill>
                  <a:schemeClr val="bg1"/>
                </a:solidFill>
                <a:latin typeface="Courier New" pitchFamily="49" charset="0"/>
              </a:rPr>
              <a:t>A </a:t>
            </a:r>
            <a:r>
              <a:rPr lang="en-US" sz="2800" dirty="0" err="1">
                <a:solidFill>
                  <a:schemeClr val="bg1"/>
                </a:solidFill>
                <a:latin typeface="Courier New" pitchFamily="49" charset="0"/>
              </a:rPr>
              <a:t>q.inv</a:t>
            </a:r>
            <a:r>
              <a:rPr lang="en-US" sz="2800" dirty="0">
                <a:solidFill>
                  <a:schemeClr val="bg1"/>
                </a:solidFill>
                <a:latin typeface="Courier New" pitchFamily="49" charset="0"/>
              </a:rPr>
              <a:t>(</a:t>
            </a:r>
            <a:r>
              <a:rPr lang="en-US" sz="2800" dirty="0">
                <a:solidFill>
                  <a:schemeClr val="bg1"/>
                </a:solidFill>
                <a:latin typeface="Arial" pitchFamily="34" charset="0"/>
              </a:rPr>
              <a:t>…</a:t>
            </a:r>
            <a:r>
              <a:rPr lang="en-US" sz="2800" dirty="0">
                <a:solidFill>
                  <a:schemeClr val="bg1"/>
                </a:solidFill>
                <a:latin typeface="Courier New" pitchFamily="49" charset="0"/>
              </a:rPr>
              <a:t>) + A q:res(</a:t>
            </a:r>
            <a:r>
              <a:rPr lang="en-US" sz="2800" dirty="0">
                <a:solidFill>
                  <a:schemeClr val="bg1"/>
                </a:solidFill>
                <a:latin typeface="Arial" pitchFamily="34" charset="0"/>
              </a:rPr>
              <a:t>…</a:t>
            </a:r>
            <a:r>
              <a:rPr lang="en-US" sz="2800" dirty="0">
                <a:solidFill>
                  <a:schemeClr val="bg1"/>
                </a:solidFill>
                <a:latin typeface="Courier New" pitchFamily="49" charset="0"/>
              </a:rPr>
              <a:t>)</a:t>
            </a:r>
            <a:endParaRPr lang="en-US" sz="2800" i="1" dirty="0">
              <a:solidFill>
                <a:schemeClr val="bg1"/>
              </a:solidFill>
            </a:endParaRPr>
          </a:p>
        </p:txBody>
      </p:sp>
      <p:sp>
        <p:nvSpPr>
          <p:cNvPr id="11" name="TextBox 10">
            <a:extLst>
              <a:ext uri="{FF2B5EF4-FFF2-40B4-BE49-F238E27FC236}">
                <a16:creationId xmlns:a16="http://schemas.microsoft.com/office/drawing/2014/main" id="{2A983911-9B27-868B-C4D7-1B720BCBB0E3}"/>
              </a:ext>
            </a:extLst>
          </p:cNvPr>
          <p:cNvSpPr txBox="1"/>
          <p:nvPr/>
        </p:nvSpPr>
        <p:spPr bwMode="auto">
          <a:xfrm>
            <a:off x="1624922" y="5564486"/>
            <a:ext cx="5900983" cy="523220"/>
          </a:xfrm>
          <a:prstGeom prst="rect">
            <a:avLst/>
          </a:prstGeom>
          <a:solidFill>
            <a:schemeClr val="tx1"/>
          </a:solidFill>
          <a:ln w="76200">
            <a:solidFill>
              <a:schemeClr val="accent1"/>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2800" b="0" dirty="0">
                <a:solidFill>
                  <a:srgbClr val="FFFF00"/>
                </a:solidFill>
              </a:rPr>
              <a:t>Possible because object is </a:t>
            </a:r>
            <a:r>
              <a:rPr lang="en-US" sz="2800" b="0" i="1" dirty="0">
                <a:solidFill>
                  <a:schemeClr val="bg1"/>
                </a:solidFill>
              </a:rPr>
              <a:t>total</a:t>
            </a:r>
            <a:r>
              <a:rPr lang="en-US" sz="2800" b="0" dirty="0">
                <a:solidFill>
                  <a:srgbClr val="FFFF00"/>
                </a:solidFill>
              </a:rPr>
              <a:t>.</a:t>
            </a:r>
            <a:endParaRPr lang="en-US" sz="2800" b="0" dirty="0">
              <a:solidFill>
                <a:srgbClr val="FFFF00"/>
              </a:solidFill>
              <a:latin typeface="Arial" panose="020B0604020202020204" pitchFamily="34" charset="0"/>
              <a:cs typeface="Arial" panose="020B0604020202020204"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9"/>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0"/>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 grpId="0" animBg="1"/>
      <p:bldP spid="8" grpId="0" animBg="1"/>
      <p:bldP spid="9" grpId="0" animBg="1"/>
      <p:bldP spid="10" grpId="0" animBg="1"/>
      <p:bldP spid="11" grpId="0" animBg="1"/>
    </p:bldLst>
  </p:timing>
</p:sld>
</file>

<file path=ppt/slides/slide14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Footer Placeholder 3"/>
          <p:cNvSpPr>
            <a:spLocks noGrp="1"/>
          </p:cNvSpPr>
          <p:nvPr>
            <p:ph type="ftr" sz="quarter" idx="10"/>
          </p:nvPr>
        </p:nvSpPr>
        <p:spPr>
          <a:xfrm>
            <a:off x="3124200" y="6248400"/>
            <a:ext cx="2895600" cy="457200"/>
          </a:xfrm>
        </p:spPr>
        <p:txBody>
          <a:bodyPr/>
          <a:lstStyle/>
          <a:p>
            <a:pPr>
              <a:defRPr/>
            </a:pPr>
            <a:r>
              <a:rPr lang="en-US" b="0" dirty="0">
                <a:latin typeface="Arial" pitchFamily="34" charset="0"/>
                <a:cs typeface="+mn-cs"/>
              </a:rPr>
              <a:t>Art of Multiprocessor Programming</a:t>
            </a:r>
          </a:p>
        </p:txBody>
      </p:sp>
      <p:sp>
        <p:nvSpPr>
          <p:cNvPr id="6" name="Slide Number Placeholder 4"/>
          <p:cNvSpPr>
            <a:spLocks noGrp="1"/>
          </p:cNvSpPr>
          <p:nvPr>
            <p:ph type="sldNum" sz="quarter" idx="11"/>
          </p:nvPr>
        </p:nvSpPr>
        <p:spPr>
          <a:xfrm>
            <a:off x="6553200" y="6248400"/>
            <a:ext cx="1905000" cy="457200"/>
          </a:xfrm>
        </p:spPr>
        <p:txBody>
          <a:bodyPr/>
          <a:lstStyle/>
          <a:p>
            <a:pPr>
              <a:defRPr/>
            </a:pPr>
            <a:fld id="{7D1CFB7B-89F3-473A-ADC7-1CED008E6D70}" type="slidenum">
              <a:rPr lang="x-none" b="0">
                <a:latin typeface="Arial" pitchFamily="34" charset="0"/>
                <a:cs typeface="+mn-cs"/>
              </a:rPr>
              <a:pPr>
                <a:defRPr/>
              </a:pPr>
              <a:t>141</a:t>
            </a:fld>
            <a:endParaRPr lang="en-US" b="0" dirty="0">
              <a:latin typeface="Arial" pitchFamily="34" charset="0"/>
              <a:cs typeface="+mn-cs"/>
            </a:endParaRPr>
          </a:p>
        </p:txBody>
      </p:sp>
      <p:sp>
        <p:nvSpPr>
          <p:cNvPr id="145413" name="Rectangle 3"/>
          <p:cNvSpPr>
            <a:spLocks noGrp="1" noChangeArrowheads="1"/>
          </p:cNvSpPr>
          <p:nvPr>
            <p:ph type="title" idx="4294967295"/>
          </p:nvPr>
        </p:nvSpPr>
        <p:spPr/>
        <p:txBody>
          <a:bodyPr/>
          <a:lstStyle/>
          <a:p>
            <a:pPr eaLnBrk="1" hangingPunct="1"/>
            <a:r>
              <a:rPr lang="en-US"/>
              <a:t>Composability Theorem</a:t>
            </a:r>
          </a:p>
        </p:txBody>
      </p:sp>
      <p:pic>
        <p:nvPicPr>
          <p:cNvPr id="7" name="Picture 7"/>
          <p:cNvPicPr>
            <a:picLocks noChangeAspect="1" noChangeArrowheads="1"/>
          </p:cNvPicPr>
          <p:nvPr/>
        </p:nvPicPr>
        <p:blipFill>
          <a:blip r:embed="rId3" cstate="print"/>
          <a:srcRect/>
          <a:stretch>
            <a:fillRect/>
          </a:stretch>
        </p:blipFill>
        <p:spPr bwMode="auto">
          <a:xfrm>
            <a:off x="655638" y="6157913"/>
            <a:ext cx="587375" cy="587375"/>
          </a:xfrm>
          <a:prstGeom prst="rect">
            <a:avLst/>
          </a:prstGeom>
          <a:noFill/>
          <a:ln w="9525">
            <a:noFill/>
            <a:miter lim="800000"/>
            <a:headEnd/>
            <a:tailEnd/>
          </a:ln>
        </p:spPr>
      </p:pic>
      <p:sp>
        <p:nvSpPr>
          <p:cNvPr id="2" name="TextBox 1">
            <a:extLst>
              <a:ext uri="{FF2B5EF4-FFF2-40B4-BE49-F238E27FC236}">
                <a16:creationId xmlns:a16="http://schemas.microsoft.com/office/drawing/2014/main" id="{6E533485-24EB-9906-7759-AA05F7B2898C}"/>
              </a:ext>
            </a:extLst>
          </p:cNvPr>
          <p:cNvSpPr txBox="1"/>
          <p:nvPr/>
        </p:nvSpPr>
        <p:spPr bwMode="auto">
          <a:xfrm>
            <a:off x="655638" y="3169365"/>
            <a:ext cx="3615067" cy="480131"/>
          </a:xfrm>
          <a:prstGeom prst="rect">
            <a:avLst/>
          </a:prstGeom>
          <a:solidFill>
            <a:schemeClr val="tx1"/>
          </a:solidFill>
          <a:ln w="76200">
            <a:solidFill>
              <a:srgbClr val="FFC00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eaLnBrk="1" hangingPunct="1">
              <a:lnSpc>
                <a:spcPct val="90000"/>
              </a:lnSpc>
            </a:pPr>
            <a:r>
              <a:rPr lang="en-US" sz="2800" b="0" dirty="0">
                <a:solidFill>
                  <a:srgbClr val="FFFF00"/>
                </a:solidFill>
              </a:rPr>
              <a:t>For every object x …</a:t>
            </a:r>
          </a:p>
        </p:txBody>
      </p:sp>
      <p:sp>
        <p:nvSpPr>
          <p:cNvPr id="3" name="TextBox 3">
            <a:extLst>
              <a:ext uri="{FF2B5EF4-FFF2-40B4-BE49-F238E27FC236}">
                <a16:creationId xmlns:a16="http://schemas.microsoft.com/office/drawing/2014/main" id="{64CBC083-0264-D965-5E0E-81359EA64956}"/>
              </a:ext>
            </a:extLst>
          </p:cNvPr>
          <p:cNvSpPr txBox="1"/>
          <p:nvPr/>
        </p:nvSpPr>
        <p:spPr bwMode="auto">
          <a:xfrm>
            <a:off x="655638" y="2402089"/>
            <a:ext cx="7724862" cy="489429"/>
          </a:xfrm>
          <a:prstGeom prst="rect">
            <a:avLst/>
          </a:prstGeom>
          <a:solidFill>
            <a:schemeClr val="tx1"/>
          </a:solidFill>
          <a:ln w="76200">
            <a:solidFill>
              <a:schemeClr val="accent2">
                <a:lumMod val="40000"/>
                <a:lumOff val="60000"/>
              </a:schemeClr>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eaLnBrk="1" hangingPunct="1">
              <a:lnSpc>
                <a:spcPct val="90000"/>
              </a:lnSpc>
            </a:pPr>
            <a:r>
              <a:rPr lang="en-US" sz="2800" b="0" dirty="0">
                <a:solidFill>
                  <a:srgbClr val="FFFF00"/>
                </a:solidFill>
              </a:rPr>
              <a:t>(Multi-object) history H is linearizable if &amp; only if</a:t>
            </a:r>
            <a:endParaRPr lang="en-US" sz="2800" b="0" dirty="0">
              <a:solidFill>
                <a:srgbClr val="FFFF00"/>
              </a:solidFill>
              <a:latin typeface="Courier New" pitchFamily="49" charset="0"/>
            </a:endParaRPr>
          </a:p>
        </p:txBody>
      </p:sp>
      <p:sp>
        <p:nvSpPr>
          <p:cNvPr id="4" name="TextBox 3">
            <a:extLst>
              <a:ext uri="{FF2B5EF4-FFF2-40B4-BE49-F238E27FC236}">
                <a16:creationId xmlns:a16="http://schemas.microsoft.com/office/drawing/2014/main" id="{D6BC8CA5-2809-C9BD-93ED-61693AEB0572}"/>
              </a:ext>
            </a:extLst>
          </p:cNvPr>
          <p:cNvSpPr txBox="1"/>
          <p:nvPr/>
        </p:nvSpPr>
        <p:spPr bwMode="auto">
          <a:xfrm>
            <a:off x="2612801" y="3571409"/>
            <a:ext cx="3038982" cy="523220"/>
          </a:xfrm>
          <a:prstGeom prst="rect">
            <a:avLst/>
          </a:prstGeom>
          <a:solidFill>
            <a:schemeClr val="tx1"/>
          </a:solidFill>
          <a:ln w="76200">
            <a:solidFill>
              <a:srgbClr val="00FFFF"/>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eaLnBrk="1" hangingPunct="1"/>
            <a:r>
              <a:rPr lang="en-US" sz="2800" b="0" dirty="0" err="1">
                <a:solidFill>
                  <a:srgbClr val="FFFF00"/>
                </a:solidFill>
              </a:rPr>
              <a:t>H|x</a:t>
            </a:r>
            <a:r>
              <a:rPr lang="en-US" sz="2800" b="0" dirty="0">
                <a:solidFill>
                  <a:srgbClr val="FFFF00"/>
                </a:solidFill>
              </a:rPr>
              <a:t> is linearizable</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Lst>
  </p:timing>
</p:sld>
</file>

<file path=ppt/slides/slide14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Footer Placeholder 3"/>
          <p:cNvSpPr>
            <a:spLocks noGrp="1"/>
          </p:cNvSpPr>
          <p:nvPr>
            <p:ph type="ftr" sz="quarter" idx="10"/>
          </p:nvPr>
        </p:nvSpPr>
        <p:spPr>
          <a:xfrm>
            <a:off x="3124200" y="6248400"/>
            <a:ext cx="2895600" cy="457200"/>
          </a:xfrm>
        </p:spPr>
        <p:txBody>
          <a:bodyPr/>
          <a:lstStyle/>
          <a:p>
            <a:pPr>
              <a:defRPr/>
            </a:pPr>
            <a:r>
              <a:rPr lang="en-US" b="0" dirty="0">
                <a:latin typeface="Arial" pitchFamily="34" charset="0"/>
                <a:cs typeface="+mn-cs"/>
              </a:rPr>
              <a:t>Art of Multiprocessor Programming</a:t>
            </a:r>
          </a:p>
        </p:txBody>
      </p:sp>
      <p:sp>
        <p:nvSpPr>
          <p:cNvPr id="6" name="Slide Number Placeholder 4"/>
          <p:cNvSpPr>
            <a:spLocks noGrp="1"/>
          </p:cNvSpPr>
          <p:nvPr>
            <p:ph type="sldNum" sz="quarter" idx="11"/>
          </p:nvPr>
        </p:nvSpPr>
        <p:spPr>
          <a:xfrm>
            <a:off x="6553200" y="6248400"/>
            <a:ext cx="1905000" cy="457200"/>
          </a:xfrm>
        </p:spPr>
        <p:txBody>
          <a:bodyPr/>
          <a:lstStyle/>
          <a:p>
            <a:pPr>
              <a:defRPr/>
            </a:pPr>
            <a:fld id="{2FA746B8-7862-466A-8541-16D51616A78C}" type="slidenum">
              <a:rPr lang="x-none" b="0">
                <a:latin typeface="Arial" pitchFamily="34" charset="0"/>
                <a:cs typeface="+mn-cs"/>
              </a:rPr>
              <a:pPr>
                <a:defRPr/>
              </a:pPr>
              <a:t>142</a:t>
            </a:fld>
            <a:endParaRPr lang="en-US" b="0" dirty="0">
              <a:latin typeface="Arial" pitchFamily="34" charset="0"/>
              <a:cs typeface="+mn-cs"/>
            </a:endParaRPr>
          </a:p>
        </p:txBody>
      </p:sp>
      <p:sp>
        <p:nvSpPr>
          <p:cNvPr id="146437" name="Rectangle 3"/>
          <p:cNvSpPr>
            <a:spLocks noGrp="1" noChangeArrowheads="1"/>
          </p:cNvSpPr>
          <p:nvPr>
            <p:ph type="title" idx="4294967295"/>
          </p:nvPr>
        </p:nvSpPr>
        <p:spPr/>
        <p:txBody>
          <a:bodyPr/>
          <a:lstStyle/>
          <a:p>
            <a:pPr eaLnBrk="1" hangingPunct="1"/>
            <a:r>
              <a:rPr lang="en-US" sz="4000"/>
              <a:t>Why Does Composability Matter?</a:t>
            </a:r>
          </a:p>
        </p:txBody>
      </p:sp>
      <p:pic>
        <p:nvPicPr>
          <p:cNvPr id="7" name="Picture 7"/>
          <p:cNvPicPr>
            <a:picLocks noChangeAspect="1" noChangeArrowheads="1"/>
          </p:cNvPicPr>
          <p:nvPr/>
        </p:nvPicPr>
        <p:blipFill>
          <a:blip r:embed="rId3" cstate="print"/>
          <a:srcRect/>
          <a:stretch>
            <a:fillRect/>
          </a:stretch>
        </p:blipFill>
        <p:spPr bwMode="auto">
          <a:xfrm>
            <a:off x="655638" y="6157913"/>
            <a:ext cx="587375" cy="587375"/>
          </a:xfrm>
          <a:prstGeom prst="rect">
            <a:avLst/>
          </a:prstGeom>
          <a:noFill/>
          <a:ln w="9525">
            <a:noFill/>
            <a:miter lim="800000"/>
            <a:headEnd/>
            <a:tailEnd/>
          </a:ln>
        </p:spPr>
      </p:pic>
      <p:sp>
        <p:nvSpPr>
          <p:cNvPr id="3" name="TextBox 3">
            <a:extLst>
              <a:ext uri="{FF2B5EF4-FFF2-40B4-BE49-F238E27FC236}">
                <a16:creationId xmlns:a16="http://schemas.microsoft.com/office/drawing/2014/main" id="{EE19E2F1-7BF4-6B40-0172-08A5661AF123}"/>
              </a:ext>
            </a:extLst>
          </p:cNvPr>
          <p:cNvSpPr txBox="1"/>
          <p:nvPr/>
        </p:nvSpPr>
        <p:spPr bwMode="auto">
          <a:xfrm>
            <a:off x="655637" y="2139834"/>
            <a:ext cx="2079399" cy="489429"/>
          </a:xfrm>
          <a:prstGeom prst="rect">
            <a:avLst/>
          </a:prstGeom>
          <a:solidFill>
            <a:schemeClr val="tx1"/>
          </a:solidFill>
          <a:ln w="76200">
            <a:solidFill>
              <a:schemeClr val="accent2">
                <a:lumMod val="40000"/>
                <a:lumOff val="60000"/>
              </a:schemeClr>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eaLnBrk="1" hangingPunct="1">
              <a:lnSpc>
                <a:spcPct val="90000"/>
              </a:lnSpc>
            </a:pPr>
            <a:r>
              <a:rPr lang="en-US" sz="2800" b="0" dirty="0">
                <a:solidFill>
                  <a:srgbClr val="FFFF00"/>
                </a:solidFill>
              </a:rPr>
              <a:t>Modularity!</a:t>
            </a:r>
            <a:endParaRPr lang="en-US" sz="2800" b="0" dirty="0">
              <a:solidFill>
                <a:srgbClr val="FFFF00"/>
              </a:solidFill>
              <a:latin typeface="Courier New" pitchFamily="49" charset="0"/>
            </a:endParaRPr>
          </a:p>
        </p:txBody>
      </p:sp>
      <p:sp>
        <p:nvSpPr>
          <p:cNvPr id="4" name="TextBox 3">
            <a:extLst>
              <a:ext uri="{FF2B5EF4-FFF2-40B4-BE49-F238E27FC236}">
                <a16:creationId xmlns:a16="http://schemas.microsoft.com/office/drawing/2014/main" id="{6EEE7425-4A3D-FDF9-5E57-1DD2BDA56483}"/>
              </a:ext>
            </a:extLst>
          </p:cNvPr>
          <p:cNvSpPr txBox="1"/>
          <p:nvPr/>
        </p:nvSpPr>
        <p:spPr bwMode="auto">
          <a:xfrm>
            <a:off x="655637" y="3290748"/>
            <a:ext cx="6855506" cy="523220"/>
          </a:xfrm>
          <a:prstGeom prst="rect">
            <a:avLst/>
          </a:prstGeom>
          <a:solidFill>
            <a:schemeClr val="tx1"/>
          </a:solidFill>
          <a:ln w="76200">
            <a:solidFill>
              <a:srgbClr val="00FFFF"/>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eaLnBrk="1" hangingPunct="1"/>
            <a:r>
              <a:rPr lang="en-US" sz="2800" b="0" dirty="0">
                <a:solidFill>
                  <a:srgbClr val="FFFF00"/>
                </a:solidFill>
              </a:rPr>
              <a:t>Can prove object linearizability in isolation</a:t>
            </a:r>
          </a:p>
        </p:txBody>
      </p:sp>
      <p:sp>
        <p:nvSpPr>
          <p:cNvPr id="8" name="TextBox 7">
            <a:extLst>
              <a:ext uri="{FF2B5EF4-FFF2-40B4-BE49-F238E27FC236}">
                <a16:creationId xmlns:a16="http://schemas.microsoft.com/office/drawing/2014/main" id="{E544CCD3-1CF2-E626-0D51-63DBCED47CCD}"/>
              </a:ext>
            </a:extLst>
          </p:cNvPr>
          <p:cNvSpPr txBox="1"/>
          <p:nvPr/>
        </p:nvSpPr>
        <p:spPr bwMode="auto">
          <a:xfrm>
            <a:off x="655637" y="4475453"/>
            <a:ext cx="8031163" cy="480131"/>
          </a:xfrm>
          <a:prstGeom prst="rect">
            <a:avLst/>
          </a:prstGeom>
          <a:solidFill>
            <a:schemeClr val="tx1"/>
          </a:solidFill>
          <a:ln w="76200">
            <a:solidFill>
              <a:srgbClr val="FF000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eaLnBrk="1" hangingPunct="1">
              <a:lnSpc>
                <a:spcPct val="90000"/>
              </a:lnSpc>
            </a:pPr>
            <a:r>
              <a:rPr lang="en-US" sz="2800" b="0" dirty="0">
                <a:solidFill>
                  <a:srgbClr val="FFFF00"/>
                </a:solidFill>
              </a:rPr>
              <a:t>Composition of linearizable objects is linearizable</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8" grpId="0" animBg="1"/>
    </p:bldLst>
  </p:timing>
</p:sld>
</file>

<file path=ppt/slides/slide14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 name="Footer Placeholder 2"/>
          <p:cNvSpPr>
            <a:spLocks noGrp="1"/>
          </p:cNvSpPr>
          <p:nvPr>
            <p:ph type="ftr" sz="quarter" idx="10"/>
          </p:nvPr>
        </p:nvSpPr>
        <p:spPr>
          <a:xfrm>
            <a:off x="3124200" y="6248400"/>
            <a:ext cx="2895600" cy="457200"/>
          </a:xfrm>
        </p:spPr>
        <p:txBody>
          <a:bodyPr/>
          <a:lstStyle/>
          <a:p>
            <a:pPr>
              <a:defRPr/>
            </a:pPr>
            <a:r>
              <a:rPr lang="en-US" b="0" dirty="0">
                <a:latin typeface="Arial" pitchFamily="34" charset="0"/>
                <a:cs typeface="+mn-cs"/>
              </a:rPr>
              <a:t>Art of Multiprocessor Programming</a:t>
            </a:r>
          </a:p>
        </p:txBody>
      </p:sp>
      <p:sp>
        <p:nvSpPr>
          <p:cNvPr id="7" name="Slide Number Placeholder 3"/>
          <p:cNvSpPr>
            <a:spLocks noGrp="1"/>
          </p:cNvSpPr>
          <p:nvPr>
            <p:ph type="sldNum" sz="quarter" idx="11"/>
          </p:nvPr>
        </p:nvSpPr>
        <p:spPr>
          <a:xfrm>
            <a:off x="6553200" y="6248400"/>
            <a:ext cx="1905000" cy="457200"/>
          </a:xfrm>
        </p:spPr>
        <p:txBody>
          <a:bodyPr/>
          <a:lstStyle/>
          <a:p>
            <a:pPr>
              <a:defRPr/>
            </a:pPr>
            <a:fld id="{FDF3A751-2B2C-4581-B102-86B8A7AE92E2}" type="slidenum">
              <a:rPr lang="x-none" b="0">
                <a:latin typeface="Arial" pitchFamily="34" charset="0"/>
                <a:cs typeface="+mn-cs"/>
              </a:rPr>
              <a:pPr>
                <a:defRPr/>
              </a:pPr>
              <a:t>143</a:t>
            </a:fld>
            <a:endParaRPr lang="en-US" b="0" dirty="0">
              <a:latin typeface="Arial" pitchFamily="34" charset="0"/>
              <a:cs typeface="+mn-cs"/>
            </a:endParaRPr>
          </a:p>
        </p:txBody>
      </p:sp>
      <p:pic>
        <p:nvPicPr>
          <p:cNvPr id="147460" name="Picture 2" descr="magic"/>
          <p:cNvPicPr>
            <a:picLocks noChangeAspect="1" noChangeArrowheads="1"/>
          </p:cNvPicPr>
          <p:nvPr/>
        </p:nvPicPr>
        <p:blipFill>
          <a:blip r:embed="rId3" cstate="print"/>
          <a:srcRect/>
          <a:stretch>
            <a:fillRect/>
          </a:stretch>
        </p:blipFill>
        <p:spPr bwMode="auto">
          <a:xfrm>
            <a:off x="2540000" y="2540000"/>
            <a:ext cx="127000" cy="127000"/>
          </a:xfrm>
          <a:prstGeom prst="rect">
            <a:avLst/>
          </a:prstGeom>
          <a:noFill/>
          <a:ln w="9525" algn="ctr">
            <a:noFill/>
            <a:miter lim="800000"/>
            <a:headEnd/>
            <a:tailEnd/>
          </a:ln>
        </p:spPr>
      </p:pic>
      <p:sp>
        <p:nvSpPr>
          <p:cNvPr id="147461" name="Rectangle 3"/>
          <p:cNvSpPr>
            <a:spLocks noGrp="1" noChangeArrowheads="1"/>
          </p:cNvSpPr>
          <p:nvPr>
            <p:ph type="title" idx="4294967295"/>
          </p:nvPr>
        </p:nvSpPr>
        <p:spPr>
          <a:xfrm>
            <a:off x="671513" y="233363"/>
            <a:ext cx="7772400" cy="1143000"/>
          </a:xfrm>
        </p:spPr>
        <p:txBody>
          <a:bodyPr/>
          <a:lstStyle/>
          <a:p>
            <a:pPr eaLnBrk="1" hangingPunct="1"/>
            <a:r>
              <a:rPr lang="en-US"/>
              <a:t>Reasoning About  Linearizability: Locking </a:t>
            </a:r>
            <a:endParaRPr lang="en-US">
              <a:solidFill>
                <a:srgbClr val="FF3300"/>
              </a:solidFill>
            </a:endParaRPr>
          </a:p>
        </p:txBody>
      </p:sp>
      <p:sp>
        <p:nvSpPr>
          <p:cNvPr id="8198" name="Rectangle 4"/>
          <p:cNvSpPr>
            <a:spLocks noChangeArrowheads="1"/>
          </p:cNvSpPr>
          <p:nvPr/>
        </p:nvSpPr>
        <p:spPr bwMode="auto">
          <a:xfrm>
            <a:off x="723900" y="1612900"/>
            <a:ext cx="7937500" cy="4093428"/>
          </a:xfrm>
          <a:prstGeom prst="rect">
            <a:avLst/>
          </a:prstGeom>
          <a:solidFill>
            <a:schemeClr val="tx1"/>
          </a:solidFill>
          <a:ln w="9525">
            <a:noFill/>
            <a:miter lim="800000"/>
            <a:headEnd/>
            <a:tailEnd/>
          </a:ln>
        </p:spPr>
        <p:txBody>
          <a:bodyPr>
            <a:spAutoFit/>
          </a:bodyPr>
          <a:lstStyle/>
          <a:p>
            <a:r>
              <a:rPr lang="en-US" sz="2000" b="0" dirty="0">
                <a:solidFill>
                  <a:srgbClr val="569CD6"/>
                </a:solidFill>
                <a:effectLst/>
                <a:latin typeface="Consolas" panose="020B0609020204030204" pitchFamily="49" charset="0"/>
              </a:rPr>
              <a:t>public</a:t>
            </a:r>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T</a:t>
            </a:r>
            <a:r>
              <a:rPr lang="en-US" sz="2000" b="0" dirty="0">
                <a:solidFill>
                  <a:srgbClr val="D4D4D4"/>
                </a:solidFill>
                <a:effectLst/>
                <a:latin typeface="Consolas" panose="020B0609020204030204" pitchFamily="49" charset="0"/>
              </a:rPr>
              <a:t> </a:t>
            </a:r>
            <a:r>
              <a:rPr lang="en-US" sz="2000" b="0" dirty="0" err="1">
                <a:solidFill>
                  <a:srgbClr val="DCDCAA"/>
                </a:solidFill>
                <a:effectLst/>
                <a:latin typeface="Consolas" panose="020B0609020204030204" pitchFamily="49" charset="0"/>
              </a:rPr>
              <a:t>deq</a:t>
            </a:r>
            <a:r>
              <a:rPr lang="en-US" sz="2000" b="0" dirty="0">
                <a:solidFill>
                  <a:srgbClr val="D4D4D4"/>
                </a:solidFill>
                <a:effectLst/>
                <a:latin typeface="Consolas" panose="020B0609020204030204" pitchFamily="49" charset="0"/>
              </a:rPr>
              <a:t>() throws </a:t>
            </a:r>
            <a:r>
              <a:rPr lang="en-US" sz="2000" b="0" dirty="0" err="1">
                <a:solidFill>
                  <a:srgbClr val="D4D4D4"/>
                </a:solidFill>
                <a:effectLst/>
                <a:latin typeface="Consolas" panose="020B0609020204030204" pitchFamily="49" charset="0"/>
              </a:rPr>
              <a:t>EmptyException</a:t>
            </a:r>
            <a:r>
              <a:rPr lang="en-US" sz="2000" b="0" dirty="0">
                <a:solidFill>
                  <a:srgbClr val="D4D4D4"/>
                </a:solidFill>
                <a:effectLst/>
                <a:latin typeface="Consolas" panose="020B0609020204030204" pitchFamily="49" charset="0"/>
              </a:rPr>
              <a:t> {</a:t>
            </a:r>
          </a:p>
          <a:p>
            <a:r>
              <a:rPr lang="en-US" sz="2000" b="0" dirty="0">
                <a:solidFill>
                  <a:srgbClr val="D4D4D4"/>
                </a:solidFill>
                <a:effectLst/>
                <a:latin typeface="Consolas" panose="020B0609020204030204" pitchFamily="49" charset="0"/>
              </a:rPr>
              <a:t>    </a:t>
            </a:r>
            <a:r>
              <a:rPr lang="en-US" sz="2000" b="0" dirty="0" err="1">
                <a:solidFill>
                  <a:srgbClr val="9CDCFE"/>
                </a:solidFill>
                <a:effectLst/>
                <a:latin typeface="Consolas" panose="020B0609020204030204" pitchFamily="49" charset="0"/>
              </a:rPr>
              <a:t>lock</a:t>
            </a:r>
            <a:r>
              <a:rPr lang="en-US" sz="2000" b="0" dirty="0" err="1">
                <a:solidFill>
                  <a:srgbClr val="D4D4D4"/>
                </a:solidFill>
                <a:effectLst/>
                <a:latin typeface="Consolas" panose="020B0609020204030204" pitchFamily="49" charset="0"/>
              </a:rPr>
              <a:t>.</a:t>
            </a:r>
            <a:r>
              <a:rPr lang="en-US" sz="2000" b="0" dirty="0" err="1">
                <a:solidFill>
                  <a:srgbClr val="DCDCAA"/>
                </a:solidFill>
                <a:effectLst/>
                <a:latin typeface="Consolas" panose="020B0609020204030204" pitchFamily="49" charset="0"/>
              </a:rPr>
              <a:t>lock</a:t>
            </a:r>
            <a:r>
              <a:rPr lang="en-US" sz="2000" b="0" dirty="0">
                <a:solidFill>
                  <a:srgbClr val="D4D4D4"/>
                </a:solidFill>
                <a:effectLst/>
                <a:latin typeface="Consolas" panose="020B0609020204030204" pitchFamily="49" charset="0"/>
              </a:rPr>
              <a:t>();             </a:t>
            </a:r>
          </a:p>
          <a:p>
            <a:r>
              <a:rPr lang="en-US" sz="2000" b="0" dirty="0">
                <a:solidFill>
                  <a:srgbClr val="D4D4D4"/>
                </a:solidFill>
                <a:effectLst/>
                <a:latin typeface="Consolas" panose="020B0609020204030204" pitchFamily="49" charset="0"/>
              </a:rPr>
              <a:t>    </a:t>
            </a:r>
            <a:r>
              <a:rPr lang="en-US" sz="2000" b="0" dirty="0">
                <a:solidFill>
                  <a:srgbClr val="C586C0"/>
                </a:solidFill>
                <a:effectLst/>
                <a:latin typeface="Consolas" panose="020B0609020204030204" pitchFamily="49" charset="0"/>
              </a:rPr>
              <a:t>try</a:t>
            </a:r>
            <a:r>
              <a:rPr lang="en-US" sz="2000" b="0" dirty="0">
                <a:solidFill>
                  <a:srgbClr val="D4D4D4"/>
                </a:solidFill>
                <a:effectLst/>
                <a:latin typeface="Consolas" panose="020B0609020204030204" pitchFamily="49" charset="0"/>
              </a:rPr>
              <a:t> {      </a:t>
            </a:r>
          </a:p>
          <a:p>
            <a:r>
              <a:rPr lang="en-US" sz="2000" b="0" dirty="0">
                <a:solidFill>
                  <a:srgbClr val="D4D4D4"/>
                </a:solidFill>
                <a:effectLst/>
                <a:latin typeface="Consolas" panose="020B0609020204030204" pitchFamily="49" charset="0"/>
              </a:rPr>
              <a:t>      </a:t>
            </a:r>
            <a:r>
              <a:rPr lang="en-US" sz="2000" b="0" dirty="0">
                <a:solidFill>
                  <a:srgbClr val="C586C0"/>
                </a:solidFill>
                <a:effectLst/>
                <a:latin typeface="Consolas" panose="020B0609020204030204" pitchFamily="49" charset="0"/>
              </a:rPr>
              <a:t>if</a:t>
            </a:r>
            <a:r>
              <a:rPr lang="en-US" sz="2000" b="0" dirty="0">
                <a:solidFill>
                  <a:srgbClr val="D4D4D4"/>
                </a:solidFill>
                <a:effectLst/>
                <a:latin typeface="Consolas" panose="020B0609020204030204" pitchFamily="49" charset="0"/>
              </a:rPr>
              <a:t> (tail == head)        </a:t>
            </a:r>
          </a:p>
          <a:p>
            <a:r>
              <a:rPr lang="en-US" sz="2000" b="0" dirty="0">
                <a:solidFill>
                  <a:srgbClr val="D4D4D4"/>
                </a:solidFill>
                <a:effectLst/>
                <a:latin typeface="Consolas" panose="020B0609020204030204" pitchFamily="49" charset="0"/>
              </a:rPr>
              <a:t>         </a:t>
            </a:r>
            <a:r>
              <a:rPr lang="en-US" sz="2000" b="0" dirty="0">
                <a:solidFill>
                  <a:srgbClr val="C586C0"/>
                </a:solidFill>
                <a:effectLst/>
                <a:latin typeface="Consolas" panose="020B0609020204030204" pitchFamily="49" charset="0"/>
              </a:rPr>
              <a:t>throw</a:t>
            </a:r>
            <a:r>
              <a:rPr lang="en-US" sz="2000" b="0" dirty="0">
                <a:solidFill>
                  <a:srgbClr val="D4D4D4"/>
                </a:solidFill>
                <a:effectLst/>
                <a:latin typeface="Consolas" panose="020B0609020204030204" pitchFamily="49" charset="0"/>
              </a:rPr>
              <a:t> </a:t>
            </a:r>
            <a:r>
              <a:rPr lang="en-US" sz="2000" b="0" dirty="0">
                <a:solidFill>
                  <a:srgbClr val="C586C0"/>
                </a:solidFill>
                <a:effectLst/>
                <a:latin typeface="Consolas" panose="020B0609020204030204" pitchFamily="49" charset="0"/>
              </a:rPr>
              <a:t>new</a:t>
            </a:r>
            <a:r>
              <a:rPr lang="en-US" sz="2000" b="0" dirty="0">
                <a:solidFill>
                  <a:srgbClr val="D4D4D4"/>
                </a:solidFill>
                <a:effectLst/>
                <a:latin typeface="Consolas" panose="020B0609020204030204" pitchFamily="49" charset="0"/>
              </a:rPr>
              <a:t> </a:t>
            </a:r>
            <a:r>
              <a:rPr lang="en-US" sz="2000" b="0" dirty="0" err="1">
                <a:solidFill>
                  <a:srgbClr val="DCDCAA"/>
                </a:solidFill>
                <a:effectLst/>
                <a:latin typeface="Consolas" panose="020B0609020204030204" pitchFamily="49" charset="0"/>
              </a:rPr>
              <a:t>EmptyException</a:t>
            </a:r>
            <a:r>
              <a:rPr lang="en-US" sz="2000" b="0" dirty="0">
                <a:solidFill>
                  <a:srgbClr val="D4D4D4"/>
                </a:solidFill>
                <a:effectLst/>
                <a:latin typeface="Consolas" panose="020B0609020204030204" pitchFamily="49" charset="0"/>
              </a:rPr>
              <a:t>();      </a:t>
            </a:r>
          </a:p>
          <a:p>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T</a:t>
            </a:r>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x</a:t>
            </a:r>
            <a:r>
              <a:rPr lang="en-US" sz="2000" b="0" dirty="0">
                <a:solidFill>
                  <a:srgbClr val="D4D4D4"/>
                </a:solidFill>
                <a:effectLst/>
                <a:latin typeface="Consolas" panose="020B0609020204030204" pitchFamily="49" charset="0"/>
              </a:rPr>
              <a:t> = items[head % </a:t>
            </a:r>
            <a:r>
              <a:rPr lang="en-US" sz="2000" b="0" dirty="0" err="1">
                <a:solidFill>
                  <a:srgbClr val="9CDCFE"/>
                </a:solidFill>
                <a:effectLst/>
                <a:latin typeface="Consolas" panose="020B0609020204030204" pitchFamily="49" charset="0"/>
              </a:rPr>
              <a:t>items</a:t>
            </a:r>
            <a:r>
              <a:rPr lang="en-US" sz="2000" b="0" dirty="0" err="1">
                <a:solidFill>
                  <a:srgbClr val="D4D4D4"/>
                </a:solidFill>
                <a:effectLst/>
                <a:latin typeface="Consolas" panose="020B0609020204030204" pitchFamily="49" charset="0"/>
              </a:rPr>
              <a:t>.</a:t>
            </a:r>
            <a:r>
              <a:rPr lang="en-US" sz="2000" b="0" dirty="0" err="1">
                <a:solidFill>
                  <a:srgbClr val="9CDCFE"/>
                </a:solidFill>
                <a:effectLst/>
                <a:latin typeface="Consolas" panose="020B0609020204030204" pitchFamily="49" charset="0"/>
              </a:rPr>
              <a:t>length</a:t>
            </a:r>
            <a:r>
              <a:rPr lang="en-US" sz="2000" b="0" dirty="0">
                <a:solidFill>
                  <a:srgbClr val="D4D4D4"/>
                </a:solidFill>
                <a:effectLst/>
                <a:latin typeface="Consolas" panose="020B0609020204030204" pitchFamily="49" charset="0"/>
              </a:rPr>
              <a:t>];      </a:t>
            </a:r>
          </a:p>
          <a:p>
            <a:r>
              <a:rPr lang="en-US" sz="2000" b="0" dirty="0">
                <a:solidFill>
                  <a:srgbClr val="D4D4D4"/>
                </a:solidFill>
                <a:effectLst/>
                <a:latin typeface="Consolas" panose="020B0609020204030204" pitchFamily="49" charset="0"/>
              </a:rPr>
              <a:t>      head++;      </a:t>
            </a:r>
          </a:p>
          <a:p>
            <a:r>
              <a:rPr lang="en-US" sz="2000" b="0" dirty="0">
                <a:solidFill>
                  <a:srgbClr val="D4D4D4"/>
                </a:solidFill>
                <a:effectLst/>
                <a:latin typeface="Consolas" panose="020B0609020204030204" pitchFamily="49" charset="0"/>
              </a:rPr>
              <a:t>      </a:t>
            </a:r>
            <a:r>
              <a:rPr lang="en-US" sz="2000" b="0" dirty="0">
                <a:solidFill>
                  <a:srgbClr val="C586C0"/>
                </a:solidFill>
                <a:effectLst/>
                <a:latin typeface="Consolas" panose="020B0609020204030204" pitchFamily="49" charset="0"/>
              </a:rPr>
              <a:t>return</a:t>
            </a:r>
            <a:r>
              <a:rPr lang="en-US" sz="2000" b="0" dirty="0">
                <a:solidFill>
                  <a:srgbClr val="D4D4D4"/>
                </a:solidFill>
                <a:effectLst/>
                <a:latin typeface="Consolas" panose="020B0609020204030204" pitchFamily="49" charset="0"/>
              </a:rPr>
              <a:t> x;    </a:t>
            </a:r>
          </a:p>
          <a:p>
            <a:r>
              <a:rPr lang="en-US" sz="2000" b="0" dirty="0">
                <a:solidFill>
                  <a:srgbClr val="D4D4D4"/>
                </a:solidFill>
                <a:effectLst/>
                <a:latin typeface="Consolas" panose="020B0609020204030204" pitchFamily="49" charset="0"/>
              </a:rPr>
              <a:t>    } </a:t>
            </a:r>
            <a:r>
              <a:rPr lang="en-US" sz="2000" b="0" dirty="0">
                <a:solidFill>
                  <a:srgbClr val="C586C0"/>
                </a:solidFill>
                <a:effectLst/>
                <a:latin typeface="Consolas" panose="020B0609020204030204" pitchFamily="49" charset="0"/>
              </a:rPr>
              <a:t>finally</a:t>
            </a:r>
            <a:r>
              <a:rPr lang="en-US" sz="2000" b="0" dirty="0">
                <a:solidFill>
                  <a:srgbClr val="D4D4D4"/>
                </a:solidFill>
                <a:effectLst/>
                <a:latin typeface="Consolas" panose="020B0609020204030204" pitchFamily="49" charset="0"/>
              </a:rPr>
              <a:t> {      </a:t>
            </a:r>
          </a:p>
          <a:p>
            <a:r>
              <a:rPr lang="en-US" sz="2000" b="0" dirty="0">
                <a:solidFill>
                  <a:srgbClr val="D4D4D4"/>
                </a:solidFill>
                <a:effectLst/>
                <a:latin typeface="Consolas" panose="020B0609020204030204" pitchFamily="49" charset="0"/>
              </a:rPr>
              <a:t>      </a:t>
            </a:r>
            <a:r>
              <a:rPr lang="en-US" sz="2000" b="0" dirty="0" err="1">
                <a:solidFill>
                  <a:srgbClr val="9CDCFE"/>
                </a:solidFill>
                <a:effectLst/>
                <a:latin typeface="Consolas" panose="020B0609020204030204" pitchFamily="49" charset="0"/>
              </a:rPr>
              <a:t>lock</a:t>
            </a:r>
            <a:r>
              <a:rPr lang="en-US" sz="2000" b="0" dirty="0" err="1">
                <a:solidFill>
                  <a:srgbClr val="D4D4D4"/>
                </a:solidFill>
                <a:effectLst/>
                <a:latin typeface="Consolas" panose="020B0609020204030204" pitchFamily="49" charset="0"/>
              </a:rPr>
              <a:t>.</a:t>
            </a:r>
            <a:r>
              <a:rPr lang="en-US" sz="2000" b="0" dirty="0" err="1">
                <a:solidFill>
                  <a:srgbClr val="DCDCAA"/>
                </a:solidFill>
                <a:effectLst/>
                <a:latin typeface="Consolas" panose="020B0609020204030204" pitchFamily="49" charset="0"/>
              </a:rPr>
              <a:t>unlock</a:t>
            </a:r>
            <a:r>
              <a:rPr lang="en-US" sz="2000" b="0" dirty="0">
                <a:solidFill>
                  <a:srgbClr val="D4D4D4"/>
                </a:solidFill>
                <a:effectLst/>
                <a:latin typeface="Consolas" panose="020B0609020204030204" pitchFamily="49" charset="0"/>
              </a:rPr>
              <a:t>();    </a:t>
            </a:r>
          </a:p>
          <a:p>
            <a:r>
              <a:rPr lang="en-US" sz="2000" b="0" dirty="0">
                <a:solidFill>
                  <a:srgbClr val="D4D4D4"/>
                </a:solidFill>
                <a:effectLst/>
                <a:latin typeface="Consolas" panose="020B0609020204030204" pitchFamily="49" charset="0"/>
              </a:rPr>
              <a:t>    }  </a:t>
            </a:r>
          </a:p>
          <a:p>
            <a:r>
              <a:rPr lang="en-US" sz="2000" b="0" dirty="0">
                <a:solidFill>
                  <a:srgbClr val="D4D4D4"/>
                </a:solidFill>
                <a:effectLst/>
                <a:latin typeface="Consolas" panose="020B0609020204030204" pitchFamily="49" charset="0"/>
              </a:rPr>
              <a:t>  } </a:t>
            </a:r>
          </a:p>
          <a:p>
            <a:r>
              <a:rPr lang="en-US" sz="2000" b="0" dirty="0">
                <a:solidFill>
                  <a:srgbClr val="D4D4D4"/>
                </a:solidFill>
                <a:effectLst/>
                <a:latin typeface="Consolas" panose="020B0609020204030204" pitchFamily="49" charset="0"/>
              </a:rPr>
              <a:t>  </a:t>
            </a:r>
          </a:p>
        </p:txBody>
      </p:sp>
      <p:pic>
        <p:nvPicPr>
          <p:cNvPr id="68" name="Picture 7"/>
          <p:cNvPicPr>
            <a:picLocks noChangeAspect="1" noChangeArrowheads="1"/>
          </p:cNvPicPr>
          <p:nvPr/>
        </p:nvPicPr>
        <p:blipFill>
          <a:blip r:embed="rId4" cstate="print"/>
          <a:srcRect/>
          <a:stretch>
            <a:fillRect/>
          </a:stretch>
        </p:blipFill>
        <p:spPr bwMode="auto">
          <a:xfrm>
            <a:off x="655638" y="6157913"/>
            <a:ext cx="587375" cy="587375"/>
          </a:xfrm>
          <a:prstGeom prst="rect">
            <a:avLst/>
          </a:prstGeom>
          <a:noFill/>
          <a:ln w="9525">
            <a:noFill/>
            <a:miter lim="800000"/>
            <a:headEnd/>
            <a:tailEnd/>
          </a:ln>
        </p:spPr>
      </p:pic>
    </p:spTree>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 name="Footer Placeholder 2"/>
          <p:cNvSpPr>
            <a:spLocks noGrp="1"/>
          </p:cNvSpPr>
          <p:nvPr>
            <p:ph type="ftr" sz="quarter" idx="10"/>
          </p:nvPr>
        </p:nvSpPr>
        <p:spPr>
          <a:xfrm>
            <a:off x="3124200" y="6248400"/>
            <a:ext cx="2895600" cy="457200"/>
          </a:xfrm>
        </p:spPr>
        <p:txBody>
          <a:bodyPr/>
          <a:lstStyle/>
          <a:p>
            <a:pPr>
              <a:defRPr/>
            </a:pPr>
            <a:r>
              <a:rPr lang="en-US" b="0" dirty="0">
                <a:latin typeface="Arial" pitchFamily="34" charset="0"/>
                <a:cs typeface="+mn-cs"/>
              </a:rPr>
              <a:t>Art of Multiprocessor Programming</a:t>
            </a:r>
          </a:p>
        </p:txBody>
      </p:sp>
      <p:sp>
        <p:nvSpPr>
          <p:cNvPr id="7" name="Slide Number Placeholder 3"/>
          <p:cNvSpPr>
            <a:spLocks noGrp="1"/>
          </p:cNvSpPr>
          <p:nvPr>
            <p:ph type="sldNum" sz="quarter" idx="11"/>
          </p:nvPr>
        </p:nvSpPr>
        <p:spPr>
          <a:xfrm>
            <a:off x="6553200" y="6248400"/>
            <a:ext cx="1905000" cy="457200"/>
          </a:xfrm>
        </p:spPr>
        <p:txBody>
          <a:bodyPr/>
          <a:lstStyle/>
          <a:p>
            <a:pPr>
              <a:defRPr/>
            </a:pPr>
            <a:fld id="{BC66FCA8-4B11-4D7D-9FA4-1BA14AA2DB17}" type="slidenum">
              <a:rPr lang="x-none" b="0">
                <a:latin typeface="Arial" pitchFamily="34" charset="0"/>
                <a:cs typeface="+mn-cs"/>
              </a:rPr>
              <a:pPr>
                <a:defRPr/>
              </a:pPr>
              <a:t>144</a:t>
            </a:fld>
            <a:endParaRPr lang="en-US" b="0" dirty="0">
              <a:latin typeface="Arial" pitchFamily="34" charset="0"/>
              <a:cs typeface="+mn-cs"/>
            </a:endParaRPr>
          </a:p>
        </p:txBody>
      </p:sp>
      <p:pic>
        <p:nvPicPr>
          <p:cNvPr id="148484" name="Picture 2" descr="magic"/>
          <p:cNvPicPr>
            <a:picLocks noChangeAspect="1" noChangeArrowheads="1"/>
          </p:cNvPicPr>
          <p:nvPr/>
        </p:nvPicPr>
        <p:blipFill>
          <a:blip r:embed="rId3" cstate="print"/>
          <a:srcRect/>
          <a:stretch>
            <a:fillRect/>
          </a:stretch>
        </p:blipFill>
        <p:spPr bwMode="auto">
          <a:xfrm>
            <a:off x="2540000" y="2540000"/>
            <a:ext cx="127000" cy="127000"/>
          </a:xfrm>
          <a:prstGeom prst="rect">
            <a:avLst/>
          </a:prstGeom>
          <a:noFill/>
          <a:ln w="9525" algn="ctr">
            <a:noFill/>
            <a:miter lim="800000"/>
            <a:headEnd/>
            <a:tailEnd/>
          </a:ln>
        </p:spPr>
      </p:pic>
      <p:sp>
        <p:nvSpPr>
          <p:cNvPr id="148485" name="Rectangle 3"/>
          <p:cNvSpPr>
            <a:spLocks noGrp="1" noChangeArrowheads="1"/>
          </p:cNvSpPr>
          <p:nvPr>
            <p:ph type="title" idx="4294967295"/>
          </p:nvPr>
        </p:nvSpPr>
        <p:spPr>
          <a:xfrm>
            <a:off x="671513" y="233363"/>
            <a:ext cx="7772400" cy="1143000"/>
          </a:xfrm>
        </p:spPr>
        <p:txBody>
          <a:bodyPr/>
          <a:lstStyle/>
          <a:p>
            <a:pPr eaLnBrk="1" hangingPunct="1"/>
            <a:r>
              <a:rPr lang="en-US"/>
              <a:t>Reasoning About  Linearizability: Locking </a:t>
            </a:r>
            <a:endParaRPr lang="en-US">
              <a:solidFill>
                <a:srgbClr val="FF3300"/>
              </a:solidFill>
            </a:endParaRPr>
          </a:p>
        </p:txBody>
      </p:sp>
      <p:sp>
        <p:nvSpPr>
          <p:cNvPr id="8198" name="Rectangle 4"/>
          <p:cNvSpPr>
            <a:spLocks noChangeArrowheads="1"/>
          </p:cNvSpPr>
          <p:nvPr/>
        </p:nvSpPr>
        <p:spPr bwMode="auto">
          <a:xfrm>
            <a:off x="723900" y="1612900"/>
            <a:ext cx="7937500" cy="3293209"/>
          </a:xfrm>
          <a:prstGeom prst="rect">
            <a:avLst/>
          </a:prstGeom>
          <a:solidFill>
            <a:schemeClr val="tx1"/>
          </a:solidFill>
          <a:ln w="9525">
            <a:noFill/>
            <a:miter lim="800000"/>
            <a:headEnd/>
            <a:tailEnd/>
          </a:ln>
        </p:spPr>
        <p:txBody>
          <a:bodyPr>
            <a:spAutoFit/>
          </a:bodyPr>
          <a:lstStyle/>
          <a:p>
            <a:r>
              <a:rPr lang="en-US" sz="1600" b="0" dirty="0">
                <a:solidFill>
                  <a:srgbClr val="569CD6"/>
                </a:solidFill>
                <a:effectLst/>
                <a:latin typeface="Consolas" panose="020B0609020204030204" pitchFamily="49" charset="0"/>
              </a:rPr>
              <a:t>public</a:t>
            </a:r>
            <a:r>
              <a:rPr lang="en-US" sz="1600" b="0" dirty="0">
                <a:solidFill>
                  <a:srgbClr val="D4D4D4"/>
                </a:solidFill>
                <a:effectLst/>
                <a:latin typeface="Consolas" panose="020B0609020204030204" pitchFamily="49" charset="0"/>
              </a:rPr>
              <a:t> </a:t>
            </a:r>
            <a:r>
              <a:rPr lang="en-US" sz="1600" b="0" dirty="0">
                <a:solidFill>
                  <a:srgbClr val="4EC9B0"/>
                </a:solidFill>
                <a:effectLst/>
                <a:latin typeface="Consolas" panose="020B0609020204030204" pitchFamily="49" charset="0"/>
              </a:rPr>
              <a:t>T</a:t>
            </a:r>
            <a:r>
              <a:rPr lang="en-US" sz="1600" b="0" dirty="0">
                <a:solidFill>
                  <a:srgbClr val="D4D4D4"/>
                </a:solidFill>
                <a:effectLst/>
                <a:latin typeface="Consolas" panose="020B0609020204030204" pitchFamily="49" charset="0"/>
              </a:rPr>
              <a:t> </a:t>
            </a:r>
            <a:r>
              <a:rPr lang="en-US" sz="1600" b="0" dirty="0" err="1">
                <a:solidFill>
                  <a:srgbClr val="DCDCAA"/>
                </a:solidFill>
                <a:effectLst/>
                <a:latin typeface="Consolas" panose="020B0609020204030204" pitchFamily="49" charset="0"/>
              </a:rPr>
              <a:t>deq</a:t>
            </a:r>
            <a:r>
              <a:rPr lang="en-US" sz="1600" b="0" dirty="0">
                <a:solidFill>
                  <a:srgbClr val="D4D4D4"/>
                </a:solidFill>
                <a:effectLst/>
                <a:latin typeface="Consolas" panose="020B0609020204030204" pitchFamily="49" charset="0"/>
              </a:rPr>
              <a:t>() throws </a:t>
            </a:r>
            <a:r>
              <a:rPr lang="en-US" sz="1600" b="0" dirty="0" err="1">
                <a:solidFill>
                  <a:srgbClr val="D4D4D4"/>
                </a:solidFill>
                <a:effectLst/>
                <a:latin typeface="Consolas" panose="020B0609020204030204" pitchFamily="49" charset="0"/>
              </a:rPr>
              <a:t>EmptyException</a:t>
            </a:r>
            <a:r>
              <a:rPr lang="en-US" sz="1600" b="0" dirty="0">
                <a:solidFill>
                  <a:srgbClr val="D4D4D4"/>
                </a:solidFill>
                <a:effectLst/>
                <a:latin typeface="Consolas" panose="020B0609020204030204" pitchFamily="49" charset="0"/>
              </a:rPr>
              <a:t> {</a:t>
            </a:r>
          </a:p>
          <a:p>
            <a:r>
              <a:rPr lang="en-US" sz="1600" b="0" dirty="0">
                <a:solidFill>
                  <a:srgbClr val="D4D4D4"/>
                </a:solidFill>
                <a:effectLst/>
                <a:latin typeface="Consolas" panose="020B0609020204030204" pitchFamily="49" charset="0"/>
              </a:rPr>
              <a:t>    </a:t>
            </a:r>
            <a:r>
              <a:rPr lang="en-US" sz="1600" b="0" dirty="0" err="1">
                <a:solidFill>
                  <a:srgbClr val="9CDCFE"/>
                </a:solidFill>
                <a:effectLst/>
                <a:latin typeface="Consolas" panose="020B0609020204030204" pitchFamily="49" charset="0"/>
              </a:rPr>
              <a:t>lock</a:t>
            </a:r>
            <a:r>
              <a:rPr lang="en-US" sz="1600" b="0" dirty="0" err="1">
                <a:solidFill>
                  <a:srgbClr val="D4D4D4"/>
                </a:solidFill>
                <a:effectLst/>
                <a:latin typeface="Consolas" panose="020B0609020204030204" pitchFamily="49" charset="0"/>
              </a:rPr>
              <a:t>.</a:t>
            </a:r>
            <a:r>
              <a:rPr lang="en-US" sz="1600" b="0" dirty="0" err="1">
                <a:solidFill>
                  <a:srgbClr val="DCDCAA"/>
                </a:solidFill>
                <a:effectLst/>
                <a:latin typeface="Consolas" panose="020B0609020204030204" pitchFamily="49" charset="0"/>
              </a:rPr>
              <a:t>lock</a:t>
            </a:r>
            <a:r>
              <a:rPr lang="en-US" sz="1600" b="0" dirty="0">
                <a:solidFill>
                  <a:srgbClr val="D4D4D4"/>
                </a:solidFill>
                <a:effectLst/>
                <a:latin typeface="Consolas" panose="020B0609020204030204" pitchFamily="49" charset="0"/>
              </a:rPr>
              <a:t>();             </a:t>
            </a:r>
          </a:p>
          <a:p>
            <a:r>
              <a:rPr lang="en-US" sz="1600" b="0" dirty="0">
                <a:solidFill>
                  <a:srgbClr val="D4D4D4"/>
                </a:solidFill>
                <a:effectLst/>
                <a:latin typeface="Consolas" panose="020B0609020204030204" pitchFamily="49" charset="0"/>
              </a:rPr>
              <a:t>    </a:t>
            </a:r>
            <a:r>
              <a:rPr lang="en-US" sz="1600" b="0" dirty="0">
                <a:solidFill>
                  <a:srgbClr val="C586C0"/>
                </a:solidFill>
                <a:effectLst/>
                <a:latin typeface="Consolas" panose="020B0609020204030204" pitchFamily="49" charset="0"/>
              </a:rPr>
              <a:t>try</a:t>
            </a:r>
            <a:r>
              <a:rPr lang="en-US" sz="1600" b="0" dirty="0">
                <a:solidFill>
                  <a:srgbClr val="D4D4D4"/>
                </a:solidFill>
                <a:effectLst/>
                <a:latin typeface="Consolas" panose="020B0609020204030204" pitchFamily="49" charset="0"/>
              </a:rPr>
              <a:t> {      </a:t>
            </a:r>
          </a:p>
          <a:p>
            <a:r>
              <a:rPr lang="en-US" sz="1600" b="0" dirty="0">
                <a:solidFill>
                  <a:srgbClr val="D4D4D4"/>
                </a:solidFill>
                <a:effectLst/>
                <a:latin typeface="Consolas" panose="020B0609020204030204" pitchFamily="49" charset="0"/>
              </a:rPr>
              <a:t>      </a:t>
            </a:r>
            <a:r>
              <a:rPr lang="en-US" sz="1600" b="0" dirty="0">
                <a:solidFill>
                  <a:srgbClr val="C586C0"/>
                </a:solidFill>
                <a:effectLst/>
                <a:latin typeface="Consolas" panose="020B0609020204030204" pitchFamily="49" charset="0"/>
              </a:rPr>
              <a:t>if</a:t>
            </a:r>
            <a:r>
              <a:rPr lang="en-US" sz="1600" b="0" dirty="0">
                <a:solidFill>
                  <a:srgbClr val="D4D4D4"/>
                </a:solidFill>
                <a:effectLst/>
                <a:latin typeface="Consolas" panose="020B0609020204030204" pitchFamily="49" charset="0"/>
              </a:rPr>
              <a:t> (tail == head)        </a:t>
            </a:r>
          </a:p>
          <a:p>
            <a:r>
              <a:rPr lang="en-US" sz="1600" b="0" dirty="0">
                <a:solidFill>
                  <a:srgbClr val="D4D4D4"/>
                </a:solidFill>
                <a:effectLst/>
                <a:latin typeface="Consolas" panose="020B0609020204030204" pitchFamily="49" charset="0"/>
              </a:rPr>
              <a:t>         </a:t>
            </a:r>
            <a:r>
              <a:rPr lang="en-US" sz="1600" b="0" dirty="0">
                <a:solidFill>
                  <a:srgbClr val="C586C0"/>
                </a:solidFill>
                <a:effectLst/>
                <a:latin typeface="Consolas" panose="020B0609020204030204" pitchFamily="49" charset="0"/>
              </a:rPr>
              <a:t>throw</a:t>
            </a:r>
            <a:r>
              <a:rPr lang="en-US" sz="1600" b="0" dirty="0">
                <a:solidFill>
                  <a:srgbClr val="D4D4D4"/>
                </a:solidFill>
                <a:effectLst/>
                <a:latin typeface="Consolas" panose="020B0609020204030204" pitchFamily="49" charset="0"/>
              </a:rPr>
              <a:t> </a:t>
            </a:r>
            <a:r>
              <a:rPr lang="en-US" sz="1600" b="0" dirty="0">
                <a:solidFill>
                  <a:srgbClr val="C586C0"/>
                </a:solidFill>
                <a:effectLst/>
                <a:latin typeface="Consolas" panose="020B0609020204030204" pitchFamily="49" charset="0"/>
              </a:rPr>
              <a:t>new</a:t>
            </a:r>
            <a:r>
              <a:rPr lang="en-US" sz="1600" b="0" dirty="0">
                <a:solidFill>
                  <a:srgbClr val="D4D4D4"/>
                </a:solidFill>
                <a:effectLst/>
                <a:latin typeface="Consolas" panose="020B0609020204030204" pitchFamily="49" charset="0"/>
              </a:rPr>
              <a:t> </a:t>
            </a:r>
            <a:r>
              <a:rPr lang="en-US" sz="1600" b="0" dirty="0" err="1">
                <a:solidFill>
                  <a:srgbClr val="DCDCAA"/>
                </a:solidFill>
                <a:effectLst/>
                <a:latin typeface="Consolas" panose="020B0609020204030204" pitchFamily="49" charset="0"/>
              </a:rPr>
              <a:t>EmptyException</a:t>
            </a:r>
            <a:r>
              <a:rPr lang="en-US" sz="1600" b="0" dirty="0">
                <a:solidFill>
                  <a:srgbClr val="D4D4D4"/>
                </a:solidFill>
                <a:effectLst/>
                <a:latin typeface="Consolas" panose="020B0609020204030204" pitchFamily="49" charset="0"/>
              </a:rPr>
              <a:t>();      </a:t>
            </a:r>
          </a:p>
          <a:p>
            <a:r>
              <a:rPr lang="en-US" sz="1600" b="0" dirty="0">
                <a:solidFill>
                  <a:srgbClr val="D4D4D4"/>
                </a:solidFill>
                <a:effectLst/>
                <a:latin typeface="Consolas" panose="020B0609020204030204" pitchFamily="49" charset="0"/>
              </a:rPr>
              <a:t>      </a:t>
            </a:r>
            <a:r>
              <a:rPr lang="en-US" sz="1600" b="0" dirty="0">
                <a:solidFill>
                  <a:srgbClr val="4EC9B0"/>
                </a:solidFill>
                <a:effectLst/>
                <a:latin typeface="Consolas" panose="020B0609020204030204" pitchFamily="49" charset="0"/>
              </a:rPr>
              <a:t>T</a:t>
            </a:r>
            <a:r>
              <a:rPr lang="en-US" sz="1600" b="0" dirty="0">
                <a:solidFill>
                  <a:srgbClr val="D4D4D4"/>
                </a:solidFill>
                <a:effectLst/>
                <a:latin typeface="Consolas" panose="020B0609020204030204" pitchFamily="49" charset="0"/>
              </a:rPr>
              <a:t> </a:t>
            </a:r>
            <a:r>
              <a:rPr lang="en-US" sz="1600" b="0" dirty="0">
                <a:solidFill>
                  <a:srgbClr val="9CDCFE"/>
                </a:solidFill>
                <a:effectLst/>
                <a:latin typeface="Consolas" panose="020B0609020204030204" pitchFamily="49" charset="0"/>
              </a:rPr>
              <a:t>x</a:t>
            </a:r>
            <a:r>
              <a:rPr lang="en-US" sz="1600" b="0" dirty="0">
                <a:solidFill>
                  <a:srgbClr val="D4D4D4"/>
                </a:solidFill>
                <a:effectLst/>
                <a:latin typeface="Consolas" panose="020B0609020204030204" pitchFamily="49" charset="0"/>
              </a:rPr>
              <a:t> = items[head % </a:t>
            </a:r>
            <a:r>
              <a:rPr lang="en-US" sz="1600" b="0" dirty="0" err="1">
                <a:solidFill>
                  <a:srgbClr val="9CDCFE"/>
                </a:solidFill>
                <a:effectLst/>
                <a:latin typeface="Consolas" panose="020B0609020204030204" pitchFamily="49" charset="0"/>
              </a:rPr>
              <a:t>items</a:t>
            </a:r>
            <a:r>
              <a:rPr lang="en-US" sz="1600" b="0" dirty="0" err="1">
                <a:solidFill>
                  <a:srgbClr val="D4D4D4"/>
                </a:solidFill>
                <a:effectLst/>
                <a:latin typeface="Consolas" panose="020B0609020204030204" pitchFamily="49" charset="0"/>
              </a:rPr>
              <a:t>.</a:t>
            </a:r>
            <a:r>
              <a:rPr lang="en-US" sz="1600" b="0" dirty="0" err="1">
                <a:solidFill>
                  <a:srgbClr val="9CDCFE"/>
                </a:solidFill>
                <a:effectLst/>
                <a:latin typeface="Consolas" panose="020B0609020204030204" pitchFamily="49" charset="0"/>
              </a:rPr>
              <a:t>length</a:t>
            </a:r>
            <a:r>
              <a:rPr lang="en-US" sz="1600" b="0" dirty="0">
                <a:solidFill>
                  <a:srgbClr val="D4D4D4"/>
                </a:solidFill>
                <a:effectLst/>
                <a:latin typeface="Consolas" panose="020B0609020204030204" pitchFamily="49" charset="0"/>
              </a:rPr>
              <a:t>];      </a:t>
            </a:r>
          </a:p>
          <a:p>
            <a:r>
              <a:rPr lang="en-US" sz="1600" b="0" dirty="0">
                <a:solidFill>
                  <a:srgbClr val="D4D4D4"/>
                </a:solidFill>
                <a:effectLst/>
                <a:latin typeface="Consolas" panose="020B0609020204030204" pitchFamily="49" charset="0"/>
              </a:rPr>
              <a:t>      head++;      </a:t>
            </a:r>
          </a:p>
          <a:p>
            <a:r>
              <a:rPr lang="en-US" sz="1600" b="0" dirty="0">
                <a:solidFill>
                  <a:srgbClr val="D4D4D4"/>
                </a:solidFill>
                <a:effectLst/>
                <a:latin typeface="Consolas" panose="020B0609020204030204" pitchFamily="49" charset="0"/>
              </a:rPr>
              <a:t>      </a:t>
            </a:r>
            <a:r>
              <a:rPr lang="en-US" sz="1600" b="0" dirty="0">
                <a:solidFill>
                  <a:srgbClr val="C586C0"/>
                </a:solidFill>
                <a:effectLst/>
                <a:latin typeface="Consolas" panose="020B0609020204030204" pitchFamily="49" charset="0"/>
              </a:rPr>
              <a:t>return</a:t>
            </a:r>
            <a:r>
              <a:rPr lang="en-US" sz="1600" b="0" dirty="0">
                <a:solidFill>
                  <a:srgbClr val="D4D4D4"/>
                </a:solidFill>
                <a:effectLst/>
                <a:latin typeface="Consolas" panose="020B0609020204030204" pitchFamily="49" charset="0"/>
              </a:rPr>
              <a:t> x;    </a:t>
            </a:r>
          </a:p>
          <a:p>
            <a:r>
              <a:rPr lang="en-US" sz="1600" b="0" dirty="0">
                <a:solidFill>
                  <a:srgbClr val="D4D4D4"/>
                </a:solidFill>
                <a:effectLst/>
                <a:latin typeface="Consolas" panose="020B0609020204030204" pitchFamily="49" charset="0"/>
              </a:rPr>
              <a:t>    } </a:t>
            </a:r>
            <a:r>
              <a:rPr lang="en-US" sz="1600" b="0" dirty="0">
                <a:solidFill>
                  <a:srgbClr val="C586C0"/>
                </a:solidFill>
                <a:effectLst/>
                <a:latin typeface="Consolas" panose="020B0609020204030204" pitchFamily="49" charset="0"/>
              </a:rPr>
              <a:t>finally</a:t>
            </a:r>
            <a:r>
              <a:rPr lang="en-US" sz="1600" b="0" dirty="0">
                <a:solidFill>
                  <a:srgbClr val="D4D4D4"/>
                </a:solidFill>
                <a:effectLst/>
                <a:latin typeface="Consolas" panose="020B0609020204030204" pitchFamily="49" charset="0"/>
              </a:rPr>
              <a:t> {      </a:t>
            </a:r>
          </a:p>
          <a:p>
            <a:r>
              <a:rPr lang="en-US" sz="1600" b="0" dirty="0">
                <a:solidFill>
                  <a:srgbClr val="D4D4D4"/>
                </a:solidFill>
                <a:effectLst/>
                <a:latin typeface="Consolas" panose="020B0609020204030204" pitchFamily="49" charset="0"/>
              </a:rPr>
              <a:t>      </a:t>
            </a:r>
            <a:r>
              <a:rPr lang="en-US" sz="1600" b="0" dirty="0" err="1">
                <a:solidFill>
                  <a:srgbClr val="9CDCFE"/>
                </a:solidFill>
                <a:effectLst/>
                <a:latin typeface="Consolas" panose="020B0609020204030204" pitchFamily="49" charset="0"/>
              </a:rPr>
              <a:t>lock</a:t>
            </a:r>
            <a:r>
              <a:rPr lang="en-US" sz="1600" b="0" dirty="0" err="1">
                <a:solidFill>
                  <a:srgbClr val="D4D4D4"/>
                </a:solidFill>
                <a:effectLst/>
                <a:latin typeface="Consolas" panose="020B0609020204030204" pitchFamily="49" charset="0"/>
              </a:rPr>
              <a:t>.</a:t>
            </a:r>
            <a:r>
              <a:rPr lang="en-US" sz="1600" b="0" dirty="0" err="1">
                <a:solidFill>
                  <a:srgbClr val="DCDCAA"/>
                </a:solidFill>
                <a:effectLst/>
                <a:latin typeface="Consolas" panose="020B0609020204030204" pitchFamily="49" charset="0"/>
              </a:rPr>
              <a:t>unlock</a:t>
            </a:r>
            <a:r>
              <a:rPr lang="en-US" sz="1600" b="0" dirty="0">
                <a:solidFill>
                  <a:srgbClr val="D4D4D4"/>
                </a:solidFill>
                <a:effectLst/>
                <a:latin typeface="Consolas" panose="020B0609020204030204" pitchFamily="49" charset="0"/>
              </a:rPr>
              <a:t>();    </a:t>
            </a:r>
          </a:p>
          <a:p>
            <a:r>
              <a:rPr lang="en-US" sz="1600" b="0" dirty="0">
                <a:solidFill>
                  <a:srgbClr val="D4D4D4"/>
                </a:solidFill>
                <a:effectLst/>
                <a:latin typeface="Consolas" panose="020B0609020204030204" pitchFamily="49" charset="0"/>
              </a:rPr>
              <a:t>    }  </a:t>
            </a:r>
          </a:p>
          <a:p>
            <a:r>
              <a:rPr lang="en-US" sz="1600" b="0" dirty="0">
                <a:solidFill>
                  <a:srgbClr val="D4D4D4"/>
                </a:solidFill>
                <a:effectLst/>
                <a:latin typeface="Consolas" panose="020B0609020204030204" pitchFamily="49" charset="0"/>
              </a:rPr>
              <a:t>  } </a:t>
            </a:r>
          </a:p>
          <a:p>
            <a:r>
              <a:rPr lang="en-US" sz="1600" b="0" dirty="0">
                <a:solidFill>
                  <a:srgbClr val="D4D4D4"/>
                </a:solidFill>
                <a:effectLst/>
                <a:latin typeface="Consolas" panose="020B0609020204030204" pitchFamily="49" charset="0"/>
              </a:rPr>
              <a:t>  </a:t>
            </a:r>
          </a:p>
        </p:txBody>
      </p:sp>
      <p:sp>
        <p:nvSpPr>
          <p:cNvPr id="148488" name="AutoShape 6"/>
          <p:cNvSpPr>
            <a:spLocks noChangeArrowheads="1"/>
          </p:cNvSpPr>
          <p:nvPr/>
        </p:nvSpPr>
        <p:spPr bwMode="auto">
          <a:xfrm>
            <a:off x="1371600" y="3780691"/>
            <a:ext cx="1861457" cy="457200"/>
          </a:xfrm>
          <a:prstGeom prst="wedgeRoundRectCallout">
            <a:avLst>
              <a:gd name="adj1" fmla="val 85875"/>
              <a:gd name="adj2" fmla="val 29167"/>
              <a:gd name="adj3" fmla="val 16667"/>
            </a:avLst>
          </a:prstGeom>
          <a:noFill/>
          <a:ln w="38100">
            <a:solidFill>
              <a:srgbClr val="FF0000"/>
            </a:solidFill>
            <a:miter lim="800000"/>
            <a:headEnd/>
            <a:tailEnd/>
          </a:ln>
        </p:spPr>
        <p:txBody>
          <a:bodyPr anchor="ctr"/>
          <a:lstStyle/>
          <a:p>
            <a:pPr algn="ctr"/>
            <a:endParaRPr lang="en-US" sz="2800" b="0" dirty="0">
              <a:latin typeface="Arial" pitchFamily="34" charset="0"/>
            </a:endParaRPr>
          </a:p>
        </p:txBody>
      </p:sp>
      <p:sp>
        <p:nvSpPr>
          <p:cNvPr id="148489" name="Text Box 7"/>
          <p:cNvSpPr txBox="1">
            <a:spLocks noChangeArrowheads="1"/>
          </p:cNvSpPr>
          <p:nvPr/>
        </p:nvSpPr>
        <p:spPr bwMode="auto">
          <a:xfrm>
            <a:off x="3962399" y="3674382"/>
            <a:ext cx="5050971" cy="954107"/>
          </a:xfrm>
          <a:prstGeom prst="rect">
            <a:avLst/>
          </a:prstGeom>
          <a:noFill/>
          <a:ln w="76200">
            <a:solidFill>
              <a:srgbClr val="FF0000"/>
            </a:solidFill>
            <a:miter lim="800000"/>
            <a:headEnd/>
            <a:tailEnd/>
          </a:ln>
        </p:spPr>
        <p:txBody>
          <a:bodyPr wrap="square">
            <a:spAutoFit/>
          </a:bodyPr>
          <a:lstStyle/>
          <a:p>
            <a:pPr algn="ctr"/>
            <a:r>
              <a:rPr lang="en-US" sz="2800" b="0" dirty="0">
                <a:solidFill>
                  <a:srgbClr val="FFFF00"/>
                </a:solidFill>
                <a:latin typeface="Arial" pitchFamily="34" charset="0"/>
              </a:rPr>
              <a:t>Linearization points</a:t>
            </a:r>
          </a:p>
          <a:p>
            <a:pPr algn="ctr"/>
            <a:r>
              <a:rPr lang="en-US" sz="2800" b="0" dirty="0">
                <a:solidFill>
                  <a:srgbClr val="FFFF00"/>
                </a:solidFill>
                <a:latin typeface="Arial" pitchFamily="34" charset="0"/>
              </a:rPr>
              <a:t>when locks are released </a:t>
            </a:r>
          </a:p>
        </p:txBody>
      </p:sp>
      <p:pic>
        <p:nvPicPr>
          <p:cNvPr id="40" name="Picture 7"/>
          <p:cNvPicPr>
            <a:picLocks noChangeAspect="1" noChangeArrowheads="1"/>
          </p:cNvPicPr>
          <p:nvPr/>
        </p:nvPicPr>
        <p:blipFill>
          <a:blip r:embed="rId4" cstate="print"/>
          <a:srcRect/>
          <a:stretch>
            <a:fillRect/>
          </a:stretch>
        </p:blipFill>
        <p:spPr bwMode="auto">
          <a:xfrm>
            <a:off x="655638" y="6157913"/>
            <a:ext cx="587375" cy="587375"/>
          </a:xfrm>
          <a:prstGeom prst="rect">
            <a:avLst/>
          </a:prstGeom>
          <a:noFill/>
          <a:ln w="9525">
            <a:noFill/>
            <a:miter lim="800000"/>
            <a:headEnd/>
            <a:tailEnd/>
          </a:ln>
        </p:spPr>
      </p:pic>
    </p:spTree>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Footer Placeholder 2"/>
          <p:cNvSpPr>
            <a:spLocks noGrp="1"/>
          </p:cNvSpPr>
          <p:nvPr>
            <p:ph type="ftr" sz="quarter" idx="10"/>
          </p:nvPr>
        </p:nvSpPr>
        <p:spPr>
          <a:xfrm>
            <a:off x="3124200" y="6248400"/>
            <a:ext cx="2895600" cy="457200"/>
          </a:xfrm>
        </p:spPr>
        <p:txBody>
          <a:bodyPr/>
          <a:lstStyle/>
          <a:p>
            <a:pPr>
              <a:defRPr/>
            </a:pPr>
            <a:r>
              <a:rPr lang="en-US" b="0" dirty="0">
                <a:latin typeface="Arial" pitchFamily="34" charset="0"/>
                <a:cs typeface="+mn-cs"/>
              </a:rPr>
              <a:t>Art of Multiprocessor Programming</a:t>
            </a:r>
          </a:p>
        </p:txBody>
      </p:sp>
      <p:sp>
        <p:nvSpPr>
          <p:cNvPr id="30" name="Slide Number Placeholder 3"/>
          <p:cNvSpPr>
            <a:spLocks noGrp="1"/>
          </p:cNvSpPr>
          <p:nvPr>
            <p:ph type="sldNum" sz="quarter" idx="11"/>
          </p:nvPr>
        </p:nvSpPr>
        <p:spPr>
          <a:xfrm>
            <a:off x="6553200" y="6248400"/>
            <a:ext cx="1905000" cy="457200"/>
          </a:xfrm>
        </p:spPr>
        <p:txBody>
          <a:bodyPr/>
          <a:lstStyle/>
          <a:p>
            <a:pPr>
              <a:defRPr/>
            </a:pPr>
            <a:fld id="{B35052E0-05C5-46D9-9FA5-DFFBFC727B84}" type="slidenum">
              <a:rPr lang="x-none" b="0">
                <a:latin typeface="Arial" pitchFamily="34" charset="0"/>
                <a:cs typeface="+mn-cs"/>
              </a:rPr>
              <a:pPr>
                <a:defRPr/>
              </a:pPr>
              <a:t>145</a:t>
            </a:fld>
            <a:endParaRPr lang="en-US" b="0" dirty="0">
              <a:latin typeface="Arial" pitchFamily="34" charset="0"/>
              <a:cs typeface="+mn-cs"/>
            </a:endParaRPr>
          </a:p>
        </p:txBody>
      </p:sp>
      <p:sp>
        <p:nvSpPr>
          <p:cNvPr id="149509" name="Rectangle 3"/>
          <p:cNvSpPr>
            <a:spLocks noGrp="1" noChangeArrowheads="1"/>
          </p:cNvSpPr>
          <p:nvPr>
            <p:ph type="title" idx="4294967295"/>
          </p:nvPr>
        </p:nvSpPr>
        <p:spPr/>
        <p:txBody>
          <a:bodyPr/>
          <a:lstStyle/>
          <a:p>
            <a:pPr eaLnBrk="1" hangingPunct="1"/>
            <a:r>
              <a:rPr lang="en-US" dirty="0"/>
              <a:t>More Reasoning: Wait-free</a:t>
            </a:r>
          </a:p>
        </p:txBody>
      </p:sp>
      <p:sp>
        <p:nvSpPr>
          <p:cNvPr id="149512" name="Rectangle 4"/>
          <p:cNvSpPr>
            <a:spLocks noChangeArrowheads="1"/>
          </p:cNvSpPr>
          <p:nvPr/>
        </p:nvSpPr>
        <p:spPr bwMode="auto">
          <a:xfrm>
            <a:off x="990600" y="1536700"/>
            <a:ext cx="7772400" cy="4278094"/>
          </a:xfrm>
          <a:prstGeom prst="rect">
            <a:avLst/>
          </a:prstGeom>
          <a:solidFill>
            <a:schemeClr val="tx1"/>
          </a:solidFill>
          <a:ln w="9525">
            <a:noFill/>
            <a:miter lim="800000"/>
            <a:headEnd/>
            <a:tailEnd/>
          </a:ln>
        </p:spPr>
        <p:txBody>
          <a:bodyPr>
            <a:spAutoFit/>
          </a:bodyPr>
          <a:lstStyle/>
          <a:p>
            <a:r>
              <a:rPr lang="en-US" sz="1600" b="0" dirty="0">
                <a:solidFill>
                  <a:srgbClr val="569CD6"/>
                </a:solidFill>
                <a:effectLst/>
                <a:latin typeface="Consolas" panose="020B0609020204030204" pitchFamily="49" charset="0"/>
              </a:rPr>
              <a:t>public</a:t>
            </a:r>
            <a:r>
              <a:rPr lang="en-US" sz="1600" b="0" dirty="0">
                <a:solidFill>
                  <a:srgbClr val="D4D4D4"/>
                </a:solidFill>
                <a:effectLst/>
                <a:latin typeface="Consolas" panose="020B0609020204030204" pitchFamily="49" charset="0"/>
              </a:rPr>
              <a:t> </a:t>
            </a:r>
            <a:r>
              <a:rPr lang="en-US" sz="1600" b="0" dirty="0">
                <a:solidFill>
                  <a:srgbClr val="569CD6"/>
                </a:solidFill>
                <a:effectLst/>
                <a:latin typeface="Consolas" panose="020B0609020204030204" pitchFamily="49" charset="0"/>
              </a:rPr>
              <a:t>class</a:t>
            </a:r>
            <a:r>
              <a:rPr lang="en-US" sz="1600" b="0" dirty="0">
                <a:solidFill>
                  <a:srgbClr val="D4D4D4"/>
                </a:solidFill>
                <a:effectLst/>
                <a:latin typeface="Consolas" panose="020B0609020204030204" pitchFamily="49" charset="0"/>
              </a:rPr>
              <a:t> </a:t>
            </a:r>
            <a:r>
              <a:rPr lang="en-US" sz="1600" b="0" dirty="0" err="1">
                <a:solidFill>
                  <a:srgbClr val="4EC9B0"/>
                </a:solidFill>
                <a:effectLst/>
                <a:latin typeface="Consolas" panose="020B0609020204030204" pitchFamily="49" charset="0"/>
              </a:rPr>
              <a:t>WaitFreeQueue</a:t>
            </a:r>
            <a:r>
              <a:rPr lang="en-US" sz="1600" b="0" dirty="0">
                <a:solidFill>
                  <a:srgbClr val="D4D4D4"/>
                </a:solidFill>
                <a:effectLst/>
                <a:latin typeface="Consolas" panose="020B0609020204030204" pitchFamily="49" charset="0"/>
              </a:rPr>
              <a:t> {</a:t>
            </a:r>
          </a:p>
          <a:p>
            <a:br>
              <a:rPr lang="en-US" sz="1600" b="0" dirty="0">
                <a:solidFill>
                  <a:srgbClr val="D4D4D4"/>
                </a:solidFill>
                <a:effectLst/>
                <a:latin typeface="Consolas" panose="020B0609020204030204" pitchFamily="49" charset="0"/>
              </a:rPr>
            </a:br>
            <a:r>
              <a:rPr lang="en-US" sz="1600" b="0" dirty="0">
                <a:solidFill>
                  <a:srgbClr val="D4D4D4"/>
                </a:solidFill>
                <a:effectLst/>
                <a:latin typeface="Consolas" panose="020B0609020204030204" pitchFamily="49" charset="0"/>
              </a:rPr>
              <a:t>    </a:t>
            </a:r>
            <a:r>
              <a:rPr lang="en-US" sz="1600" b="0" dirty="0">
                <a:solidFill>
                  <a:srgbClr val="4EC9B0"/>
                </a:solidFill>
                <a:effectLst/>
                <a:latin typeface="Consolas" panose="020B0609020204030204" pitchFamily="49" charset="0"/>
              </a:rPr>
              <a:t>int</a:t>
            </a:r>
            <a:r>
              <a:rPr lang="en-US" sz="1600" b="0" dirty="0">
                <a:solidFill>
                  <a:srgbClr val="D4D4D4"/>
                </a:solidFill>
                <a:effectLst/>
                <a:latin typeface="Consolas" panose="020B0609020204030204" pitchFamily="49" charset="0"/>
              </a:rPr>
              <a:t> </a:t>
            </a:r>
            <a:r>
              <a:rPr lang="en-US" sz="1600" b="0" dirty="0">
                <a:solidFill>
                  <a:srgbClr val="9CDCFE"/>
                </a:solidFill>
                <a:effectLst/>
                <a:latin typeface="Consolas" panose="020B0609020204030204" pitchFamily="49" charset="0"/>
              </a:rPr>
              <a:t>head</a:t>
            </a:r>
            <a:r>
              <a:rPr lang="en-US" sz="1600" b="0" dirty="0">
                <a:solidFill>
                  <a:srgbClr val="D4D4D4"/>
                </a:solidFill>
                <a:effectLst/>
                <a:latin typeface="Consolas" panose="020B0609020204030204" pitchFamily="49" charset="0"/>
              </a:rPr>
              <a:t> = </a:t>
            </a:r>
            <a:r>
              <a:rPr lang="en-US" sz="1600" b="0" dirty="0">
                <a:solidFill>
                  <a:srgbClr val="B5CEA8"/>
                </a:solidFill>
                <a:effectLst/>
                <a:latin typeface="Consolas" panose="020B0609020204030204" pitchFamily="49" charset="0"/>
              </a:rPr>
              <a:t>0</a:t>
            </a:r>
            <a:r>
              <a:rPr lang="en-US" sz="1600" b="0" dirty="0">
                <a:solidFill>
                  <a:srgbClr val="D4D4D4"/>
                </a:solidFill>
                <a:effectLst/>
                <a:latin typeface="Consolas" panose="020B0609020204030204" pitchFamily="49" charset="0"/>
              </a:rPr>
              <a:t>, </a:t>
            </a:r>
            <a:r>
              <a:rPr lang="en-US" sz="1600" b="0" dirty="0">
                <a:solidFill>
                  <a:srgbClr val="9CDCFE"/>
                </a:solidFill>
                <a:effectLst/>
                <a:latin typeface="Consolas" panose="020B0609020204030204" pitchFamily="49" charset="0"/>
              </a:rPr>
              <a:t>tail</a:t>
            </a:r>
            <a:r>
              <a:rPr lang="en-US" sz="1600" b="0" dirty="0">
                <a:solidFill>
                  <a:srgbClr val="D4D4D4"/>
                </a:solidFill>
                <a:effectLst/>
                <a:latin typeface="Consolas" panose="020B0609020204030204" pitchFamily="49" charset="0"/>
              </a:rPr>
              <a:t> = </a:t>
            </a:r>
            <a:r>
              <a:rPr lang="en-US" sz="1600" b="0" dirty="0">
                <a:solidFill>
                  <a:srgbClr val="B5CEA8"/>
                </a:solidFill>
                <a:effectLst/>
                <a:latin typeface="Consolas" panose="020B0609020204030204" pitchFamily="49" charset="0"/>
              </a:rPr>
              <a:t>0</a:t>
            </a:r>
            <a:r>
              <a:rPr lang="en-US" sz="1600" b="0" dirty="0">
                <a:solidFill>
                  <a:srgbClr val="D4D4D4"/>
                </a:solidFill>
                <a:effectLst/>
                <a:latin typeface="Consolas" panose="020B0609020204030204" pitchFamily="49" charset="0"/>
              </a:rPr>
              <a:t>; </a:t>
            </a:r>
          </a:p>
          <a:p>
            <a:r>
              <a:rPr lang="en-US" sz="1600" b="0" dirty="0">
                <a:solidFill>
                  <a:srgbClr val="D4D4D4"/>
                </a:solidFill>
                <a:effectLst/>
                <a:latin typeface="Consolas" panose="020B0609020204030204" pitchFamily="49" charset="0"/>
              </a:rPr>
              <a:t>    items = (</a:t>
            </a:r>
            <a:r>
              <a:rPr lang="en-US" sz="1600" b="0" dirty="0">
                <a:solidFill>
                  <a:srgbClr val="4EC9B0"/>
                </a:solidFill>
                <a:effectLst/>
                <a:latin typeface="Consolas" panose="020B0609020204030204" pitchFamily="49" charset="0"/>
              </a:rPr>
              <a:t>T</a:t>
            </a:r>
            <a:r>
              <a:rPr lang="en-US" sz="1600" b="0" dirty="0">
                <a:solidFill>
                  <a:srgbClr val="D4D4D4"/>
                </a:solidFill>
                <a:effectLst/>
                <a:latin typeface="Consolas" panose="020B0609020204030204" pitchFamily="49" charset="0"/>
              </a:rPr>
              <a:t>[]) </a:t>
            </a:r>
            <a:r>
              <a:rPr lang="en-US" sz="1600" b="0" dirty="0">
                <a:solidFill>
                  <a:srgbClr val="C586C0"/>
                </a:solidFill>
                <a:effectLst/>
                <a:latin typeface="Consolas" panose="020B0609020204030204" pitchFamily="49" charset="0"/>
              </a:rPr>
              <a:t>new</a:t>
            </a:r>
            <a:r>
              <a:rPr lang="en-US" sz="1600" b="0" dirty="0">
                <a:solidFill>
                  <a:srgbClr val="D4D4D4"/>
                </a:solidFill>
                <a:effectLst/>
                <a:latin typeface="Consolas" panose="020B0609020204030204" pitchFamily="49" charset="0"/>
              </a:rPr>
              <a:t> </a:t>
            </a:r>
            <a:r>
              <a:rPr lang="en-US" sz="1600" b="0" dirty="0">
                <a:solidFill>
                  <a:srgbClr val="4EC9B0"/>
                </a:solidFill>
                <a:effectLst/>
                <a:latin typeface="Consolas" panose="020B0609020204030204" pitchFamily="49" charset="0"/>
              </a:rPr>
              <a:t>Object</a:t>
            </a:r>
            <a:r>
              <a:rPr lang="en-US" sz="1600" b="0" dirty="0">
                <a:solidFill>
                  <a:srgbClr val="D4D4D4"/>
                </a:solidFill>
                <a:effectLst/>
                <a:latin typeface="Consolas" panose="020B0609020204030204" pitchFamily="49" charset="0"/>
              </a:rPr>
              <a:t>[capacity];    </a:t>
            </a:r>
          </a:p>
          <a:p>
            <a:r>
              <a:rPr lang="en-US" sz="1600" b="0" dirty="0">
                <a:solidFill>
                  <a:srgbClr val="D4D4D4"/>
                </a:solidFill>
                <a:effectLst/>
                <a:latin typeface="Consolas" panose="020B0609020204030204" pitchFamily="49" charset="0"/>
              </a:rPr>
              <a:t>      </a:t>
            </a:r>
            <a:r>
              <a:rPr lang="en-US" sz="1600" b="0" dirty="0">
                <a:solidFill>
                  <a:srgbClr val="569CD6"/>
                </a:solidFill>
                <a:effectLst/>
                <a:latin typeface="Consolas" panose="020B0609020204030204" pitchFamily="49" charset="0"/>
              </a:rPr>
              <a:t>public</a:t>
            </a:r>
            <a:r>
              <a:rPr lang="en-US" sz="1600" b="0" dirty="0">
                <a:solidFill>
                  <a:srgbClr val="D4D4D4"/>
                </a:solidFill>
                <a:effectLst/>
                <a:latin typeface="Consolas" panose="020B0609020204030204" pitchFamily="49" charset="0"/>
              </a:rPr>
              <a:t> </a:t>
            </a:r>
            <a:r>
              <a:rPr lang="en-US" sz="1600" b="0" dirty="0">
                <a:solidFill>
                  <a:srgbClr val="4EC9B0"/>
                </a:solidFill>
                <a:effectLst/>
                <a:latin typeface="Consolas" panose="020B0609020204030204" pitchFamily="49" charset="0"/>
              </a:rPr>
              <a:t>void</a:t>
            </a:r>
            <a:r>
              <a:rPr lang="en-US" sz="1600" b="0" dirty="0">
                <a:solidFill>
                  <a:srgbClr val="D4D4D4"/>
                </a:solidFill>
                <a:effectLst/>
                <a:latin typeface="Consolas" panose="020B0609020204030204" pitchFamily="49" charset="0"/>
              </a:rPr>
              <a:t> </a:t>
            </a:r>
            <a:r>
              <a:rPr lang="en-US" sz="1600" b="0" dirty="0" err="1">
                <a:solidFill>
                  <a:srgbClr val="DCDCAA"/>
                </a:solidFill>
                <a:effectLst/>
                <a:latin typeface="Consolas" panose="020B0609020204030204" pitchFamily="49" charset="0"/>
              </a:rPr>
              <a:t>enq</a:t>
            </a:r>
            <a:r>
              <a:rPr lang="en-US" sz="1600" b="0" dirty="0">
                <a:solidFill>
                  <a:srgbClr val="D4D4D4"/>
                </a:solidFill>
                <a:effectLst/>
                <a:latin typeface="Consolas" panose="020B0609020204030204" pitchFamily="49" charset="0"/>
              </a:rPr>
              <a:t>(</a:t>
            </a:r>
            <a:r>
              <a:rPr lang="en-US" sz="1600" b="0" dirty="0">
                <a:solidFill>
                  <a:srgbClr val="4EC9B0"/>
                </a:solidFill>
                <a:effectLst/>
                <a:latin typeface="Consolas" panose="020B0609020204030204" pitchFamily="49" charset="0"/>
              </a:rPr>
              <a:t>Item</a:t>
            </a:r>
            <a:r>
              <a:rPr lang="en-US" sz="1600" b="0" dirty="0">
                <a:solidFill>
                  <a:srgbClr val="D4D4D4"/>
                </a:solidFill>
                <a:effectLst/>
                <a:latin typeface="Consolas" panose="020B0609020204030204" pitchFamily="49" charset="0"/>
              </a:rPr>
              <a:t> </a:t>
            </a:r>
            <a:r>
              <a:rPr lang="en-US" sz="1600" b="0" dirty="0">
                <a:solidFill>
                  <a:srgbClr val="9CDCFE"/>
                </a:solidFill>
                <a:effectLst/>
                <a:latin typeface="Consolas" panose="020B0609020204030204" pitchFamily="49" charset="0"/>
              </a:rPr>
              <a:t>x</a:t>
            </a:r>
            <a:r>
              <a:rPr lang="en-US" sz="1600" b="0" dirty="0">
                <a:solidFill>
                  <a:srgbClr val="D4D4D4"/>
                </a:solidFill>
                <a:effectLst/>
                <a:latin typeface="Consolas" panose="020B0609020204030204" pitchFamily="49" charset="0"/>
              </a:rPr>
              <a:t>) {</a:t>
            </a:r>
          </a:p>
          <a:p>
            <a:r>
              <a:rPr lang="en-US" sz="1600" b="0" dirty="0">
                <a:solidFill>
                  <a:srgbClr val="D4D4D4"/>
                </a:solidFill>
                <a:effectLst/>
                <a:latin typeface="Consolas" panose="020B0609020204030204" pitchFamily="49" charset="0"/>
              </a:rPr>
              <a:t>      </a:t>
            </a:r>
            <a:r>
              <a:rPr lang="en-US" sz="1600" b="0" dirty="0">
                <a:solidFill>
                  <a:srgbClr val="C586C0"/>
                </a:solidFill>
                <a:effectLst/>
                <a:latin typeface="Consolas" panose="020B0609020204030204" pitchFamily="49" charset="0"/>
              </a:rPr>
              <a:t>if</a:t>
            </a:r>
            <a:r>
              <a:rPr lang="en-US" sz="1600" b="0" dirty="0">
                <a:solidFill>
                  <a:srgbClr val="D4D4D4"/>
                </a:solidFill>
                <a:effectLst/>
                <a:latin typeface="Consolas" panose="020B0609020204030204" pitchFamily="49" charset="0"/>
              </a:rPr>
              <a:t> (</a:t>
            </a:r>
            <a:r>
              <a:rPr lang="en-US" sz="1600" b="0" dirty="0">
                <a:solidFill>
                  <a:srgbClr val="9CDCFE"/>
                </a:solidFill>
                <a:effectLst/>
                <a:latin typeface="Consolas" panose="020B0609020204030204" pitchFamily="49" charset="0"/>
              </a:rPr>
              <a:t>tail</a:t>
            </a:r>
            <a:r>
              <a:rPr lang="en-US" sz="1600" b="0" dirty="0">
                <a:solidFill>
                  <a:srgbClr val="D4D4D4"/>
                </a:solidFill>
                <a:effectLst/>
                <a:latin typeface="Consolas" panose="020B0609020204030204" pitchFamily="49" charset="0"/>
              </a:rPr>
              <a:t>-</a:t>
            </a:r>
            <a:r>
              <a:rPr lang="en-US" sz="1600" b="0" dirty="0">
                <a:solidFill>
                  <a:srgbClr val="9CDCFE"/>
                </a:solidFill>
                <a:effectLst/>
                <a:latin typeface="Consolas" panose="020B0609020204030204" pitchFamily="49" charset="0"/>
              </a:rPr>
              <a:t>head</a:t>
            </a:r>
            <a:r>
              <a:rPr lang="en-US" sz="1600" b="0" dirty="0">
                <a:solidFill>
                  <a:srgbClr val="D4D4D4"/>
                </a:solidFill>
                <a:effectLst/>
                <a:latin typeface="Consolas" panose="020B0609020204030204" pitchFamily="49" charset="0"/>
              </a:rPr>
              <a:t> == capacity) </a:t>
            </a:r>
            <a:r>
              <a:rPr lang="en-US" sz="1600" b="0" dirty="0">
                <a:solidFill>
                  <a:srgbClr val="C586C0"/>
                </a:solidFill>
                <a:effectLst/>
                <a:latin typeface="Consolas" panose="020B0609020204030204" pitchFamily="49" charset="0"/>
              </a:rPr>
              <a:t>throw</a:t>
            </a:r>
            <a:r>
              <a:rPr lang="en-US" sz="1600" b="0" dirty="0">
                <a:solidFill>
                  <a:srgbClr val="D4D4D4"/>
                </a:solidFill>
                <a:effectLst/>
                <a:latin typeface="Consolas" panose="020B0609020204030204" pitchFamily="49" charset="0"/>
              </a:rPr>
              <a:t> </a:t>
            </a:r>
          </a:p>
          <a:p>
            <a:r>
              <a:rPr lang="en-US" sz="1600" b="0" dirty="0">
                <a:solidFill>
                  <a:srgbClr val="D4D4D4"/>
                </a:solidFill>
                <a:effectLst/>
                <a:latin typeface="Consolas" panose="020B0609020204030204" pitchFamily="49" charset="0"/>
              </a:rPr>
              <a:t>           </a:t>
            </a:r>
            <a:r>
              <a:rPr lang="en-US" sz="1600" b="0" dirty="0">
                <a:solidFill>
                  <a:srgbClr val="C586C0"/>
                </a:solidFill>
                <a:effectLst/>
                <a:latin typeface="Consolas" panose="020B0609020204030204" pitchFamily="49" charset="0"/>
              </a:rPr>
              <a:t>new</a:t>
            </a:r>
            <a:r>
              <a:rPr lang="en-US" sz="1600" b="0" dirty="0">
                <a:solidFill>
                  <a:srgbClr val="D4D4D4"/>
                </a:solidFill>
                <a:effectLst/>
                <a:latin typeface="Consolas" panose="020B0609020204030204" pitchFamily="49" charset="0"/>
              </a:rPr>
              <a:t> </a:t>
            </a:r>
            <a:r>
              <a:rPr lang="en-US" sz="1600" b="0" dirty="0" err="1">
                <a:solidFill>
                  <a:srgbClr val="DCDCAA"/>
                </a:solidFill>
                <a:effectLst/>
                <a:latin typeface="Consolas" panose="020B0609020204030204" pitchFamily="49" charset="0"/>
              </a:rPr>
              <a:t>FullException</a:t>
            </a:r>
            <a:r>
              <a:rPr lang="en-US" sz="1600" b="0" dirty="0">
                <a:solidFill>
                  <a:srgbClr val="D4D4D4"/>
                </a:solidFill>
                <a:effectLst/>
                <a:latin typeface="Consolas" panose="020B0609020204030204" pitchFamily="49" charset="0"/>
              </a:rPr>
              <a:t>();</a:t>
            </a:r>
          </a:p>
          <a:p>
            <a:r>
              <a:rPr lang="en-US" sz="1600" b="0" dirty="0">
                <a:solidFill>
                  <a:srgbClr val="D4D4D4"/>
                </a:solidFill>
                <a:effectLst/>
                <a:latin typeface="Consolas" panose="020B0609020204030204" pitchFamily="49" charset="0"/>
              </a:rPr>
              <a:t>      items[</a:t>
            </a:r>
            <a:r>
              <a:rPr lang="en-US" sz="1600" b="0" dirty="0">
                <a:solidFill>
                  <a:srgbClr val="9CDCFE"/>
                </a:solidFill>
                <a:effectLst/>
                <a:latin typeface="Consolas" panose="020B0609020204030204" pitchFamily="49" charset="0"/>
              </a:rPr>
              <a:t>tail</a:t>
            </a:r>
            <a:r>
              <a:rPr lang="en-US" sz="1600" b="0" dirty="0">
                <a:solidFill>
                  <a:srgbClr val="D4D4D4"/>
                </a:solidFill>
                <a:effectLst/>
                <a:latin typeface="Consolas" panose="020B0609020204030204" pitchFamily="49" charset="0"/>
              </a:rPr>
              <a:t> % capacity] = </a:t>
            </a:r>
            <a:r>
              <a:rPr lang="en-US" sz="1600" b="0" dirty="0">
                <a:solidFill>
                  <a:srgbClr val="9CDCFE"/>
                </a:solidFill>
                <a:effectLst/>
                <a:latin typeface="Consolas" panose="020B0609020204030204" pitchFamily="49" charset="0"/>
              </a:rPr>
              <a:t>x</a:t>
            </a:r>
            <a:r>
              <a:rPr lang="en-US" sz="1600" b="0" dirty="0">
                <a:solidFill>
                  <a:srgbClr val="D4D4D4"/>
                </a:solidFill>
                <a:effectLst/>
                <a:latin typeface="Consolas" panose="020B0609020204030204" pitchFamily="49" charset="0"/>
              </a:rPr>
              <a:t>; </a:t>
            </a:r>
            <a:r>
              <a:rPr lang="en-US" sz="1600" b="0" dirty="0">
                <a:solidFill>
                  <a:srgbClr val="9CDCFE"/>
                </a:solidFill>
                <a:effectLst/>
                <a:latin typeface="Consolas" panose="020B0609020204030204" pitchFamily="49" charset="0"/>
              </a:rPr>
              <a:t>tail</a:t>
            </a:r>
            <a:r>
              <a:rPr lang="en-US" sz="1600" b="0" dirty="0">
                <a:solidFill>
                  <a:srgbClr val="D4D4D4"/>
                </a:solidFill>
                <a:effectLst/>
                <a:latin typeface="Consolas" panose="020B0609020204030204" pitchFamily="49" charset="0"/>
              </a:rPr>
              <a:t>++;</a:t>
            </a:r>
          </a:p>
          <a:p>
            <a:r>
              <a:rPr lang="en-US" sz="1600" b="0" dirty="0">
                <a:solidFill>
                  <a:srgbClr val="D4D4D4"/>
                </a:solidFill>
                <a:effectLst/>
                <a:latin typeface="Consolas" panose="020B0609020204030204" pitchFamily="49" charset="0"/>
              </a:rPr>
              <a:t>    }</a:t>
            </a:r>
          </a:p>
          <a:p>
            <a:r>
              <a:rPr lang="en-US" sz="1600" b="0" dirty="0">
                <a:solidFill>
                  <a:srgbClr val="D4D4D4"/>
                </a:solidFill>
                <a:effectLst/>
                <a:latin typeface="Consolas" panose="020B0609020204030204" pitchFamily="49" charset="0"/>
              </a:rPr>
              <a:t>    </a:t>
            </a:r>
            <a:r>
              <a:rPr lang="en-US" sz="1600" b="0" dirty="0">
                <a:solidFill>
                  <a:srgbClr val="569CD6"/>
                </a:solidFill>
                <a:effectLst/>
                <a:latin typeface="Consolas" panose="020B0609020204030204" pitchFamily="49" charset="0"/>
              </a:rPr>
              <a:t>public</a:t>
            </a:r>
            <a:r>
              <a:rPr lang="en-US" sz="1600" b="0" dirty="0">
                <a:solidFill>
                  <a:srgbClr val="D4D4D4"/>
                </a:solidFill>
                <a:effectLst/>
                <a:latin typeface="Consolas" panose="020B0609020204030204" pitchFamily="49" charset="0"/>
              </a:rPr>
              <a:t> </a:t>
            </a:r>
            <a:r>
              <a:rPr lang="en-US" sz="1600" b="0" dirty="0">
                <a:solidFill>
                  <a:srgbClr val="4EC9B0"/>
                </a:solidFill>
                <a:effectLst/>
                <a:latin typeface="Consolas" panose="020B0609020204030204" pitchFamily="49" charset="0"/>
              </a:rPr>
              <a:t>Item</a:t>
            </a:r>
            <a:r>
              <a:rPr lang="en-US" sz="1600" b="0" dirty="0">
                <a:solidFill>
                  <a:srgbClr val="D4D4D4"/>
                </a:solidFill>
                <a:effectLst/>
                <a:latin typeface="Consolas" panose="020B0609020204030204" pitchFamily="49" charset="0"/>
              </a:rPr>
              <a:t> </a:t>
            </a:r>
            <a:r>
              <a:rPr lang="en-US" sz="1600" b="0" dirty="0" err="1">
                <a:solidFill>
                  <a:srgbClr val="DCDCAA"/>
                </a:solidFill>
                <a:effectLst/>
                <a:latin typeface="Consolas" panose="020B0609020204030204" pitchFamily="49" charset="0"/>
              </a:rPr>
              <a:t>deq</a:t>
            </a:r>
            <a:r>
              <a:rPr lang="en-US" sz="1600" b="0" dirty="0">
                <a:solidFill>
                  <a:srgbClr val="D4D4D4"/>
                </a:solidFill>
                <a:effectLst/>
                <a:latin typeface="Consolas" panose="020B0609020204030204" pitchFamily="49" charset="0"/>
              </a:rPr>
              <a:t>() {</a:t>
            </a:r>
          </a:p>
          <a:p>
            <a:r>
              <a:rPr lang="en-US" sz="1600" b="0" dirty="0">
                <a:solidFill>
                  <a:srgbClr val="D4D4D4"/>
                </a:solidFill>
                <a:effectLst/>
                <a:latin typeface="Consolas" panose="020B0609020204030204" pitchFamily="49" charset="0"/>
              </a:rPr>
              <a:t>       </a:t>
            </a:r>
            <a:r>
              <a:rPr lang="en-US" sz="1600" b="0" dirty="0">
                <a:solidFill>
                  <a:srgbClr val="C586C0"/>
                </a:solidFill>
                <a:effectLst/>
                <a:latin typeface="Consolas" panose="020B0609020204030204" pitchFamily="49" charset="0"/>
              </a:rPr>
              <a:t>if</a:t>
            </a:r>
            <a:r>
              <a:rPr lang="en-US" sz="1600" b="0" dirty="0">
                <a:solidFill>
                  <a:srgbClr val="D4D4D4"/>
                </a:solidFill>
                <a:effectLst/>
                <a:latin typeface="Consolas" panose="020B0609020204030204" pitchFamily="49" charset="0"/>
              </a:rPr>
              <a:t> (</a:t>
            </a:r>
            <a:r>
              <a:rPr lang="en-US" sz="1600" b="0" dirty="0">
                <a:solidFill>
                  <a:srgbClr val="9CDCFE"/>
                </a:solidFill>
                <a:effectLst/>
                <a:latin typeface="Consolas" panose="020B0609020204030204" pitchFamily="49" charset="0"/>
              </a:rPr>
              <a:t>tail</a:t>
            </a:r>
            <a:r>
              <a:rPr lang="en-US" sz="1600" b="0" dirty="0">
                <a:solidFill>
                  <a:srgbClr val="D4D4D4"/>
                </a:solidFill>
                <a:effectLst/>
                <a:latin typeface="Consolas" panose="020B0609020204030204" pitchFamily="49" charset="0"/>
              </a:rPr>
              <a:t> == </a:t>
            </a:r>
            <a:r>
              <a:rPr lang="en-US" sz="1600" b="0" dirty="0">
                <a:solidFill>
                  <a:srgbClr val="9CDCFE"/>
                </a:solidFill>
                <a:effectLst/>
                <a:latin typeface="Consolas" panose="020B0609020204030204" pitchFamily="49" charset="0"/>
              </a:rPr>
              <a:t>head</a:t>
            </a:r>
            <a:r>
              <a:rPr lang="en-US" sz="1600" b="0" dirty="0">
                <a:solidFill>
                  <a:srgbClr val="D4D4D4"/>
                </a:solidFill>
                <a:effectLst/>
                <a:latin typeface="Consolas" panose="020B0609020204030204" pitchFamily="49" charset="0"/>
              </a:rPr>
              <a:t>) </a:t>
            </a:r>
            <a:r>
              <a:rPr lang="en-US" sz="1600" b="0" dirty="0">
                <a:solidFill>
                  <a:srgbClr val="C586C0"/>
                </a:solidFill>
                <a:effectLst/>
                <a:latin typeface="Consolas" panose="020B0609020204030204" pitchFamily="49" charset="0"/>
              </a:rPr>
              <a:t>throw</a:t>
            </a:r>
            <a:r>
              <a:rPr lang="en-US" sz="1600" b="0" dirty="0">
                <a:solidFill>
                  <a:srgbClr val="D4D4D4"/>
                </a:solidFill>
                <a:effectLst/>
                <a:latin typeface="Consolas" panose="020B0609020204030204" pitchFamily="49" charset="0"/>
              </a:rPr>
              <a:t> </a:t>
            </a:r>
          </a:p>
          <a:p>
            <a:r>
              <a:rPr lang="en-US" sz="1600" b="0" dirty="0">
                <a:solidFill>
                  <a:srgbClr val="D4D4D4"/>
                </a:solidFill>
                <a:effectLst/>
                <a:latin typeface="Consolas" panose="020B0609020204030204" pitchFamily="49" charset="0"/>
              </a:rPr>
              <a:t>           </a:t>
            </a:r>
            <a:r>
              <a:rPr lang="en-US" sz="1600" b="0" dirty="0">
                <a:solidFill>
                  <a:srgbClr val="C586C0"/>
                </a:solidFill>
                <a:effectLst/>
                <a:latin typeface="Consolas" panose="020B0609020204030204" pitchFamily="49" charset="0"/>
              </a:rPr>
              <a:t>new</a:t>
            </a:r>
            <a:r>
              <a:rPr lang="en-US" sz="1600" b="0" dirty="0">
                <a:solidFill>
                  <a:srgbClr val="D4D4D4"/>
                </a:solidFill>
                <a:effectLst/>
                <a:latin typeface="Consolas" panose="020B0609020204030204" pitchFamily="49" charset="0"/>
              </a:rPr>
              <a:t> </a:t>
            </a:r>
            <a:r>
              <a:rPr lang="en-US" sz="1600" b="0" dirty="0" err="1">
                <a:solidFill>
                  <a:srgbClr val="DCDCAA"/>
                </a:solidFill>
                <a:effectLst/>
                <a:latin typeface="Consolas" panose="020B0609020204030204" pitchFamily="49" charset="0"/>
              </a:rPr>
              <a:t>EmptyException</a:t>
            </a:r>
            <a:r>
              <a:rPr lang="en-US" sz="1600" b="0" dirty="0">
                <a:solidFill>
                  <a:srgbClr val="D4D4D4"/>
                </a:solidFill>
                <a:effectLst/>
                <a:latin typeface="Consolas" panose="020B0609020204030204" pitchFamily="49" charset="0"/>
              </a:rPr>
              <a:t>();</a:t>
            </a:r>
          </a:p>
          <a:p>
            <a:r>
              <a:rPr lang="en-US" sz="1600" b="0" dirty="0">
                <a:solidFill>
                  <a:srgbClr val="D4D4D4"/>
                </a:solidFill>
                <a:effectLst/>
                <a:latin typeface="Consolas" panose="020B0609020204030204" pitchFamily="49" charset="0"/>
              </a:rPr>
              <a:t>       </a:t>
            </a:r>
            <a:r>
              <a:rPr lang="en-US" sz="1600" b="0" dirty="0">
                <a:solidFill>
                  <a:srgbClr val="4EC9B0"/>
                </a:solidFill>
                <a:effectLst/>
                <a:latin typeface="Consolas" panose="020B0609020204030204" pitchFamily="49" charset="0"/>
              </a:rPr>
              <a:t>Item</a:t>
            </a:r>
            <a:r>
              <a:rPr lang="en-US" sz="1600" b="0" dirty="0">
                <a:solidFill>
                  <a:srgbClr val="D4D4D4"/>
                </a:solidFill>
                <a:effectLst/>
                <a:latin typeface="Consolas" panose="020B0609020204030204" pitchFamily="49" charset="0"/>
              </a:rPr>
              <a:t> </a:t>
            </a:r>
            <a:r>
              <a:rPr lang="en-US" sz="1600" b="0" dirty="0" err="1">
                <a:solidFill>
                  <a:srgbClr val="9CDCFE"/>
                </a:solidFill>
                <a:effectLst/>
                <a:latin typeface="Consolas" panose="020B0609020204030204" pitchFamily="49" charset="0"/>
              </a:rPr>
              <a:t>item</a:t>
            </a:r>
            <a:r>
              <a:rPr lang="en-US" sz="1600" b="0" dirty="0">
                <a:solidFill>
                  <a:srgbClr val="D4D4D4"/>
                </a:solidFill>
                <a:effectLst/>
                <a:latin typeface="Consolas" panose="020B0609020204030204" pitchFamily="49" charset="0"/>
              </a:rPr>
              <a:t> = items[</a:t>
            </a:r>
            <a:r>
              <a:rPr lang="en-US" sz="1600" b="0" dirty="0">
                <a:solidFill>
                  <a:srgbClr val="9CDCFE"/>
                </a:solidFill>
                <a:effectLst/>
                <a:latin typeface="Consolas" panose="020B0609020204030204" pitchFamily="49" charset="0"/>
              </a:rPr>
              <a:t>head</a:t>
            </a:r>
            <a:r>
              <a:rPr lang="en-US" sz="1600" b="0" dirty="0">
                <a:solidFill>
                  <a:srgbClr val="D4D4D4"/>
                </a:solidFill>
                <a:effectLst/>
                <a:latin typeface="Consolas" panose="020B0609020204030204" pitchFamily="49" charset="0"/>
              </a:rPr>
              <a:t> % capacity]; </a:t>
            </a:r>
            <a:r>
              <a:rPr lang="en-US" sz="1600" b="0" dirty="0">
                <a:solidFill>
                  <a:srgbClr val="9CDCFE"/>
                </a:solidFill>
                <a:effectLst/>
                <a:latin typeface="Consolas" panose="020B0609020204030204" pitchFamily="49" charset="0"/>
              </a:rPr>
              <a:t>head</a:t>
            </a:r>
            <a:r>
              <a:rPr lang="en-US" sz="1600" b="0" dirty="0">
                <a:solidFill>
                  <a:srgbClr val="D4D4D4"/>
                </a:solidFill>
                <a:effectLst/>
                <a:latin typeface="Consolas" panose="020B0609020204030204" pitchFamily="49" charset="0"/>
              </a:rPr>
              <a:t>++;</a:t>
            </a:r>
          </a:p>
          <a:p>
            <a:r>
              <a:rPr lang="en-US" sz="1600" b="0" dirty="0">
                <a:solidFill>
                  <a:srgbClr val="D4D4D4"/>
                </a:solidFill>
                <a:effectLst/>
                <a:latin typeface="Consolas" panose="020B0609020204030204" pitchFamily="49" charset="0"/>
              </a:rPr>
              <a:t>       </a:t>
            </a:r>
            <a:r>
              <a:rPr lang="en-US" sz="1600" b="0" dirty="0">
                <a:solidFill>
                  <a:srgbClr val="C586C0"/>
                </a:solidFill>
                <a:effectLst/>
                <a:latin typeface="Consolas" panose="020B0609020204030204" pitchFamily="49" charset="0"/>
              </a:rPr>
              <a:t>return</a:t>
            </a:r>
            <a:r>
              <a:rPr lang="en-US" sz="1600" b="0" dirty="0">
                <a:solidFill>
                  <a:srgbClr val="D4D4D4"/>
                </a:solidFill>
                <a:effectLst/>
                <a:latin typeface="Consolas" panose="020B0609020204030204" pitchFamily="49" charset="0"/>
              </a:rPr>
              <a:t> </a:t>
            </a:r>
            <a:r>
              <a:rPr lang="en-US" sz="1600" b="0" dirty="0">
                <a:solidFill>
                  <a:srgbClr val="9CDCFE"/>
                </a:solidFill>
                <a:effectLst/>
                <a:latin typeface="Consolas" panose="020B0609020204030204" pitchFamily="49" charset="0"/>
              </a:rPr>
              <a:t>item</a:t>
            </a:r>
            <a:r>
              <a:rPr lang="en-US" sz="1600" b="0" dirty="0">
                <a:solidFill>
                  <a:srgbClr val="D4D4D4"/>
                </a:solidFill>
                <a:effectLst/>
                <a:latin typeface="Consolas" panose="020B0609020204030204" pitchFamily="49" charset="0"/>
              </a:rPr>
              <a:t>;</a:t>
            </a:r>
          </a:p>
          <a:p>
            <a:r>
              <a:rPr lang="en-US" sz="1600" b="0" dirty="0">
                <a:solidFill>
                  <a:srgbClr val="D4D4D4"/>
                </a:solidFill>
                <a:effectLst/>
                <a:latin typeface="Consolas" panose="020B0609020204030204" pitchFamily="49" charset="0"/>
              </a:rPr>
              <a:t>  }</a:t>
            </a:r>
          </a:p>
          <a:p>
            <a:r>
              <a:rPr lang="en-US" sz="1600" b="0" dirty="0">
                <a:solidFill>
                  <a:srgbClr val="D4D4D4"/>
                </a:solidFill>
                <a:effectLst/>
                <a:latin typeface="Consolas" panose="020B0609020204030204" pitchFamily="49" charset="0"/>
              </a:rPr>
              <a:t>}</a:t>
            </a:r>
          </a:p>
          <a:p>
            <a:r>
              <a:rPr lang="en-US" sz="1600" b="0" dirty="0">
                <a:solidFill>
                  <a:srgbClr val="D4D4D4"/>
                </a:solidFill>
                <a:effectLst/>
                <a:latin typeface="Consolas" panose="020B0609020204030204" pitchFamily="49" charset="0"/>
              </a:rPr>
              <a:t>  </a:t>
            </a:r>
          </a:p>
        </p:txBody>
      </p:sp>
    </p:spTree>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30" name="Rectangle 4"/>
          <p:cNvSpPr>
            <a:spLocks noChangeArrowheads="1"/>
          </p:cNvSpPr>
          <p:nvPr/>
        </p:nvSpPr>
        <p:spPr bwMode="auto">
          <a:xfrm>
            <a:off x="990600" y="1536700"/>
            <a:ext cx="7772400" cy="4278094"/>
          </a:xfrm>
          <a:prstGeom prst="rect">
            <a:avLst/>
          </a:prstGeom>
          <a:solidFill>
            <a:schemeClr val="tx1"/>
          </a:solidFill>
          <a:ln w="9525">
            <a:noFill/>
            <a:miter lim="800000"/>
            <a:headEnd/>
            <a:tailEnd/>
          </a:ln>
        </p:spPr>
        <p:txBody>
          <a:bodyPr>
            <a:spAutoFit/>
          </a:bodyPr>
          <a:lstStyle/>
          <a:p>
            <a:r>
              <a:rPr lang="en-US" sz="1600" b="0" dirty="0">
                <a:solidFill>
                  <a:srgbClr val="569CD6"/>
                </a:solidFill>
                <a:effectLst/>
                <a:latin typeface="Consolas" panose="020B0609020204030204" pitchFamily="49" charset="0"/>
              </a:rPr>
              <a:t>public</a:t>
            </a:r>
            <a:r>
              <a:rPr lang="en-US" sz="1600" b="0" dirty="0">
                <a:solidFill>
                  <a:srgbClr val="D4D4D4"/>
                </a:solidFill>
                <a:effectLst/>
                <a:latin typeface="Consolas" panose="020B0609020204030204" pitchFamily="49" charset="0"/>
              </a:rPr>
              <a:t> </a:t>
            </a:r>
            <a:r>
              <a:rPr lang="en-US" sz="1600" b="0" dirty="0">
                <a:solidFill>
                  <a:srgbClr val="569CD6"/>
                </a:solidFill>
                <a:effectLst/>
                <a:latin typeface="Consolas" panose="020B0609020204030204" pitchFamily="49" charset="0"/>
              </a:rPr>
              <a:t>class</a:t>
            </a:r>
            <a:r>
              <a:rPr lang="en-US" sz="1600" b="0" dirty="0">
                <a:solidFill>
                  <a:srgbClr val="D4D4D4"/>
                </a:solidFill>
                <a:effectLst/>
                <a:latin typeface="Consolas" panose="020B0609020204030204" pitchFamily="49" charset="0"/>
              </a:rPr>
              <a:t> </a:t>
            </a:r>
            <a:r>
              <a:rPr lang="en-US" sz="1600" b="0" dirty="0" err="1">
                <a:solidFill>
                  <a:srgbClr val="4EC9B0"/>
                </a:solidFill>
                <a:effectLst/>
                <a:latin typeface="Consolas" panose="020B0609020204030204" pitchFamily="49" charset="0"/>
              </a:rPr>
              <a:t>WaitFreeQueue</a:t>
            </a:r>
            <a:r>
              <a:rPr lang="en-US" sz="1600" b="0" dirty="0">
                <a:solidFill>
                  <a:srgbClr val="D4D4D4"/>
                </a:solidFill>
                <a:effectLst/>
                <a:latin typeface="Consolas" panose="020B0609020204030204" pitchFamily="49" charset="0"/>
              </a:rPr>
              <a:t> {</a:t>
            </a:r>
          </a:p>
          <a:p>
            <a:br>
              <a:rPr lang="en-US" sz="1600" b="0" dirty="0">
                <a:solidFill>
                  <a:srgbClr val="D4D4D4"/>
                </a:solidFill>
                <a:effectLst/>
                <a:latin typeface="Consolas" panose="020B0609020204030204" pitchFamily="49" charset="0"/>
              </a:rPr>
            </a:br>
            <a:r>
              <a:rPr lang="en-US" sz="1600" b="0" dirty="0">
                <a:solidFill>
                  <a:srgbClr val="D4D4D4"/>
                </a:solidFill>
                <a:effectLst/>
                <a:latin typeface="Consolas" panose="020B0609020204030204" pitchFamily="49" charset="0"/>
              </a:rPr>
              <a:t>    </a:t>
            </a:r>
            <a:r>
              <a:rPr lang="en-US" sz="1600" b="0" dirty="0">
                <a:solidFill>
                  <a:srgbClr val="4EC9B0"/>
                </a:solidFill>
                <a:effectLst/>
                <a:latin typeface="Consolas" panose="020B0609020204030204" pitchFamily="49" charset="0"/>
              </a:rPr>
              <a:t>int</a:t>
            </a:r>
            <a:r>
              <a:rPr lang="en-US" sz="1600" b="0" dirty="0">
                <a:solidFill>
                  <a:srgbClr val="D4D4D4"/>
                </a:solidFill>
                <a:effectLst/>
                <a:latin typeface="Consolas" panose="020B0609020204030204" pitchFamily="49" charset="0"/>
              </a:rPr>
              <a:t> </a:t>
            </a:r>
            <a:r>
              <a:rPr lang="en-US" sz="1600" b="0" dirty="0">
                <a:solidFill>
                  <a:srgbClr val="9CDCFE"/>
                </a:solidFill>
                <a:effectLst/>
                <a:latin typeface="Consolas" panose="020B0609020204030204" pitchFamily="49" charset="0"/>
              </a:rPr>
              <a:t>head</a:t>
            </a:r>
            <a:r>
              <a:rPr lang="en-US" sz="1600" b="0" dirty="0">
                <a:solidFill>
                  <a:srgbClr val="D4D4D4"/>
                </a:solidFill>
                <a:effectLst/>
                <a:latin typeface="Consolas" panose="020B0609020204030204" pitchFamily="49" charset="0"/>
              </a:rPr>
              <a:t> = </a:t>
            </a:r>
            <a:r>
              <a:rPr lang="en-US" sz="1600" b="0" dirty="0">
                <a:solidFill>
                  <a:srgbClr val="B5CEA8"/>
                </a:solidFill>
                <a:effectLst/>
                <a:latin typeface="Consolas" panose="020B0609020204030204" pitchFamily="49" charset="0"/>
              </a:rPr>
              <a:t>0</a:t>
            </a:r>
            <a:r>
              <a:rPr lang="en-US" sz="1600" b="0" dirty="0">
                <a:solidFill>
                  <a:srgbClr val="D4D4D4"/>
                </a:solidFill>
                <a:effectLst/>
                <a:latin typeface="Consolas" panose="020B0609020204030204" pitchFamily="49" charset="0"/>
              </a:rPr>
              <a:t>, </a:t>
            </a:r>
            <a:r>
              <a:rPr lang="en-US" sz="1600" b="0" dirty="0">
                <a:solidFill>
                  <a:srgbClr val="9CDCFE"/>
                </a:solidFill>
                <a:effectLst/>
                <a:latin typeface="Consolas" panose="020B0609020204030204" pitchFamily="49" charset="0"/>
              </a:rPr>
              <a:t>tail</a:t>
            </a:r>
            <a:r>
              <a:rPr lang="en-US" sz="1600" b="0" dirty="0">
                <a:solidFill>
                  <a:srgbClr val="D4D4D4"/>
                </a:solidFill>
                <a:effectLst/>
                <a:latin typeface="Consolas" panose="020B0609020204030204" pitchFamily="49" charset="0"/>
              </a:rPr>
              <a:t> = </a:t>
            </a:r>
            <a:r>
              <a:rPr lang="en-US" sz="1600" b="0" dirty="0">
                <a:solidFill>
                  <a:srgbClr val="B5CEA8"/>
                </a:solidFill>
                <a:effectLst/>
                <a:latin typeface="Consolas" panose="020B0609020204030204" pitchFamily="49" charset="0"/>
              </a:rPr>
              <a:t>0</a:t>
            </a:r>
            <a:r>
              <a:rPr lang="en-US" sz="1600" b="0" dirty="0">
                <a:solidFill>
                  <a:srgbClr val="D4D4D4"/>
                </a:solidFill>
                <a:effectLst/>
                <a:latin typeface="Consolas" panose="020B0609020204030204" pitchFamily="49" charset="0"/>
              </a:rPr>
              <a:t>; </a:t>
            </a:r>
          </a:p>
          <a:p>
            <a:r>
              <a:rPr lang="en-US" sz="1600" b="0" dirty="0">
                <a:solidFill>
                  <a:srgbClr val="D4D4D4"/>
                </a:solidFill>
                <a:effectLst/>
                <a:latin typeface="Consolas" panose="020B0609020204030204" pitchFamily="49" charset="0"/>
              </a:rPr>
              <a:t>    items = (</a:t>
            </a:r>
            <a:r>
              <a:rPr lang="en-US" sz="1600" b="0" dirty="0">
                <a:solidFill>
                  <a:srgbClr val="4EC9B0"/>
                </a:solidFill>
                <a:effectLst/>
                <a:latin typeface="Consolas" panose="020B0609020204030204" pitchFamily="49" charset="0"/>
              </a:rPr>
              <a:t>T</a:t>
            </a:r>
            <a:r>
              <a:rPr lang="en-US" sz="1600" b="0" dirty="0">
                <a:solidFill>
                  <a:srgbClr val="D4D4D4"/>
                </a:solidFill>
                <a:effectLst/>
                <a:latin typeface="Consolas" panose="020B0609020204030204" pitchFamily="49" charset="0"/>
              </a:rPr>
              <a:t>[]) </a:t>
            </a:r>
            <a:r>
              <a:rPr lang="en-US" sz="1600" b="0" dirty="0">
                <a:solidFill>
                  <a:srgbClr val="C586C0"/>
                </a:solidFill>
                <a:effectLst/>
                <a:latin typeface="Consolas" panose="020B0609020204030204" pitchFamily="49" charset="0"/>
              </a:rPr>
              <a:t>new</a:t>
            </a:r>
            <a:r>
              <a:rPr lang="en-US" sz="1600" b="0" dirty="0">
                <a:solidFill>
                  <a:srgbClr val="D4D4D4"/>
                </a:solidFill>
                <a:effectLst/>
                <a:latin typeface="Consolas" panose="020B0609020204030204" pitchFamily="49" charset="0"/>
              </a:rPr>
              <a:t> </a:t>
            </a:r>
            <a:r>
              <a:rPr lang="en-US" sz="1600" b="0" dirty="0">
                <a:solidFill>
                  <a:srgbClr val="4EC9B0"/>
                </a:solidFill>
                <a:effectLst/>
                <a:latin typeface="Consolas" panose="020B0609020204030204" pitchFamily="49" charset="0"/>
              </a:rPr>
              <a:t>Object</a:t>
            </a:r>
            <a:r>
              <a:rPr lang="en-US" sz="1600" b="0" dirty="0">
                <a:solidFill>
                  <a:srgbClr val="D4D4D4"/>
                </a:solidFill>
                <a:effectLst/>
                <a:latin typeface="Consolas" panose="020B0609020204030204" pitchFamily="49" charset="0"/>
              </a:rPr>
              <a:t>[capacity];    </a:t>
            </a:r>
          </a:p>
          <a:p>
            <a:r>
              <a:rPr lang="en-US" sz="1600" b="0" dirty="0">
                <a:solidFill>
                  <a:srgbClr val="D4D4D4"/>
                </a:solidFill>
                <a:effectLst/>
                <a:latin typeface="Consolas" panose="020B0609020204030204" pitchFamily="49" charset="0"/>
              </a:rPr>
              <a:t>      </a:t>
            </a:r>
            <a:r>
              <a:rPr lang="en-US" sz="1600" b="0" dirty="0">
                <a:solidFill>
                  <a:srgbClr val="569CD6"/>
                </a:solidFill>
                <a:effectLst/>
                <a:latin typeface="Consolas" panose="020B0609020204030204" pitchFamily="49" charset="0"/>
              </a:rPr>
              <a:t>public</a:t>
            </a:r>
            <a:r>
              <a:rPr lang="en-US" sz="1600" b="0" dirty="0">
                <a:solidFill>
                  <a:srgbClr val="D4D4D4"/>
                </a:solidFill>
                <a:effectLst/>
                <a:latin typeface="Consolas" panose="020B0609020204030204" pitchFamily="49" charset="0"/>
              </a:rPr>
              <a:t> </a:t>
            </a:r>
            <a:r>
              <a:rPr lang="en-US" sz="1600" b="0" dirty="0">
                <a:solidFill>
                  <a:srgbClr val="4EC9B0"/>
                </a:solidFill>
                <a:effectLst/>
                <a:latin typeface="Consolas" panose="020B0609020204030204" pitchFamily="49" charset="0"/>
              </a:rPr>
              <a:t>void</a:t>
            </a:r>
            <a:r>
              <a:rPr lang="en-US" sz="1600" b="0" dirty="0">
                <a:solidFill>
                  <a:srgbClr val="D4D4D4"/>
                </a:solidFill>
                <a:effectLst/>
                <a:latin typeface="Consolas" panose="020B0609020204030204" pitchFamily="49" charset="0"/>
              </a:rPr>
              <a:t> </a:t>
            </a:r>
            <a:r>
              <a:rPr lang="en-US" sz="1600" b="0" dirty="0" err="1">
                <a:solidFill>
                  <a:srgbClr val="DCDCAA"/>
                </a:solidFill>
                <a:effectLst/>
                <a:latin typeface="Consolas" panose="020B0609020204030204" pitchFamily="49" charset="0"/>
              </a:rPr>
              <a:t>enq</a:t>
            </a:r>
            <a:r>
              <a:rPr lang="en-US" sz="1600" b="0" dirty="0">
                <a:solidFill>
                  <a:srgbClr val="D4D4D4"/>
                </a:solidFill>
                <a:effectLst/>
                <a:latin typeface="Consolas" panose="020B0609020204030204" pitchFamily="49" charset="0"/>
              </a:rPr>
              <a:t>(</a:t>
            </a:r>
            <a:r>
              <a:rPr lang="en-US" sz="1600" b="0" dirty="0">
                <a:solidFill>
                  <a:srgbClr val="4EC9B0"/>
                </a:solidFill>
                <a:effectLst/>
                <a:latin typeface="Consolas" panose="020B0609020204030204" pitchFamily="49" charset="0"/>
              </a:rPr>
              <a:t>Item</a:t>
            </a:r>
            <a:r>
              <a:rPr lang="en-US" sz="1600" b="0" dirty="0">
                <a:solidFill>
                  <a:srgbClr val="D4D4D4"/>
                </a:solidFill>
                <a:effectLst/>
                <a:latin typeface="Consolas" panose="020B0609020204030204" pitchFamily="49" charset="0"/>
              </a:rPr>
              <a:t> </a:t>
            </a:r>
            <a:r>
              <a:rPr lang="en-US" sz="1600" b="0" dirty="0">
                <a:solidFill>
                  <a:srgbClr val="9CDCFE"/>
                </a:solidFill>
                <a:effectLst/>
                <a:latin typeface="Consolas" panose="020B0609020204030204" pitchFamily="49" charset="0"/>
              </a:rPr>
              <a:t>x</a:t>
            </a:r>
            <a:r>
              <a:rPr lang="en-US" sz="1600" b="0" dirty="0">
                <a:solidFill>
                  <a:srgbClr val="D4D4D4"/>
                </a:solidFill>
                <a:effectLst/>
                <a:latin typeface="Consolas" panose="020B0609020204030204" pitchFamily="49" charset="0"/>
              </a:rPr>
              <a:t>) {</a:t>
            </a:r>
          </a:p>
          <a:p>
            <a:r>
              <a:rPr lang="en-US" sz="1600" b="0" dirty="0">
                <a:solidFill>
                  <a:srgbClr val="D4D4D4"/>
                </a:solidFill>
                <a:effectLst/>
                <a:latin typeface="Consolas" panose="020B0609020204030204" pitchFamily="49" charset="0"/>
              </a:rPr>
              <a:t>      </a:t>
            </a:r>
            <a:r>
              <a:rPr lang="en-US" sz="1600" b="0" dirty="0">
                <a:solidFill>
                  <a:srgbClr val="C586C0"/>
                </a:solidFill>
                <a:effectLst/>
                <a:latin typeface="Consolas" panose="020B0609020204030204" pitchFamily="49" charset="0"/>
              </a:rPr>
              <a:t>if</a:t>
            </a:r>
            <a:r>
              <a:rPr lang="en-US" sz="1600" b="0" dirty="0">
                <a:solidFill>
                  <a:srgbClr val="D4D4D4"/>
                </a:solidFill>
                <a:effectLst/>
                <a:latin typeface="Consolas" panose="020B0609020204030204" pitchFamily="49" charset="0"/>
              </a:rPr>
              <a:t> (</a:t>
            </a:r>
            <a:r>
              <a:rPr lang="en-US" sz="1600" b="0" dirty="0">
                <a:solidFill>
                  <a:srgbClr val="9CDCFE"/>
                </a:solidFill>
                <a:effectLst/>
                <a:latin typeface="Consolas" panose="020B0609020204030204" pitchFamily="49" charset="0"/>
              </a:rPr>
              <a:t>tail</a:t>
            </a:r>
            <a:r>
              <a:rPr lang="en-US" sz="1600" b="0" dirty="0">
                <a:solidFill>
                  <a:srgbClr val="D4D4D4"/>
                </a:solidFill>
                <a:effectLst/>
                <a:latin typeface="Consolas" panose="020B0609020204030204" pitchFamily="49" charset="0"/>
              </a:rPr>
              <a:t>-</a:t>
            </a:r>
            <a:r>
              <a:rPr lang="en-US" sz="1600" b="0" dirty="0">
                <a:solidFill>
                  <a:srgbClr val="9CDCFE"/>
                </a:solidFill>
                <a:effectLst/>
                <a:latin typeface="Consolas" panose="020B0609020204030204" pitchFamily="49" charset="0"/>
              </a:rPr>
              <a:t>head</a:t>
            </a:r>
            <a:r>
              <a:rPr lang="en-US" sz="1600" b="0" dirty="0">
                <a:solidFill>
                  <a:srgbClr val="D4D4D4"/>
                </a:solidFill>
                <a:effectLst/>
                <a:latin typeface="Consolas" panose="020B0609020204030204" pitchFamily="49" charset="0"/>
              </a:rPr>
              <a:t> == capacity) </a:t>
            </a:r>
            <a:r>
              <a:rPr lang="en-US" sz="1600" b="0" dirty="0">
                <a:solidFill>
                  <a:srgbClr val="C586C0"/>
                </a:solidFill>
                <a:effectLst/>
                <a:latin typeface="Consolas" panose="020B0609020204030204" pitchFamily="49" charset="0"/>
              </a:rPr>
              <a:t>throw</a:t>
            </a:r>
            <a:r>
              <a:rPr lang="en-US" sz="1600" b="0" dirty="0">
                <a:solidFill>
                  <a:srgbClr val="D4D4D4"/>
                </a:solidFill>
                <a:effectLst/>
                <a:latin typeface="Consolas" panose="020B0609020204030204" pitchFamily="49" charset="0"/>
              </a:rPr>
              <a:t> </a:t>
            </a:r>
          </a:p>
          <a:p>
            <a:r>
              <a:rPr lang="en-US" sz="1600" b="0" dirty="0">
                <a:solidFill>
                  <a:srgbClr val="D4D4D4"/>
                </a:solidFill>
                <a:effectLst/>
                <a:latin typeface="Consolas" panose="020B0609020204030204" pitchFamily="49" charset="0"/>
              </a:rPr>
              <a:t>           </a:t>
            </a:r>
            <a:r>
              <a:rPr lang="en-US" sz="1600" b="0" dirty="0">
                <a:solidFill>
                  <a:srgbClr val="C586C0"/>
                </a:solidFill>
                <a:effectLst/>
                <a:latin typeface="Consolas" panose="020B0609020204030204" pitchFamily="49" charset="0"/>
              </a:rPr>
              <a:t>new</a:t>
            </a:r>
            <a:r>
              <a:rPr lang="en-US" sz="1600" b="0" dirty="0">
                <a:solidFill>
                  <a:srgbClr val="D4D4D4"/>
                </a:solidFill>
                <a:effectLst/>
                <a:latin typeface="Consolas" panose="020B0609020204030204" pitchFamily="49" charset="0"/>
              </a:rPr>
              <a:t> </a:t>
            </a:r>
            <a:r>
              <a:rPr lang="en-US" sz="1600" b="0" dirty="0" err="1">
                <a:solidFill>
                  <a:srgbClr val="DCDCAA"/>
                </a:solidFill>
                <a:effectLst/>
                <a:latin typeface="Consolas" panose="020B0609020204030204" pitchFamily="49" charset="0"/>
              </a:rPr>
              <a:t>FullException</a:t>
            </a:r>
            <a:r>
              <a:rPr lang="en-US" sz="1600" b="0" dirty="0">
                <a:solidFill>
                  <a:srgbClr val="D4D4D4"/>
                </a:solidFill>
                <a:effectLst/>
                <a:latin typeface="Consolas" panose="020B0609020204030204" pitchFamily="49" charset="0"/>
              </a:rPr>
              <a:t>();</a:t>
            </a:r>
          </a:p>
          <a:p>
            <a:r>
              <a:rPr lang="en-US" sz="1600" b="0" dirty="0">
                <a:solidFill>
                  <a:srgbClr val="D4D4D4"/>
                </a:solidFill>
                <a:effectLst/>
                <a:latin typeface="Consolas" panose="020B0609020204030204" pitchFamily="49" charset="0"/>
              </a:rPr>
              <a:t>      items[</a:t>
            </a:r>
            <a:r>
              <a:rPr lang="en-US" sz="1600" b="0" dirty="0">
                <a:solidFill>
                  <a:srgbClr val="9CDCFE"/>
                </a:solidFill>
                <a:effectLst/>
                <a:latin typeface="Consolas" panose="020B0609020204030204" pitchFamily="49" charset="0"/>
              </a:rPr>
              <a:t>tail</a:t>
            </a:r>
            <a:r>
              <a:rPr lang="en-US" sz="1600" b="0" dirty="0">
                <a:solidFill>
                  <a:srgbClr val="D4D4D4"/>
                </a:solidFill>
                <a:effectLst/>
                <a:latin typeface="Consolas" panose="020B0609020204030204" pitchFamily="49" charset="0"/>
              </a:rPr>
              <a:t> % capacity] = </a:t>
            </a:r>
            <a:r>
              <a:rPr lang="en-US" sz="1600" b="0" dirty="0">
                <a:solidFill>
                  <a:srgbClr val="9CDCFE"/>
                </a:solidFill>
                <a:effectLst/>
                <a:latin typeface="Consolas" panose="020B0609020204030204" pitchFamily="49" charset="0"/>
              </a:rPr>
              <a:t>x</a:t>
            </a:r>
            <a:r>
              <a:rPr lang="en-US" sz="1600" b="0" dirty="0">
                <a:solidFill>
                  <a:srgbClr val="D4D4D4"/>
                </a:solidFill>
                <a:effectLst/>
                <a:latin typeface="Consolas" panose="020B0609020204030204" pitchFamily="49" charset="0"/>
              </a:rPr>
              <a:t>; </a:t>
            </a:r>
            <a:r>
              <a:rPr lang="en-US" sz="1600" b="0" dirty="0">
                <a:solidFill>
                  <a:srgbClr val="9CDCFE"/>
                </a:solidFill>
                <a:effectLst/>
                <a:latin typeface="Consolas" panose="020B0609020204030204" pitchFamily="49" charset="0"/>
              </a:rPr>
              <a:t>tail</a:t>
            </a:r>
            <a:r>
              <a:rPr lang="en-US" sz="1600" b="0" dirty="0">
                <a:solidFill>
                  <a:srgbClr val="D4D4D4"/>
                </a:solidFill>
                <a:effectLst/>
                <a:latin typeface="Consolas" panose="020B0609020204030204" pitchFamily="49" charset="0"/>
              </a:rPr>
              <a:t>++;</a:t>
            </a:r>
          </a:p>
          <a:p>
            <a:r>
              <a:rPr lang="en-US" sz="1600" b="0" dirty="0">
                <a:solidFill>
                  <a:srgbClr val="D4D4D4"/>
                </a:solidFill>
                <a:effectLst/>
                <a:latin typeface="Consolas" panose="020B0609020204030204" pitchFamily="49" charset="0"/>
              </a:rPr>
              <a:t>    }</a:t>
            </a:r>
          </a:p>
          <a:p>
            <a:r>
              <a:rPr lang="en-US" sz="1600" b="0" dirty="0">
                <a:solidFill>
                  <a:srgbClr val="D4D4D4"/>
                </a:solidFill>
                <a:effectLst/>
                <a:latin typeface="Consolas" panose="020B0609020204030204" pitchFamily="49" charset="0"/>
              </a:rPr>
              <a:t>    </a:t>
            </a:r>
            <a:r>
              <a:rPr lang="en-US" sz="1600" b="0" dirty="0">
                <a:solidFill>
                  <a:srgbClr val="569CD6"/>
                </a:solidFill>
                <a:effectLst/>
                <a:latin typeface="Consolas" panose="020B0609020204030204" pitchFamily="49" charset="0"/>
              </a:rPr>
              <a:t>public</a:t>
            </a:r>
            <a:r>
              <a:rPr lang="en-US" sz="1600" b="0" dirty="0">
                <a:solidFill>
                  <a:srgbClr val="D4D4D4"/>
                </a:solidFill>
                <a:effectLst/>
                <a:latin typeface="Consolas" panose="020B0609020204030204" pitchFamily="49" charset="0"/>
              </a:rPr>
              <a:t> </a:t>
            </a:r>
            <a:r>
              <a:rPr lang="en-US" sz="1600" b="0" dirty="0">
                <a:solidFill>
                  <a:srgbClr val="4EC9B0"/>
                </a:solidFill>
                <a:effectLst/>
                <a:latin typeface="Consolas" panose="020B0609020204030204" pitchFamily="49" charset="0"/>
              </a:rPr>
              <a:t>Item</a:t>
            </a:r>
            <a:r>
              <a:rPr lang="en-US" sz="1600" b="0" dirty="0">
                <a:solidFill>
                  <a:srgbClr val="D4D4D4"/>
                </a:solidFill>
                <a:effectLst/>
                <a:latin typeface="Consolas" panose="020B0609020204030204" pitchFamily="49" charset="0"/>
              </a:rPr>
              <a:t> </a:t>
            </a:r>
            <a:r>
              <a:rPr lang="en-US" sz="1600" b="0" dirty="0" err="1">
                <a:solidFill>
                  <a:srgbClr val="DCDCAA"/>
                </a:solidFill>
                <a:effectLst/>
                <a:latin typeface="Consolas" panose="020B0609020204030204" pitchFamily="49" charset="0"/>
              </a:rPr>
              <a:t>deq</a:t>
            </a:r>
            <a:r>
              <a:rPr lang="en-US" sz="1600" b="0" dirty="0">
                <a:solidFill>
                  <a:srgbClr val="D4D4D4"/>
                </a:solidFill>
                <a:effectLst/>
                <a:latin typeface="Consolas" panose="020B0609020204030204" pitchFamily="49" charset="0"/>
              </a:rPr>
              <a:t>() {</a:t>
            </a:r>
          </a:p>
          <a:p>
            <a:r>
              <a:rPr lang="en-US" sz="1600" b="0" dirty="0">
                <a:solidFill>
                  <a:srgbClr val="D4D4D4"/>
                </a:solidFill>
                <a:effectLst/>
                <a:latin typeface="Consolas" panose="020B0609020204030204" pitchFamily="49" charset="0"/>
              </a:rPr>
              <a:t>       </a:t>
            </a:r>
            <a:r>
              <a:rPr lang="en-US" sz="1600" b="0" dirty="0">
                <a:solidFill>
                  <a:srgbClr val="C586C0"/>
                </a:solidFill>
                <a:effectLst/>
                <a:latin typeface="Consolas" panose="020B0609020204030204" pitchFamily="49" charset="0"/>
              </a:rPr>
              <a:t>if</a:t>
            </a:r>
            <a:r>
              <a:rPr lang="en-US" sz="1600" b="0" dirty="0">
                <a:solidFill>
                  <a:srgbClr val="D4D4D4"/>
                </a:solidFill>
                <a:effectLst/>
                <a:latin typeface="Consolas" panose="020B0609020204030204" pitchFamily="49" charset="0"/>
              </a:rPr>
              <a:t> (</a:t>
            </a:r>
            <a:r>
              <a:rPr lang="en-US" sz="1600" b="0" dirty="0">
                <a:solidFill>
                  <a:srgbClr val="9CDCFE"/>
                </a:solidFill>
                <a:effectLst/>
                <a:latin typeface="Consolas" panose="020B0609020204030204" pitchFamily="49" charset="0"/>
              </a:rPr>
              <a:t>tail</a:t>
            </a:r>
            <a:r>
              <a:rPr lang="en-US" sz="1600" b="0" dirty="0">
                <a:solidFill>
                  <a:srgbClr val="D4D4D4"/>
                </a:solidFill>
                <a:effectLst/>
                <a:latin typeface="Consolas" panose="020B0609020204030204" pitchFamily="49" charset="0"/>
              </a:rPr>
              <a:t> == </a:t>
            </a:r>
            <a:r>
              <a:rPr lang="en-US" sz="1600" b="0" dirty="0">
                <a:solidFill>
                  <a:srgbClr val="9CDCFE"/>
                </a:solidFill>
                <a:effectLst/>
                <a:latin typeface="Consolas" panose="020B0609020204030204" pitchFamily="49" charset="0"/>
              </a:rPr>
              <a:t>head</a:t>
            </a:r>
            <a:r>
              <a:rPr lang="en-US" sz="1600" b="0" dirty="0">
                <a:solidFill>
                  <a:srgbClr val="D4D4D4"/>
                </a:solidFill>
                <a:effectLst/>
                <a:latin typeface="Consolas" panose="020B0609020204030204" pitchFamily="49" charset="0"/>
              </a:rPr>
              <a:t>) </a:t>
            </a:r>
            <a:r>
              <a:rPr lang="en-US" sz="1600" b="0" dirty="0">
                <a:solidFill>
                  <a:srgbClr val="C586C0"/>
                </a:solidFill>
                <a:effectLst/>
                <a:latin typeface="Consolas" panose="020B0609020204030204" pitchFamily="49" charset="0"/>
              </a:rPr>
              <a:t>throw</a:t>
            </a:r>
            <a:r>
              <a:rPr lang="en-US" sz="1600" b="0" dirty="0">
                <a:solidFill>
                  <a:srgbClr val="D4D4D4"/>
                </a:solidFill>
                <a:effectLst/>
                <a:latin typeface="Consolas" panose="020B0609020204030204" pitchFamily="49" charset="0"/>
              </a:rPr>
              <a:t> </a:t>
            </a:r>
          </a:p>
          <a:p>
            <a:r>
              <a:rPr lang="en-US" sz="1600" b="0" dirty="0">
                <a:solidFill>
                  <a:srgbClr val="D4D4D4"/>
                </a:solidFill>
                <a:effectLst/>
                <a:latin typeface="Consolas" panose="020B0609020204030204" pitchFamily="49" charset="0"/>
              </a:rPr>
              <a:t>           </a:t>
            </a:r>
            <a:r>
              <a:rPr lang="en-US" sz="1600" b="0" dirty="0">
                <a:solidFill>
                  <a:srgbClr val="C586C0"/>
                </a:solidFill>
                <a:effectLst/>
                <a:latin typeface="Consolas" panose="020B0609020204030204" pitchFamily="49" charset="0"/>
              </a:rPr>
              <a:t>new</a:t>
            </a:r>
            <a:r>
              <a:rPr lang="en-US" sz="1600" b="0" dirty="0">
                <a:solidFill>
                  <a:srgbClr val="D4D4D4"/>
                </a:solidFill>
                <a:effectLst/>
                <a:latin typeface="Consolas" panose="020B0609020204030204" pitchFamily="49" charset="0"/>
              </a:rPr>
              <a:t> </a:t>
            </a:r>
            <a:r>
              <a:rPr lang="en-US" sz="1600" b="0" dirty="0" err="1">
                <a:solidFill>
                  <a:srgbClr val="DCDCAA"/>
                </a:solidFill>
                <a:effectLst/>
                <a:latin typeface="Consolas" panose="020B0609020204030204" pitchFamily="49" charset="0"/>
              </a:rPr>
              <a:t>EmptyException</a:t>
            </a:r>
            <a:r>
              <a:rPr lang="en-US" sz="1600" b="0" dirty="0">
                <a:solidFill>
                  <a:srgbClr val="D4D4D4"/>
                </a:solidFill>
                <a:effectLst/>
                <a:latin typeface="Consolas" panose="020B0609020204030204" pitchFamily="49" charset="0"/>
              </a:rPr>
              <a:t>();</a:t>
            </a:r>
          </a:p>
          <a:p>
            <a:r>
              <a:rPr lang="en-US" sz="1600" b="0" dirty="0">
                <a:solidFill>
                  <a:srgbClr val="D4D4D4"/>
                </a:solidFill>
                <a:effectLst/>
                <a:latin typeface="Consolas" panose="020B0609020204030204" pitchFamily="49" charset="0"/>
              </a:rPr>
              <a:t>       </a:t>
            </a:r>
            <a:r>
              <a:rPr lang="en-US" sz="1600" b="0" dirty="0">
                <a:solidFill>
                  <a:srgbClr val="4EC9B0"/>
                </a:solidFill>
                <a:effectLst/>
                <a:latin typeface="Consolas" panose="020B0609020204030204" pitchFamily="49" charset="0"/>
              </a:rPr>
              <a:t>Item</a:t>
            </a:r>
            <a:r>
              <a:rPr lang="en-US" sz="1600" b="0" dirty="0">
                <a:solidFill>
                  <a:srgbClr val="D4D4D4"/>
                </a:solidFill>
                <a:effectLst/>
                <a:latin typeface="Consolas" panose="020B0609020204030204" pitchFamily="49" charset="0"/>
              </a:rPr>
              <a:t> </a:t>
            </a:r>
            <a:r>
              <a:rPr lang="en-US" sz="1600" b="0" dirty="0" err="1">
                <a:solidFill>
                  <a:srgbClr val="9CDCFE"/>
                </a:solidFill>
                <a:effectLst/>
                <a:latin typeface="Consolas" panose="020B0609020204030204" pitchFamily="49" charset="0"/>
              </a:rPr>
              <a:t>item</a:t>
            </a:r>
            <a:r>
              <a:rPr lang="en-US" sz="1600" b="0" dirty="0">
                <a:solidFill>
                  <a:srgbClr val="D4D4D4"/>
                </a:solidFill>
                <a:effectLst/>
                <a:latin typeface="Consolas" panose="020B0609020204030204" pitchFamily="49" charset="0"/>
              </a:rPr>
              <a:t> = items[</a:t>
            </a:r>
            <a:r>
              <a:rPr lang="en-US" sz="1600" b="0" dirty="0">
                <a:solidFill>
                  <a:srgbClr val="9CDCFE"/>
                </a:solidFill>
                <a:effectLst/>
                <a:latin typeface="Consolas" panose="020B0609020204030204" pitchFamily="49" charset="0"/>
              </a:rPr>
              <a:t>head</a:t>
            </a:r>
            <a:r>
              <a:rPr lang="en-US" sz="1600" b="0" dirty="0">
                <a:solidFill>
                  <a:srgbClr val="D4D4D4"/>
                </a:solidFill>
                <a:effectLst/>
                <a:latin typeface="Consolas" panose="020B0609020204030204" pitchFamily="49" charset="0"/>
              </a:rPr>
              <a:t> % capacity]; </a:t>
            </a:r>
            <a:r>
              <a:rPr lang="en-US" sz="1600" b="0" dirty="0">
                <a:solidFill>
                  <a:srgbClr val="9CDCFE"/>
                </a:solidFill>
                <a:effectLst/>
                <a:latin typeface="Consolas" panose="020B0609020204030204" pitchFamily="49" charset="0"/>
              </a:rPr>
              <a:t>head</a:t>
            </a:r>
            <a:r>
              <a:rPr lang="en-US" sz="1600" b="0" dirty="0">
                <a:solidFill>
                  <a:srgbClr val="D4D4D4"/>
                </a:solidFill>
                <a:effectLst/>
                <a:latin typeface="Consolas" panose="020B0609020204030204" pitchFamily="49" charset="0"/>
              </a:rPr>
              <a:t>++;</a:t>
            </a:r>
          </a:p>
          <a:p>
            <a:r>
              <a:rPr lang="en-US" sz="1600" b="0" dirty="0">
                <a:solidFill>
                  <a:srgbClr val="D4D4D4"/>
                </a:solidFill>
                <a:effectLst/>
                <a:latin typeface="Consolas" panose="020B0609020204030204" pitchFamily="49" charset="0"/>
              </a:rPr>
              <a:t>       </a:t>
            </a:r>
            <a:r>
              <a:rPr lang="en-US" sz="1600" b="0" dirty="0">
                <a:solidFill>
                  <a:srgbClr val="C586C0"/>
                </a:solidFill>
                <a:effectLst/>
                <a:latin typeface="Consolas" panose="020B0609020204030204" pitchFamily="49" charset="0"/>
              </a:rPr>
              <a:t>return</a:t>
            </a:r>
            <a:r>
              <a:rPr lang="en-US" sz="1600" b="0" dirty="0">
                <a:solidFill>
                  <a:srgbClr val="D4D4D4"/>
                </a:solidFill>
                <a:effectLst/>
                <a:latin typeface="Consolas" panose="020B0609020204030204" pitchFamily="49" charset="0"/>
              </a:rPr>
              <a:t> </a:t>
            </a:r>
            <a:r>
              <a:rPr lang="en-US" sz="1600" b="0" dirty="0">
                <a:solidFill>
                  <a:srgbClr val="9CDCFE"/>
                </a:solidFill>
                <a:effectLst/>
                <a:latin typeface="Consolas" panose="020B0609020204030204" pitchFamily="49" charset="0"/>
              </a:rPr>
              <a:t>item</a:t>
            </a:r>
            <a:r>
              <a:rPr lang="en-US" sz="1600" b="0" dirty="0">
                <a:solidFill>
                  <a:srgbClr val="D4D4D4"/>
                </a:solidFill>
                <a:effectLst/>
                <a:latin typeface="Consolas" panose="020B0609020204030204" pitchFamily="49" charset="0"/>
              </a:rPr>
              <a:t>;</a:t>
            </a:r>
          </a:p>
          <a:p>
            <a:r>
              <a:rPr lang="en-US" sz="1600" b="0" dirty="0">
                <a:solidFill>
                  <a:srgbClr val="D4D4D4"/>
                </a:solidFill>
                <a:effectLst/>
                <a:latin typeface="Consolas" panose="020B0609020204030204" pitchFamily="49" charset="0"/>
              </a:rPr>
              <a:t>  }</a:t>
            </a:r>
          </a:p>
          <a:p>
            <a:r>
              <a:rPr lang="en-US" sz="1600" b="0" dirty="0">
                <a:solidFill>
                  <a:srgbClr val="D4D4D4"/>
                </a:solidFill>
                <a:effectLst/>
                <a:latin typeface="Consolas" panose="020B0609020204030204" pitchFamily="49" charset="0"/>
              </a:rPr>
              <a:t>}</a:t>
            </a:r>
          </a:p>
          <a:p>
            <a:r>
              <a:rPr lang="en-US" sz="1600" b="0" dirty="0">
                <a:solidFill>
                  <a:srgbClr val="D4D4D4"/>
                </a:solidFill>
                <a:effectLst/>
                <a:latin typeface="Consolas" panose="020B0609020204030204" pitchFamily="49" charset="0"/>
              </a:rPr>
              <a:t>  </a:t>
            </a:r>
          </a:p>
        </p:txBody>
      </p:sp>
      <p:sp>
        <p:nvSpPr>
          <p:cNvPr id="32" name="Footer Placeholder 2"/>
          <p:cNvSpPr>
            <a:spLocks noGrp="1"/>
          </p:cNvSpPr>
          <p:nvPr>
            <p:ph type="ftr" sz="quarter" idx="10"/>
          </p:nvPr>
        </p:nvSpPr>
        <p:spPr>
          <a:xfrm>
            <a:off x="3124200" y="6248400"/>
            <a:ext cx="2895600" cy="457200"/>
          </a:xfrm>
        </p:spPr>
        <p:txBody>
          <a:bodyPr/>
          <a:lstStyle/>
          <a:p>
            <a:pPr>
              <a:defRPr/>
            </a:pPr>
            <a:r>
              <a:rPr lang="en-US" b="0" dirty="0">
                <a:latin typeface="Arial" pitchFamily="34" charset="0"/>
                <a:cs typeface="+mn-cs"/>
              </a:rPr>
              <a:t>Art of Multiprocessor Programming</a:t>
            </a:r>
          </a:p>
        </p:txBody>
      </p:sp>
      <p:sp>
        <p:nvSpPr>
          <p:cNvPr id="33" name="Slide Number Placeholder 3"/>
          <p:cNvSpPr>
            <a:spLocks noGrp="1"/>
          </p:cNvSpPr>
          <p:nvPr>
            <p:ph type="sldNum" sz="quarter" idx="11"/>
          </p:nvPr>
        </p:nvSpPr>
        <p:spPr>
          <a:xfrm>
            <a:off x="6553200" y="6248400"/>
            <a:ext cx="1905000" cy="457200"/>
          </a:xfrm>
        </p:spPr>
        <p:txBody>
          <a:bodyPr/>
          <a:lstStyle/>
          <a:p>
            <a:pPr>
              <a:defRPr/>
            </a:pPr>
            <a:fld id="{32F9F871-F6EE-407C-8E6C-9466B0B5432D}" type="slidenum">
              <a:rPr lang="x-none" b="0">
                <a:latin typeface="Arial" pitchFamily="34" charset="0"/>
                <a:cs typeface="+mn-cs"/>
              </a:rPr>
              <a:pPr>
                <a:defRPr/>
              </a:pPr>
              <a:t>146</a:t>
            </a:fld>
            <a:endParaRPr lang="en-US" b="0" dirty="0">
              <a:latin typeface="Arial" pitchFamily="34" charset="0"/>
              <a:cs typeface="+mn-cs"/>
            </a:endParaRPr>
          </a:p>
        </p:txBody>
      </p:sp>
      <p:sp>
        <p:nvSpPr>
          <p:cNvPr id="150533" name="Rectangle 3"/>
          <p:cNvSpPr>
            <a:spLocks noGrp="1" noChangeArrowheads="1"/>
          </p:cNvSpPr>
          <p:nvPr>
            <p:ph type="title" idx="4294967295"/>
          </p:nvPr>
        </p:nvSpPr>
        <p:spPr/>
        <p:txBody>
          <a:bodyPr/>
          <a:lstStyle/>
          <a:p>
            <a:pPr eaLnBrk="1" hangingPunct="1"/>
            <a:r>
              <a:rPr lang="en-US" dirty="0"/>
              <a:t>More Reasoning: Wait-free</a:t>
            </a:r>
          </a:p>
        </p:txBody>
      </p:sp>
      <p:sp>
        <p:nvSpPr>
          <p:cNvPr id="150535" name="AutoShape 5"/>
          <p:cNvSpPr>
            <a:spLocks noChangeArrowheads="1"/>
          </p:cNvSpPr>
          <p:nvPr/>
        </p:nvSpPr>
        <p:spPr bwMode="auto">
          <a:xfrm>
            <a:off x="4749268" y="3191320"/>
            <a:ext cx="1295400" cy="457200"/>
          </a:xfrm>
          <a:prstGeom prst="wedgeRoundRectCallout">
            <a:avLst>
              <a:gd name="adj1" fmla="val 46468"/>
              <a:gd name="adj2" fmla="val -169097"/>
              <a:gd name="adj3" fmla="val 16667"/>
            </a:avLst>
          </a:prstGeom>
          <a:noFill/>
          <a:ln w="38100">
            <a:solidFill>
              <a:srgbClr val="FF0000"/>
            </a:solidFill>
            <a:miter lim="800000"/>
            <a:headEnd/>
            <a:tailEnd/>
          </a:ln>
        </p:spPr>
        <p:txBody>
          <a:bodyPr anchor="ctr"/>
          <a:lstStyle/>
          <a:p>
            <a:pPr algn="r"/>
            <a:endParaRPr lang="en-US" sz="2000" dirty="0">
              <a:solidFill>
                <a:schemeClr val="accent2"/>
              </a:solidFill>
              <a:latin typeface="Courier New" pitchFamily="49" charset="0"/>
            </a:endParaRPr>
          </a:p>
        </p:txBody>
      </p:sp>
      <p:sp>
        <p:nvSpPr>
          <p:cNvPr id="150536" name="Text Box 6"/>
          <p:cNvSpPr txBox="1">
            <a:spLocks noChangeArrowheads="1"/>
          </p:cNvSpPr>
          <p:nvPr/>
        </p:nvSpPr>
        <p:spPr bwMode="auto">
          <a:xfrm>
            <a:off x="4648200" y="1248570"/>
            <a:ext cx="3810000" cy="1373187"/>
          </a:xfrm>
          <a:prstGeom prst="rect">
            <a:avLst/>
          </a:prstGeom>
          <a:solidFill>
            <a:schemeClr val="tx1"/>
          </a:solidFill>
          <a:ln w="76200">
            <a:solidFill>
              <a:srgbClr val="FF0000"/>
            </a:solidFill>
            <a:miter lim="800000"/>
            <a:headEnd/>
            <a:tailEnd/>
          </a:ln>
        </p:spPr>
        <p:txBody>
          <a:bodyPr>
            <a:spAutoFit/>
          </a:bodyPr>
          <a:lstStyle/>
          <a:p>
            <a:pPr algn="ctr"/>
            <a:r>
              <a:rPr lang="en-US" sz="2800" b="0" dirty="0">
                <a:solidFill>
                  <a:srgbClr val="FFFF00"/>
                </a:solidFill>
                <a:latin typeface="Arial" pitchFamily="34" charset="0"/>
              </a:rPr>
              <a:t>Linearization order is the order head and tail fields are modified</a:t>
            </a:r>
          </a:p>
        </p:txBody>
      </p:sp>
      <p:sp>
        <p:nvSpPr>
          <p:cNvPr id="150537" name="AutoShape 7"/>
          <p:cNvSpPr>
            <a:spLocks noChangeArrowheads="1"/>
          </p:cNvSpPr>
          <p:nvPr/>
        </p:nvSpPr>
        <p:spPr bwMode="auto">
          <a:xfrm>
            <a:off x="5841093" y="4388757"/>
            <a:ext cx="1295400" cy="457200"/>
          </a:xfrm>
          <a:prstGeom prst="wedgeRoundRectCallout">
            <a:avLst>
              <a:gd name="adj1" fmla="val -11660"/>
              <a:gd name="adj2" fmla="val -436557"/>
              <a:gd name="adj3" fmla="val 16667"/>
            </a:avLst>
          </a:prstGeom>
          <a:noFill/>
          <a:ln w="38100">
            <a:solidFill>
              <a:srgbClr val="FF0000"/>
            </a:solidFill>
            <a:miter lim="800000"/>
            <a:headEnd/>
            <a:tailEnd/>
          </a:ln>
        </p:spPr>
        <p:txBody>
          <a:bodyPr anchor="ctr"/>
          <a:lstStyle/>
          <a:p>
            <a:pPr algn="ctr"/>
            <a:endParaRPr lang="en-US" sz="2000" dirty="0">
              <a:solidFill>
                <a:schemeClr val="accent2"/>
              </a:solidFill>
              <a:latin typeface="Courier New" pitchFamily="49" charset="0"/>
            </a:endParaRPr>
          </a:p>
        </p:txBody>
      </p:sp>
      <p:sp>
        <p:nvSpPr>
          <p:cNvPr id="38" name="TextBox 37"/>
          <p:cNvSpPr txBox="1"/>
          <p:nvPr/>
        </p:nvSpPr>
        <p:spPr>
          <a:xfrm rot="20561881">
            <a:off x="767137" y="1759956"/>
            <a:ext cx="3554413" cy="1200150"/>
          </a:xfrm>
          <a:prstGeom prst="rect">
            <a:avLst/>
          </a:prstGeom>
          <a:solidFill>
            <a:schemeClr val="tx1"/>
          </a:solidFill>
          <a:ln w="76200">
            <a:solidFill>
              <a:srgbClr val="00FFFF"/>
            </a:solidFill>
          </a:ln>
          <a:effectLst>
            <a:outerShdw blurRad="50800" dist="38100" dir="2700000" algn="tl" rotWithShape="0">
              <a:prstClr val="black">
                <a:alpha val="40000"/>
              </a:prstClr>
            </a:outerShdw>
          </a:effectLst>
        </p:spPr>
        <p:txBody>
          <a:bodyPr wrap="none">
            <a:spAutoFit/>
          </a:bodyPr>
          <a:lstStyle/>
          <a:p>
            <a:pPr>
              <a:defRPr/>
            </a:pPr>
            <a:r>
              <a:rPr lang="en-US" dirty="0">
                <a:solidFill>
                  <a:srgbClr val="FFFF00"/>
                </a:solidFill>
                <a:latin typeface="Arial" pitchFamily="34" charset="0"/>
                <a:cs typeface="Arial" charset="0"/>
              </a:rPr>
              <a:t>Remember that there </a:t>
            </a:r>
          </a:p>
          <a:p>
            <a:pPr>
              <a:defRPr/>
            </a:pPr>
            <a:r>
              <a:rPr lang="en-US" dirty="0">
                <a:solidFill>
                  <a:srgbClr val="FFFF00"/>
                </a:solidFill>
                <a:latin typeface="Arial" pitchFamily="34" charset="0"/>
                <a:cs typeface="Arial" charset="0"/>
              </a:rPr>
              <a:t>Is only one </a:t>
            </a:r>
            <a:r>
              <a:rPr lang="en-US" dirty="0" err="1">
                <a:solidFill>
                  <a:srgbClr val="FFFF00"/>
                </a:solidFill>
                <a:latin typeface="Arial" pitchFamily="34" charset="0"/>
                <a:cs typeface="Arial" charset="0"/>
              </a:rPr>
              <a:t>enqueuer</a:t>
            </a:r>
            <a:r>
              <a:rPr lang="en-US" dirty="0">
                <a:solidFill>
                  <a:srgbClr val="FFFF00"/>
                </a:solidFill>
                <a:latin typeface="Arial" pitchFamily="34" charset="0"/>
                <a:cs typeface="Arial" charset="0"/>
              </a:rPr>
              <a:t> </a:t>
            </a:r>
          </a:p>
          <a:p>
            <a:pPr>
              <a:defRPr/>
            </a:pPr>
            <a:r>
              <a:rPr lang="en-US" dirty="0">
                <a:solidFill>
                  <a:srgbClr val="FFFF00"/>
                </a:solidFill>
                <a:latin typeface="Arial" pitchFamily="34" charset="0"/>
                <a:cs typeface="Arial" charset="0"/>
              </a:rPr>
              <a:t>and only one </a:t>
            </a:r>
            <a:r>
              <a:rPr lang="en-US" dirty="0" err="1">
                <a:solidFill>
                  <a:srgbClr val="FFFF00"/>
                </a:solidFill>
                <a:latin typeface="Arial" pitchFamily="34" charset="0"/>
                <a:cs typeface="Arial" charset="0"/>
              </a:rPr>
              <a:t>dequeuer</a:t>
            </a:r>
            <a:endParaRPr lang="en-US" dirty="0">
              <a:solidFill>
                <a:srgbClr val="FFFF00"/>
              </a:solidFill>
              <a:latin typeface="Arial" pitchFamily="34" charset="0"/>
              <a:cs typeface="Arial"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 grpId="0" animBg="1"/>
    </p:bldLst>
  </p:timing>
</p:sld>
</file>

<file path=ppt/slides/slide14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Footer Placeholder 3"/>
          <p:cNvSpPr>
            <a:spLocks noGrp="1"/>
          </p:cNvSpPr>
          <p:nvPr>
            <p:ph type="ftr" sz="quarter" idx="10"/>
          </p:nvPr>
        </p:nvSpPr>
        <p:spPr>
          <a:xfrm>
            <a:off x="3124200" y="6248400"/>
            <a:ext cx="2895600" cy="457200"/>
          </a:xfrm>
        </p:spPr>
        <p:txBody>
          <a:bodyPr/>
          <a:lstStyle/>
          <a:p>
            <a:pPr>
              <a:defRPr/>
            </a:pPr>
            <a:r>
              <a:rPr lang="en-US" b="0" dirty="0">
                <a:latin typeface="Arial" pitchFamily="34" charset="0"/>
                <a:cs typeface="+mn-cs"/>
              </a:rPr>
              <a:t>Art of Multiprocessor Programming</a:t>
            </a:r>
          </a:p>
        </p:txBody>
      </p:sp>
      <p:sp>
        <p:nvSpPr>
          <p:cNvPr id="6" name="Slide Number Placeholder 4"/>
          <p:cNvSpPr>
            <a:spLocks noGrp="1"/>
          </p:cNvSpPr>
          <p:nvPr>
            <p:ph type="sldNum" sz="quarter" idx="11"/>
          </p:nvPr>
        </p:nvSpPr>
        <p:spPr>
          <a:xfrm>
            <a:off x="6553200" y="6248400"/>
            <a:ext cx="1905000" cy="457200"/>
          </a:xfrm>
        </p:spPr>
        <p:txBody>
          <a:bodyPr/>
          <a:lstStyle/>
          <a:p>
            <a:pPr>
              <a:defRPr/>
            </a:pPr>
            <a:fld id="{9EBBE142-7D43-4EEC-8B98-B4E85A7B536F}" type="slidenum">
              <a:rPr lang="x-none" b="0">
                <a:latin typeface="Arial" pitchFamily="34" charset="0"/>
                <a:cs typeface="+mn-cs"/>
              </a:rPr>
              <a:pPr>
                <a:defRPr/>
              </a:pPr>
              <a:t>147</a:t>
            </a:fld>
            <a:endParaRPr lang="en-US" b="0" dirty="0">
              <a:latin typeface="Arial" pitchFamily="34" charset="0"/>
              <a:cs typeface="+mn-cs"/>
            </a:endParaRPr>
          </a:p>
        </p:txBody>
      </p:sp>
      <p:sp>
        <p:nvSpPr>
          <p:cNvPr id="151557" name="Rectangle 3"/>
          <p:cNvSpPr>
            <a:spLocks noGrp="1" noChangeArrowheads="1"/>
          </p:cNvSpPr>
          <p:nvPr>
            <p:ph type="title" idx="4294967295"/>
          </p:nvPr>
        </p:nvSpPr>
        <p:spPr/>
        <p:txBody>
          <a:bodyPr/>
          <a:lstStyle/>
          <a:p>
            <a:pPr eaLnBrk="1" hangingPunct="1"/>
            <a:r>
              <a:rPr lang="en-US"/>
              <a:t>Strategy</a:t>
            </a:r>
          </a:p>
        </p:txBody>
      </p:sp>
      <p:pic>
        <p:nvPicPr>
          <p:cNvPr id="7" name="Picture 7"/>
          <p:cNvPicPr>
            <a:picLocks noChangeAspect="1" noChangeArrowheads="1"/>
          </p:cNvPicPr>
          <p:nvPr/>
        </p:nvPicPr>
        <p:blipFill>
          <a:blip r:embed="rId3" cstate="print"/>
          <a:srcRect/>
          <a:stretch>
            <a:fillRect/>
          </a:stretch>
        </p:blipFill>
        <p:spPr bwMode="auto">
          <a:xfrm>
            <a:off x="655638" y="6157913"/>
            <a:ext cx="587375" cy="587375"/>
          </a:xfrm>
          <a:prstGeom prst="rect">
            <a:avLst/>
          </a:prstGeom>
          <a:noFill/>
          <a:ln w="9525">
            <a:noFill/>
            <a:miter lim="800000"/>
            <a:headEnd/>
            <a:tailEnd/>
          </a:ln>
        </p:spPr>
      </p:pic>
      <p:sp>
        <p:nvSpPr>
          <p:cNvPr id="2" name="TextBox 1">
            <a:extLst>
              <a:ext uri="{FF2B5EF4-FFF2-40B4-BE49-F238E27FC236}">
                <a16:creationId xmlns:a16="http://schemas.microsoft.com/office/drawing/2014/main" id="{8FFAB7D9-8068-B566-B3C6-46A71AB36F5C}"/>
              </a:ext>
            </a:extLst>
          </p:cNvPr>
          <p:cNvSpPr txBox="1"/>
          <p:nvPr/>
        </p:nvSpPr>
        <p:spPr bwMode="auto">
          <a:xfrm>
            <a:off x="1195380" y="2559418"/>
            <a:ext cx="2739929" cy="480131"/>
          </a:xfrm>
          <a:prstGeom prst="rect">
            <a:avLst/>
          </a:prstGeom>
          <a:solidFill>
            <a:schemeClr val="tx1"/>
          </a:solidFill>
          <a:ln w="76200">
            <a:solidFill>
              <a:srgbClr val="FFC00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eaLnBrk="1" hangingPunct="1">
              <a:lnSpc>
                <a:spcPct val="90000"/>
              </a:lnSpc>
            </a:pPr>
            <a:r>
              <a:rPr lang="en-US" sz="2800" b="0" dirty="0">
                <a:solidFill>
                  <a:srgbClr val="FFFF00"/>
                </a:solidFill>
              </a:rPr>
              <a:t>Critical section</a:t>
            </a:r>
          </a:p>
        </p:txBody>
      </p:sp>
      <p:sp>
        <p:nvSpPr>
          <p:cNvPr id="3" name="TextBox 3">
            <a:extLst>
              <a:ext uri="{FF2B5EF4-FFF2-40B4-BE49-F238E27FC236}">
                <a16:creationId xmlns:a16="http://schemas.microsoft.com/office/drawing/2014/main" id="{D341FDB1-E831-51A4-6853-E832E9E84351}"/>
              </a:ext>
            </a:extLst>
          </p:cNvPr>
          <p:cNvSpPr txBox="1"/>
          <p:nvPr/>
        </p:nvSpPr>
        <p:spPr bwMode="auto">
          <a:xfrm>
            <a:off x="546088" y="1782844"/>
            <a:ext cx="7149674" cy="489429"/>
          </a:xfrm>
          <a:prstGeom prst="rect">
            <a:avLst/>
          </a:prstGeom>
          <a:solidFill>
            <a:schemeClr val="tx1"/>
          </a:solidFill>
          <a:ln w="76200">
            <a:solidFill>
              <a:schemeClr val="accent2">
                <a:lumMod val="40000"/>
                <a:lumOff val="60000"/>
              </a:schemeClr>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eaLnBrk="1" hangingPunct="1">
              <a:lnSpc>
                <a:spcPct val="90000"/>
              </a:lnSpc>
            </a:pPr>
            <a:r>
              <a:rPr lang="en-US" sz="2800" b="0" dirty="0">
                <a:solidFill>
                  <a:srgbClr val="FFFF00"/>
                </a:solidFill>
              </a:rPr>
              <a:t>Identify 1 step where method </a:t>
            </a:r>
            <a:r>
              <a:rPr lang="en-US" sz="2800" b="0" dirty="0">
                <a:solidFill>
                  <a:srgbClr val="FFFF00"/>
                </a:solidFill>
                <a:latin typeface="Arial" pitchFamily="34" charset="0"/>
              </a:rPr>
              <a:t>“</a:t>
            </a:r>
            <a:r>
              <a:rPr lang="en-US" sz="2800" b="0" dirty="0">
                <a:solidFill>
                  <a:srgbClr val="FFFF00"/>
                </a:solidFill>
              </a:rPr>
              <a:t>takes effect</a:t>
            </a:r>
            <a:r>
              <a:rPr lang="en-US" sz="2800" b="0" dirty="0">
                <a:solidFill>
                  <a:srgbClr val="FFFF00"/>
                </a:solidFill>
                <a:latin typeface="Arial" pitchFamily="34" charset="0"/>
              </a:rPr>
              <a:t>”</a:t>
            </a:r>
            <a:endParaRPr lang="en-US" sz="2800" b="0" dirty="0">
              <a:solidFill>
                <a:srgbClr val="FFFF00"/>
              </a:solidFill>
              <a:latin typeface="Courier New" pitchFamily="49" charset="0"/>
            </a:endParaRPr>
          </a:p>
        </p:txBody>
      </p:sp>
      <p:sp>
        <p:nvSpPr>
          <p:cNvPr id="4" name="TextBox 3">
            <a:extLst>
              <a:ext uri="{FF2B5EF4-FFF2-40B4-BE49-F238E27FC236}">
                <a16:creationId xmlns:a16="http://schemas.microsoft.com/office/drawing/2014/main" id="{879AF6FF-2ADE-3E4D-CA0F-13FC510E787F}"/>
              </a:ext>
            </a:extLst>
          </p:cNvPr>
          <p:cNvSpPr txBox="1"/>
          <p:nvPr/>
        </p:nvSpPr>
        <p:spPr bwMode="auto">
          <a:xfrm>
            <a:off x="1195380" y="3326694"/>
            <a:ext cx="3392129" cy="523220"/>
          </a:xfrm>
          <a:prstGeom prst="rect">
            <a:avLst/>
          </a:prstGeom>
          <a:solidFill>
            <a:schemeClr val="tx1"/>
          </a:solidFill>
          <a:ln w="76200">
            <a:solidFill>
              <a:srgbClr val="00FFFF"/>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eaLnBrk="1" hangingPunct="1"/>
            <a:r>
              <a:rPr lang="en-US" sz="2800" b="0" dirty="0">
                <a:solidFill>
                  <a:srgbClr val="FFFF00"/>
                </a:solidFill>
              </a:rPr>
              <a:t>Machine instruction</a:t>
            </a:r>
          </a:p>
        </p:txBody>
      </p:sp>
      <p:sp>
        <p:nvSpPr>
          <p:cNvPr id="8" name="TextBox 7">
            <a:extLst>
              <a:ext uri="{FF2B5EF4-FFF2-40B4-BE49-F238E27FC236}">
                <a16:creationId xmlns:a16="http://schemas.microsoft.com/office/drawing/2014/main" id="{181642B2-A0E8-A2AA-A8B1-FE67615C4BA8}"/>
              </a:ext>
            </a:extLst>
          </p:cNvPr>
          <p:cNvSpPr txBox="1"/>
          <p:nvPr/>
        </p:nvSpPr>
        <p:spPr bwMode="auto">
          <a:xfrm>
            <a:off x="546088" y="4137059"/>
            <a:ext cx="3812379" cy="480131"/>
          </a:xfrm>
          <a:prstGeom prst="rect">
            <a:avLst/>
          </a:prstGeom>
          <a:solidFill>
            <a:schemeClr val="tx1"/>
          </a:solidFill>
          <a:ln w="76200">
            <a:solidFill>
              <a:srgbClr val="FF000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eaLnBrk="1" hangingPunct="1">
              <a:lnSpc>
                <a:spcPct val="90000"/>
              </a:lnSpc>
            </a:pPr>
            <a:r>
              <a:rPr lang="en-US" sz="2800" b="0" dirty="0">
                <a:solidFill>
                  <a:srgbClr val="FFFF00"/>
                </a:solidFill>
              </a:rPr>
              <a:t>Does n</a:t>
            </a:r>
            <a:r>
              <a:rPr lang="en-US" sz="2800" b="0" dirty="0">
                <a:solidFill>
                  <a:srgbClr val="FFFF00"/>
                </a:solidFill>
                <a:latin typeface="Arial" pitchFamily="34" charset="0"/>
              </a:rPr>
              <a:t>o</a:t>
            </a:r>
            <a:r>
              <a:rPr lang="en-US" sz="2800" b="0" dirty="0">
                <a:solidFill>
                  <a:srgbClr val="FFFF00"/>
                </a:solidFill>
              </a:rPr>
              <a:t>t always work</a:t>
            </a:r>
          </a:p>
        </p:txBody>
      </p:sp>
      <p:sp>
        <p:nvSpPr>
          <p:cNvPr id="9" name="TextBox 8">
            <a:extLst>
              <a:ext uri="{FF2B5EF4-FFF2-40B4-BE49-F238E27FC236}">
                <a16:creationId xmlns:a16="http://schemas.microsoft.com/office/drawing/2014/main" id="{58531C04-5B6F-B882-36CB-BEC8A2C0372B}"/>
              </a:ext>
            </a:extLst>
          </p:cNvPr>
          <p:cNvSpPr txBox="1"/>
          <p:nvPr/>
        </p:nvSpPr>
        <p:spPr bwMode="auto">
          <a:xfrm>
            <a:off x="1195380" y="4904335"/>
            <a:ext cx="6500382" cy="489429"/>
          </a:xfrm>
          <a:prstGeom prst="rect">
            <a:avLst/>
          </a:prstGeom>
          <a:solidFill>
            <a:schemeClr val="tx1"/>
          </a:solidFill>
          <a:ln w="76200">
            <a:solidFill>
              <a:srgbClr val="7030A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eaLnBrk="1" hangingPunct="1">
              <a:lnSpc>
                <a:spcPct val="90000"/>
              </a:lnSpc>
            </a:pPr>
            <a:r>
              <a:rPr lang="en-US" sz="2800" b="0" dirty="0">
                <a:solidFill>
                  <a:srgbClr val="FFFF00"/>
                </a:solidFill>
              </a:rPr>
              <a:t>A method might have alternative steps</a:t>
            </a:r>
            <a:endParaRPr lang="en-US" sz="2800" b="0" dirty="0">
              <a:solidFill>
                <a:srgbClr val="FFFF00"/>
              </a:solidFill>
              <a:latin typeface="Courier New" pitchFamily="49"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8"/>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8" grpId="0" animBg="1"/>
      <p:bldP spid="9" grpId="0" animBg="1"/>
    </p:bldLst>
  </p:timing>
</p:sld>
</file>

<file path=ppt/slides/slide14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Footer Placeholder 3"/>
          <p:cNvSpPr>
            <a:spLocks noGrp="1"/>
          </p:cNvSpPr>
          <p:nvPr>
            <p:ph type="ftr" sz="quarter" idx="10"/>
          </p:nvPr>
        </p:nvSpPr>
        <p:spPr>
          <a:xfrm>
            <a:off x="3124200" y="6248400"/>
            <a:ext cx="2895600" cy="457200"/>
          </a:xfrm>
        </p:spPr>
        <p:txBody>
          <a:bodyPr/>
          <a:lstStyle/>
          <a:p>
            <a:pPr>
              <a:defRPr/>
            </a:pPr>
            <a:r>
              <a:rPr lang="en-US" b="0" dirty="0">
                <a:solidFill>
                  <a:schemeClr val="tx1"/>
                </a:solidFill>
                <a:latin typeface="Arial" pitchFamily="34" charset="0"/>
                <a:cs typeface="+mn-cs"/>
              </a:rPr>
              <a:t>Art of Multiprocessor Programming</a:t>
            </a:r>
          </a:p>
        </p:txBody>
      </p:sp>
      <p:sp>
        <p:nvSpPr>
          <p:cNvPr id="6" name="Slide Number Placeholder 4"/>
          <p:cNvSpPr>
            <a:spLocks noGrp="1"/>
          </p:cNvSpPr>
          <p:nvPr>
            <p:ph type="sldNum" sz="quarter" idx="11"/>
          </p:nvPr>
        </p:nvSpPr>
        <p:spPr>
          <a:xfrm>
            <a:off x="6553200" y="6248400"/>
            <a:ext cx="1905000" cy="457200"/>
          </a:xfrm>
        </p:spPr>
        <p:txBody>
          <a:bodyPr/>
          <a:lstStyle/>
          <a:p>
            <a:pPr>
              <a:defRPr/>
            </a:pPr>
            <a:fld id="{745EA400-CA5F-4F4F-9390-22E3576D7E81}" type="slidenum">
              <a:rPr lang="x-none" b="0">
                <a:solidFill>
                  <a:schemeClr val="tx1"/>
                </a:solidFill>
                <a:latin typeface="Arial" pitchFamily="34" charset="0"/>
                <a:cs typeface="+mn-cs"/>
              </a:rPr>
              <a:pPr>
                <a:defRPr/>
              </a:pPr>
              <a:t>148</a:t>
            </a:fld>
            <a:endParaRPr lang="en-US" b="0" dirty="0">
              <a:solidFill>
                <a:schemeClr val="tx1"/>
              </a:solidFill>
              <a:latin typeface="Arial" pitchFamily="34" charset="0"/>
              <a:cs typeface="+mn-cs"/>
            </a:endParaRPr>
          </a:p>
        </p:txBody>
      </p:sp>
      <p:sp>
        <p:nvSpPr>
          <p:cNvPr id="152581" name="Rectangle 3"/>
          <p:cNvSpPr>
            <a:spLocks noGrp="1" noChangeArrowheads="1"/>
          </p:cNvSpPr>
          <p:nvPr>
            <p:ph type="title" idx="4294967295"/>
          </p:nvPr>
        </p:nvSpPr>
        <p:spPr/>
        <p:txBody>
          <a:bodyPr/>
          <a:lstStyle/>
          <a:p>
            <a:pPr eaLnBrk="1" hangingPunct="1"/>
            <a:r>
              <a:rPr lang="en-US"/>
              <a:t>Linearizability: Summary</a:t>
            </a:r>
          </a:p>
        </p:txBody>
      </p:sp>
      <p:pic>
        <p:nvPicPr>
          <p:cNvPr id="7" name="Picture 7"/>
          <p:cNvPicPr>
            <a:picLocks noChangeAspect="1" noChangeArrowheads="1"/>
          </p:cNvPicPr>
          <p:nvPr/>
        </p:nvPicPr>
        <p:blipFill>
          <a:blip r:embed="rId3" cstate="print"/>
          <a:srcRect/>
          <a:stretch>
            <a:fillRect/>
          </a:stretch>
        </p:blipFill>
        <p:spPr bwMode="auto">
          <a:xfrm>
            <a:off x="655638" y="6157913"/>
            <a:ext cx="587375" cy="587375"/>
          </a:xfrm>
          <a:prstGeom prst="rect">
            <a:avLst/>
          </a:prstGeom>
          <a:noFill/>
          <a:ln w="9525">
            <a:noFill/>
            <a:miter lim="800000"/>
            <a:headEnd/>
            <a:tailEnd/>
          </a:ln>
        </p:spPr>
      </p:pic>
      <p:sp>
        <p:nvSpPr>
          <p:cNvPr id="2" name="TextBox 3">
            <a:extLst>
              <a:ext uri="{FF2B5EF4-FFF2-40B4-BE49-F238E27FC236}">
                <a16:creationId xmlns:a16="http://schemas.microsoft.com/office/drawing/2014/main" id="{4F54BF30-903A-39C6-00CE-019A7DEABA08}"/>
              </a:ext>
            </a:extLst>
          </p:cNvPr>
          <p:cNvSpPr txBox="1"/>
          <p:nvPr/>
        </p:nvSpPr>
        <p:spPr bwMode="auto">
          <a:xfrm>
            <a:off x="1243013" y="2059189"/>
            <a:ext cx="5254507" cy="523220"/>
          </a:xfrm>
          <a:prstGeom prst="rect">
            <a:avLst/>
          </a:prstGeom>
          <a:solidFill>
            <a:schemeClr val="tx1"/>
          </a:solidFill>
          <a:ln w="76200">
            <a:solidFill>
              <a:schemeClr val="accent2">
                <a:lumMod val="40000"/>
                <a:lumOff val="60000"/>
              </a:schemeClr>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eaLnBrk="1" hangingPunct="1"/>
            <a:r>
              <a:rPr lang="en-US" sz="2800" b="0" dirty="0">
                <a:solidFill>
                  <a:srgbClr val="FFFF00"/>
                </a:solidFill>
              </a:rPr>
              <a:t>Standard notion of correctness</a:t>
            </a:r>
          </a:p>
        </p:txBody>
      </p:sp>
      <p:sp>
        <p:nvSpPr>
          <p:cNvPr id="3" name="TextBox 2">
            <a:extLst>
              <a:ext uri="{FF2B5EF4-FFF2-40B4-BE49-F238E27FC236}">
                <a16:creationId xmlns:a16="http://schemas.microsoft.com/office/drawing/2014/main" id="{89600DED-F451-5A2D-EEF8-0559BDD06972}"/>
              </a:ext>
            </a:extLst>
          </p:cNvPr>
          <p:cNvSpPr txBox="1"/>
          <p:nvPr/>
        </p:nvSpPr>
        <p:spPr bwMode="auto">
          <a:xfrm>
            <a:off x="1243014" y="3236296"/>
            <a:ext cx="7452016" cy="523220"/>
          </a:xfrm>
          <a:prstGeom prst="rect">
            <a:avLst/>
          </a:prstGeom>
          <a:solidFill>
            <a:schemeClr val="tx1"/>
          </a:solidFill>
          <a:ln w="76200">
            <a:solidFill>
              <a:srgbClr val="00FFFF"/>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eaLnBrk="1" hangingPunct="1"/>
            <a:r>
              <a:rPr lang="en-US" sz="2800" b="0" dirty="0">
                <a:solidFill>
                  <a:srgbClr val="FFFF00"/>
                </a:solidFill>
              </a:rPr>
              <a:t>Captures the notion of objects being </a:t>
            </a:r>
            <a:r>
              <a:rPr lang="en-US" sz="2800" b="0" dirty="0">
                <a:solidFill>
                  <a:srgbClr val="FFFF00"/>
                </a:solidFill>
                <a:latin typeface="Arial" pitchFamily="34" charset="0"/>
              </a:rPr>
              <a:t>“</a:t>
            </a:r>
            <a:r>
              <a:rPr lang="en-US" sz="2800" b="0" dirty="0">
                <a:solidFill>
                  <a:srgbClr val="FFFF00"/>
                </a:solidFill>
              </a:rPr>
              <a:t>atomic</a:t>
            </a:r>
            <a:r>
              <a:rPr lang="en-US" sz="2800" b="0" dirty="0">
                <a:solidFill>
                  <a:srgbClr val="FFFF00"/>
                </a:solidFill>
                <a:latin typeface="Arial" pitchFamily="34" charset="0"/>
              </a:rPr>
              <a:t>”</a:t>
            </a:r>
            <a:endParaRPr lang="en-US" sz="2800" b="0" dirty="0">
              <a:solidFill>
                <a:srgbClr val="FFFF00"/>
              </a:solidFill>
            </a:endParaRPr>
          </a:p>
        </p:txBody>
      </p:sp>
      <p:sp>
        <p:nvSpPr>
          <p:cNvPr id="4" name="TextBox 3">
            <a:extLst>
              <a:ext uri="{FF2B5EF4-FFF2-40B4-BE49-F238E27FC236}">
                <a16:creationId xmlns:a16="http://schemas.microsoft.com/office/drawing/2014/main" id="{FA6826FF-46EF-6278-8047-ED4ECD38667B}"/>
              </a:ext>
            </a:extLst>
          </p:cNvPr>
          <p:cNvSpPr txBox="1"/>
          <p:nvPr/>
        </p:nvSpPr>
        <p:spPr bwMode="auto">
          <a:xfrm>
            <a:off x="1243015" y="4413404"/>
            <a:ext cx="4952164" cy="480131"/>
          </a:xfrm>
          <a:prstGeom prst="rect">
            <a:avLst/>
          </a:prstGeom>
          <a:solidFill>
            <a:schemeClr val="tx1"/>
          </a:solidFill>
          <a:ln w="76200">
            <a:solidFill>
              <a:srgbClr val="FF000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eaLnBrk="1" hangingPunct="1">
              <a:lnSpc>
                <a:spcPct val="90000"/>
              </a:lnSpc>
            </a:pPr>
            <a:r>
              <a:rPr lang="en-US" sz="2800" b="0" dirty="0">
                <a:solidFill>
                  <a:srgbClr val="FFFF00"/>
                </a:solidFill>
              </a:rPr>
              <a:t>Don</a:t>
            </a:r>
            <a:r>
              <a:rPr lang="en-US" sz="2800" b="0" dirty="0">
                <a:solidFill>
                  <a:srgbClr val="FFFF00"/>
                </a:solidFill>
                <a:latin typeface="Arial" pitchFamily="34" charset="0"/>
              </a:rPr>
              <a:t>’</a:t>
            </a:r>
            <a:r>
              <a:rPr lang="en-US" sz="2800" b="0" dirty="0">
                <a:solidFill>
                  <a:srgbClr val="FFFF00"/>
                </a:solidFill>
              </a:rPr>
              <a:t>t leave home without it</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Lst>
  </p:timing>
</p:sld>
</file>

<file path=ppt/slides/slide14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0" name="Footer Placeholder 3"/>
          <p:cNvSpPr>
            <a:spLocks noGrp="1"/>
          </p:cNvSpPr>
          <p:nvPr>
            <p:ph type="ftr" sz="quarter" idx="10"/>
          </p:nvPr>
        </p:nvSpPr>
        <p:spPr>
          <a:xfrm>
            <a:off x="3124200" y="6248400"/>
            <a:ext cx="2895600" cy="457200"/>
          </a:xfrm>
        </p:spPr>
        <p:txBody>
          <a:bodyPr/>
          <a:lstStyle/>
          <a:p>
            <a:pPr>
              <a:defRPr/>
            </a:pPr>
            <a:r>
              <a:rPr lang="en-US" b="0" dirty="0">
                <a:latin typeface="Arial" pitchFamily="34" charset="0"/>
                <a:cs typeface="+mn-cs"/>
              </a:rPr>
              <a:t>Art of Multiprocessor Programming</a:t>
            </a:r>
          </a:p>
        </p:txBody>
      </p:sp>
      <p:sp>
        <p:nvSpPr>
          <p:cNvPr id="11" name="Slide Number Placeholder 4"/>
          <p:cNvSpPr>
            <a:spLocks noGrp="1"/>
          </p:cNvSpPr>
          <p:nvPr>
            <p:ph type="sldNum" sz="quarter" idx="11"/>
          </p:nvPr>
        </p:nvSpPr>
        <p:spPr>
          <a:xfrm>
            <a:off x="6553200" y="6248400"/>
            <a:ext cx="1905000" cy="457200"/>
          </a:xfrm>
        </p:spPr>
        <p:txBody>
          <a:bodyPr/>
          <a:lstStyle/>
          <a:p>
            <a:pPr>
              <a:defRPr/>
            </a:pPr>
            <a:fld id="{923AC174-4309-4942-9206-064C2846F383}" type="slidenum">
              <a:rPr lang="x-none" b="0">
                <a:latin typeface="Arial" pitchFamily="34" charset="0"/>
                <a:cs typeface="+mn-cs"/>
              </a:rPr>
              <a:pPr>
                <a:defRPr/>
              </a:pPr>
              <a:t>149</a:t>
            </a:fld>
            <a:endParaRPr lang="en-US" b="0" dirty="0">
              <a:latin typeface="Arial" pitchFamily="34" charset="0"/>
              <a:cs typeface="+mn-cs"/>
            </a:endParaRPr>
          </a:p>
        </p:txBody>
      </p:sp>
      <p:sp>
        <p:nvSpPr>
          <p:cNvPr id="153605" name="Rectangle 3"/>
          <p:cNvSpPr>
            <a:spLocks noGrp="1" noChangeArrowheads="1"/>
          </p:cNvSpPr>
          <p:nvPr>
            <p:ph type="title" idx="4294967295"/>
          </p:nvPr>
        </p:nvSpPr>
        <p:spPr/>
        <p:txBody>
          <a:bodyPr/>
          <a:lstStyle/>
          <a:p>
            <a:pPr eaLnBrk="1" hangingPunct="1"/>
            <a:r>
              <a:rPr lang="en-US"/>
              <a:t>Alternative: Sequential Consistency</a:t>
            </a:r>
          </a:p>
        </p:txBody>
      </p:sp>
      <p:pic>
        <p:nvPicPr>
          <p:cNvPr id="12" name="Picture 7"/>
          <p:cNvPicPr>
            <a:picLocks noChangeAspect="1" noChangeArrowheads="1"/>
          </p:cNvPicPr>
          <p:nvPr/>
        </p:nvPicPr>
        <p:blipFill>
          <a:blip r:embed="rId3" cstate="print"/>
          <a:srcRect/>
          <a:stretch>
            <a:fillRect/>
          </a:stretch>
        </p:blipFill>
        <p:spPr bwMode="auto">
          <a:xfrm>
            <a:off x="655638" y="6157913"/>
            <a:ext cx="587375" cy="587375"/>
          </a:xfrm>
          <a:prstGeom prst="rect">
            <a:avLst/>
          </a:prstGeom>
          <a:noFill/>
          <a:ln w="9525">
            <a:noFill/>
            <a:miter lim="800000"/>
            <a:headEnd/>
            <a:tailEnd/>
          </a:ln>
        </p:spPr>
      </p:pic>
      <p:sp>
        <p:nvSpPr>
          <p:cNvPr id="3" name="TextBox 2">
            <a:extLst>
              <a:ext uri="{FF2B5EF4-FFF2-40B4-BE49-F238E27FC236}">
                <a16:creationId xmlns:a16="http://schemas.microsoft.com/office/drawing/2014/main" id="{9978F635-3AB8-AAD6-E20E-604B6A9CD938}"/>
              </a:ext>
            </a:extLst>
          </p:cNvPr>
          <p:cNvSpPr txBox="1"/>
          <p:nvPr/>
        </p:nvSpPr>
        <p:spPr bwMode="auto">
          <a:xfrm>
            <a:off x="880823" y="2209284"/>
            <a:ext cx="6758842" cy="867930"/>
          </a:xfrm>
          <a:prstGeom prst="rect">
            <a:avLst/>
          </a:prstGeom>
          <a:solidFill>
            <a:schemeClr val="tx1"/>
          </a:solidFill>
          <a:ln w="76200">
            <a:solidFill>
              <a:srgbClr val="FFC00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eaLnBrk="1" hangingPunct="1">
              <a:lnSpc>
                <a:spcPct val="90000"/>
              </a:lnSpc>
            </a:pPr>
            <a:r>
              <a:rPr lang="en-US" sz="2800" b="0" dirty="0">
                <a:solidFill>
                  <a:srgbClr val="FFFF00"/>
                </a:solidFill>
                <a:latin typeface="Arial" pitchFamily="34" charset="0"/>
              </a:rPr>
              <a:t>Appending zero or more responses to pending invocations</a:t>
            </a:r>
            <a:endParaRPr lang="en-US" sz="2800" b="0" dirty="0">
              <a:solidFill>
                <a:srgbClr val="FFFF00"/>
              </a:solidFill>
            </a:endParaRPr>
          </a:p>
        </p:txBody>
      </p:sp>
      <p:sp>
        <p:nvSpPr>
          <p:cNvPr id="4" name="TextBox 3">
            <a:extLst>
              <a:ext uri="{FF2B5EF4-FFF2-40B4-BE49-F238E27FC236}">
                <a16:creationId xmlns:a16="http://schemas.microsoft.com/office/drawing/2014/main" id="{41BC65A3-8635-0F03-F6B3-FF1C1A315E41}"/>
              </a:ext>
            </a:extLst>
          </p:cNvPr>
          <p:cNvSpPr txBox="1"/>
          <p:nvPr/>
        </p:nvSpPr>
        <p:spPr bwMode="auto">
          <a:xfrm>
            <a:off x="880822" y="1102930"/>
            <a:ext cx="6758843" cy="954107"/>
          </a:xfrm>
          <a:prstGeom prst="rect">
            <a:avLst/>
          </a:prstGeom>
          <a:solidFill>
            <a:schemeClr val="tx1"/>
          </a:solidFill>
          <a:ln w="76200">
            <a:solidFill>
              <a:schemeClr val="accent2">
                <a:lumMod val="40000"/>
                <a:lumOff val="60000"/>
              </a:schemeClr>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eaLnBrk="1" hangingPunct="1"/>
            <a:r>
              <a:rPr lang="en-US" sz="2800" b="0" dirty="0">
                <a:solidFill>
                  <a:srgbClr val="FFFF00"/>
                </a:solidFill>
                <a:latin typeface="Arial" pitchFamily="34" charset="0"/>
              </a:rPr>
              <a:t>History H is </a:t>
            </a:r>
            <a:r>
              <a:rPr lang="en-US" sz="2800" b="0" i="1" dirty="0">
                <a:solidFill>
                  <a:schemeClr val="bg1"/>
                </a:solidFill>
                <a:latin typeface="Arial" pitchFamily="34" charset="0"/>
              </a:rPr>
              <a:t>Sequentially Consistent</a:t>
            </a:r>
            <a:r>
              <a:rPr lang="en-US" sz="2800" b="0" dirty="0">
                <a:solidFill>
                  <a:schemeClr val="bg1"/>
                </a:solidFill>
                <a:latin typeface="Arial" pitchFamily="34" charset="0"/>
              </a:rPr>
              <a:t> </a:t>
            </a:r>
            <a:r>
              <a:rPr lang="en-US" sz="2800" b="0" dirty="0">
                <a:solidFill>
                  <a:srgbClr val="FFFF00"/>
                </a:solidFill>
                <a:latin typeface="Arial" pitchFamily="34" charset="0"/>
              </a:rPr>
              <a:t>if it can be extended to G by</a:t>
            </a:r>
            <a:endParaRPr lang="en-US" sz="2800" b="0" dirty="0">
              <a:solidFill>
                <a:srgbClr val="FFFF00"/>
              </a:solidFill>
            </a:endParaRPr>
          </a:p>
        </p:txBody>
      </p:sp>
      <p:sp>
        <p:nvSpPr>
          <p:cNvPr id="5" name="TextBox 4">
            <a:extLst>
              <a:ext uri="{FF2B5EF4-FFF2-40B4-BE49-F238E27FC236}">
                <a16:creationId xmlns:a16="http://schemas.microsoft.com/office/drawing/2014/main" id="{D6C1E20C-C180-6594-048A-14C6D653EFA5}"/>
              </a:ext>
            </a:extLst>
          </p:cNvPr>
          <p:cNvSpPr txBox="1"/>
          <p:nvPr/>
        </p:nvSpPr>
        <p:spPr bwMode="auto">
          <a:xfrm>
            <a:off x="880823" y="3229461"/>
            <a:ext cx="6213151" cy="480131"/>
          </a:xfrm>
          <a:prstGeom prst="rect">
            <a:avLst/>
          </a:prstGeom>
          <a:solidFill>
            <a:schemeClr val="tx1"/>
          </a:solidFill>
          <a:ln w="76200">
            <a:solidFill>
              <a:srgbClr val="00FFFF"/>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eaLnBrk="1" hangingPunct="1">
              <a:lnSpc>
                <a:spcPct val="90000"/>
              </a:lnSpc>
              <a:spcBef>
                <a:spcPct val="20000"/>
              </a:spcBef>
            </a:pPr>
            <a:r>
              <a:rPr lang="en-US" sz="2800" b="0" dirty="0">
                <a:solidFill>
                  <a:srgbClr val="FFFF00"/>
                </a:solidFill>
                <a:latin typeface="Arial" pitchFamily="34" charset="0"/>
              </a:rPr>
              <a:t>Discarding other pending invocations</a:t>
            </a:r>
          </a:p>
        </p:txBody>
      </p:sp>
      <p:sp>
        <p:nvSpPr>
          <p:cNvPr id="6" name="TextBox 5">
            <a:extLst>
              <a:ext uri="{FF2B5EF4-FFF2-40B4-BE49-F238E27FC236}">
                <a16:creationId xmlns:a16="http://schemas.microsoft.com/office/drawing/2014/main" id="{FCFE53BD-D581-B240-6E1F-BB7F2D38CD78}"/>
              </a:ext>
            </a:extLst>
          </p:cNvPr>
          <p:cNvSpPr txBox="1"/>
          <p:nvPr/>
        </p:nvSpPr>
        <p:spPr bwMode="auto">
          <a:xfrm>
            <a:off x="880824" y="3861839"/>
            <a:ext cx="4952164" cy="480131"/>
          </a:xfrm>
          <a:prstGeom prst="rect">
            <a:avLst/>
          </a:prstGeom>
          <a:solidFill>
            <a:schemeClr val="tx1"/>
          </a:solidFill>
          <a:ln w="76200">
            <a:solidFill>
              <a:srgbClr val="FF000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eaLnBrk="1" hangingPunct="1">
              <a:lnSpc>
                <a:spcPct val="90000"/>
              </a:lnSpc>
            </a:pPr>
            <a:r>
              <a:rPr lang="en-US" sz="2800" b="0" dirty="0">
                <a:solidFill>
                  <a:srgbClr val="FFFF00"/>
                </a:solidFill>
              </a:rPr>
              <a:t>Don</a:t>
            </a:r>
            <a:r>
              <a:rPr lang="en-US" sz="2800" b="0" dirty="0">
                <a:solidFill>
                  <a:srgbClr val="FFFF00"/>
                </a:solidFill>
                <a:latin typeface="Arial" pitchFamily="34" charset="0"/>
              </a:rPr>
              <a:t>’</a:t>
            </a:r>
            <a:r>
              <a:rPr lang="en-US" sz="2800" b="0" dirty="0">
                <a:solidFill>
                  <a:srgbClr val="FFFF00"/>
                </a:solidFill>
              </a:rPr>
              <a:t>t leave home without it</a:t>
            </a:r>
          </a:p>
        </p:txBody>
      </p:sp>
      <p:sp>
        <p:nvSpPr>
          <p:cNvPr id="7" name="TextBox 6">
            <a:extLst>
              <a:ext uri="{FF2B5EF4-FFF2-40B4-BE49-F238E27FC236}">
                <a16:creationId xmlns:a16="http://schemas.microsoft.com/office/drawing/2014/main" id="{AF7E413C-FB13-9CE5-AA08-7B9389CD189D}"/>
              </a:ext>
            </a:extLst>
          </p:cNvPr>
          <p:cNvSpPr txBox="1"/>
          <p:nvPr/>
        </p:nvSpPr>
        <p:spPr bwMode="auto">
          <a:xfrm>
            <a:off x="880823" y="4494217"/>
            <a:ext cx="4657196" cy="489429"/>
          </a:xfrm>
          <a:prstGeom prst="rect">
            <a:avLst/>
          </a:prstGeom>
          <a:solidFill>
            <a:schemeClr val="tx1"/>
          </a:solidFill>
          <a:ln w="76200">
            <a:solidFill>
              <a:srgbClr val="7030A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eaLnBrk="1" hangingPunct="1">
              <a:lnSpc>
                <a:spcPct val="90000"/>
              </a:lnSpc>
            </a:pPr>
            <a:r>
              <a:rPr lang="en-US" sz="2800" b="0" dirty="0">
                <a:solidFill>
                  <a:srgbClr val="FFFF00"/>
                </a:solidFill>
                <a:latin typeface="Arial" pitchFamily="34" charset="0"/>
              </a:rPr>
              <a:t>So that G is equivalent to a</a:t>
            </a:r>
            <a:endParaRPr lang="en-US" sz="2800" b="0" dirty="0">
              <a:solidFill>
                <a:srgbClr val="FFFF00"/>
              </a:solidFill>
              <a:latin typeface="Courier New" pitchFamily="49" charset="0"/>
            </a:endParaRPr>
          </a:p>
        </p:txBody>
      </p:sp>
      <p:sp>
        <p:nvSpPr>
          <p:cNvPr id="8" name="TextBox 7">
            <a:extLst>
              <a:ext uri="{FF2B5EF4-FFF2-40B4-BE49-F238E27FC236}">
                <a16:creationId xmlns:a16="http://schemas.microsoft.com/office/drawing/2014/main" id="{AE40A2B4-A431-6329-538D-666DAF12D200}"/>
              </a:ext>
            </a:extLst>
          </p:cNvPr>
          <p:cNvSpPr txBox="1"/>
          <p:nvPr/>
        </p:nvSpPr>
        <p:spPr bwMode="auto">
          <a:xfrm>
            <a:off x="1850109" y="5135893"/>
            <a:ext cx="4263097" cy="480131"/>
          </a:xfrm>
          <a:prstGeom prst="rect">
            <a:avLst/>
          </a:prstGeom>
          <a:solidFill>
            <a:schemeClr val="tx1"/>
          </a:solidFill>
          <a:ln w="76200">
            <a:solidFill>
              <a:srgbClr val="66FF33"/>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eaLnBrk="1" hangingPunct="1">
              <a:lnSpc>
                <a:spcPct val="90000"/>
              </a:lnSpc>
            </a:pPr>
            <a:r>
              <a:rPr lang="en-US" sz="2800" b="0" dirty="0">
                <a:solidFill>
                  <a:srgbClr val="FFFF00"/>
                </a:solidFill>
                <a:latin typeface="Arial" pitchFamily="34" charset="0"/>
              </a:rPr>
              <a:t>Legal sequential history S</a:t>
            </a:r>
            <a:endParaRPr lang="en-US" sz="2800" b="0" i="1" dirty="0">
              <a:solidFill>
                <a:srgbClr val="FFFF00"/>
              </a:solidFill>
            </a:endParaRPr>
          </a:p>
        </p:txBody>
      </p:sp>
      <p:sp>
        <p:nvSpPr>
          <p:cNvPr id="9" name="TextBox 8">
            <a:extLst>
              <a:ext uri="{FF2B5EF4-FFF2-40B4-BE49-F238E27FC236}">
                <a16:creationId xmlns:a16="http://schemas.microsoft.com/office/drawing/2014/main" id="{FA123379-E028-A8B9-E8C9-724A05E30775}"/>
              </a:ext>
            </a:extLst>
          </p:cNvPr>
          <p:cNvSpPr txBox="1"/>
          <p:nvPr/>
        </p:nvSpPr>
        <p:spPr bwMode="auto">
          <a:xfrm>
            <a:off x="1850108" y="5768269"/>
            <a:ext cx="5501267" cy="480131"/>
          </a:xfrm>
          <a:prstGeom prst="rect">
            <a:avLst/>
          </a:prstGeom>
          <a:solidFill>
            <a:schemeClr val="tx1"/>
          </a:solidFill>
          <a:ln w="76200">
            <a:solidFill>
              <a:schemeClr val="accent1"/>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eaLnBrk="1" hangingPunct="1">
              <a:lnSpc>
                <a:spcPct val="90000"/>
              </a:lnSpc>
              <a:spcBef>
                <a:spcPct val="20000"/>
              </a:spcBef>
            </a:pPr>
            <a:r>
              <a:rPr lang="en-US" sz="2800" b="0" dirty="0">
                <a:solidFill>
                  <a:srgbClr val="FFFF00"/>
                </a:solidFill>
                <a:latin typeface="Arial" pitchFamily="34" charset="0"/>
              </a:rPr>
              <a:t>Does </a:t>
            </a:r>
            <a:r>
              <a:rPr lang="en-US" sz="2800" b="0" i="1" dirty="0">
                <a:solidFill>
                  <a:schemeClr val="bg1"/>
                </a:solidFill>
                <a:latin typeface="Arial" pitchFamily="34" charset="0"/>
              </a:rPr>
              <a:t>not</a:t>
            </a:r>
            <a:r>
              <a:rPr lang="en-US" sz="2800" b="0" i="1" dirty="0">
                <a:solidFill>
                  <a:srgbClr val="FFFF00"/>
                </a:solidFill>
                <a:latin typeface="Arial" pitchFamily="34" charset="0"/>
              </a:rPr>
              <a:t> </a:t>
            </a:r>
            <a:r>
              <a:rPr lang="en-US" sz="2800" b="0" dirty="0">
                <a:solidFill>
                  <a:srgbClr val="FFFF00"/>
                </a:solidFill>
                <a:latin typeface="Arial" pitchFamily="34" charset="0"/>
              </a:rPr>
              <a:t>require </a:t>
            </a:r>
            <a:r>
              <a:rPr lang="en-US" sz="2800" b="0" dirty="0">
                <a:solidFill>
                  <a:srgbClr val="FFFF00"/>
                </a:solidFill>
                <a:latin typeface="Arial" pitchFamily="34" charset="0"/>
                <a:sym typeface="Wingdings" pitchFamily="2" charset="2"/>
              </a:rPr>
              <a:t></a:t>
            </a:r>
            <a:r>
              <a:rPr lang="en-US" sz="2800" b="0" dirty="0">
                <a:solidFill>
                  <a:srgbClr val="FFFF00"/>
                </a:solidFill>
                <a:latin typeface="Arial" pitchFamily="34" charset="0"/>
                <a:sym typeface="Symbol" pitchFamily="18" charset="2"/>
              </a:rPr>
              <a:t>G </a:t>
            </a:r>
            <a:r>
              <a:rPr lang="en-US" sz="2800" b="0" dirty="0">
                <a:solidFill>
                  <a:srgbClr val="FFFF00"/>
                </a:solidFill>
                <a:latin typeface="Arial" pitchFamily="34" charset="0"/>
              </a:rPr>
              <a:t> </a:t>
            </a:r>
            <a:r>
              <a:rPr lang="en-US" sz="2800" b="0" dirty="0">
                <a:solidFill>
                  <a:srgbClr val="FFFF00"/>
                </a:solidFill>
                <a:latin typeface="Arial" pitchFamily="34" charset="0"/>
                <a:sym typeface="Wingdings" pitchFamily="2" charset="2"/>
              </a:rPr>
              <a:t></a:t>
            </a:r>
            <a:r>
              <a:rPr lang="en-US" sz="2800" b="0" dirty="0">
                <a:solidFill>
                  <a:srgbClr val="FFFF00"/>
                </a:solidFill>
                <a:latin typeface="Arial" pitchFamily="34" charset="0"/>
                <a:sym typeface="Symbol" pitchFamily="18" charset="2"/>
              </a:rPr>
              <a:t>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7"/>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8"/>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6" grpId="0" animBg="1"/>
      <p:bldP spid="7" grpId="0" animBg="1"/>
      <p:bldP spid="8" grpId="0" animBg="1"/>
      <p:bldP spid="9" grpId="0" animBg="1"/>
    </p:bldLst>
  </p:timing>
</p:sld>
</file>

<file path=ppt/slides/slide15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Footer Placeholder 3"/>
          <p:cNvSpPr>
            <a:spLocks noGrp="1"/>
          </p:cNvSpPr>
          <p:nvPr>
            <p:ph type="ftr" sz="quarter" idx="10"/>
          </p:nvPr>
        </p:nvSpPr>
        <p:spPr>
          <a:xfrm>
            <a:off x="3124200" y="6248400"/>
            <a:ext cx="2895600" cy="457200"/>
          </a:xfrm>
        </p:spPr>
        <p:txBody>
          <a:bodyPr/>
          <a:lstStyle/>
          <a:p>
            <a:pPr>
              <a:defRPr/>
            </a:pPr>
            <a:r>
              <a:rPr lang="en-US" b="0" dirty="0">
                <a:latin typeface="Arial" pitchFamily="34" charset="0"/>
                <a:cs typeface="+mn-cs"/>
              </a:rPr>
              <a:t>Art of Multiprocessor Programming</a:t>
            </a:r>
          </a:p>
        </p:txBody>
      </p:sp>
      <p:sp>
        <p:nvSpPr>
          <p:cNvPr id="6" name="Slide Number Placeholder 4"/>
          <p:cNvSpPr>
            <a:spLocks noGrp="1"/>
          </p:cNvSpPr>
          <p:nvPr>
            <p:ph type="sldNum" sz="quarter" idx="11"/>
          </p:nvPr>
        </p:nvSpPr>
        <p:spPr>
          <a:xfrm>
            <a:off x="6553200" y="6248400"/>
            <a:ext cx="1905000" cy="457200"/>
          </a:xfrm>
        </p:spPr>
        <p:txBody>
          <a:bodyPr/>
          <a:lstStyle/>
          <a:p>
            <a:pPr>
              <a:defRPr/>
            </a:pPr>
            <a:fld id="{E532DAC8-876D-4608-AD86-6FF401D8A3E7}" type="slidenum">
              <a:rPr lang="x-none" b="0">
                <a:latin typeface="Arial" pitchFamily="34" charset="0"/>
                <a:cs typeface="+mn-cs"/>
              </a:rPr>
              <a:pPr>
                <a:defRPr/>
              </a:pPr>
              <a:t>150</a:t>
            </a:fld>
            <a:endParaRPr lang="en-US" b="0" dirty="0">
              <a:latin typeface="Arial" pitchFamily="34" charset="0"/>
              <a:cs typeface="+mn-cs"/>
            </a:endParaRPr>
          </a:p>
        </p:txBody>
      </p:sp>
      <p:sp>
        <p:nvSpPr>
          <p:cNvPr id="154629" name="Rectangle 3"/>
          <p:cNvSpPr>
            <a:spLocks noGrp="1" noChangeArrowheads="1"/>
          </p:cNvSpPr>
          <p:nvPr>
            <p:ph type="title" idx="4294967295"/>
          </p:nvPr>
        </p:nvSpPr>
        <p:spPr>
          <a:xfrm>
            <a:off x="700088" y="508000"/>
            <a:ext cx="7772400" cy="1143000"/>
          </a:xfrm>
        </p:spPr>
        <p:txBody>
          <a:bodyPr/>
          <a:lstStyle/>
          <a:p>
            <a:pPr eaLnBrk="1" hangingPunct="1"/>
            <a:r>
              <a:rPr lang="en-US"/>
              <a:t>Sequential Consistency</a:t>
            </a:r>
          </a:p>
        </p:txBody>
      </p:sp>
      <p:pic>
        <p:nvPicPr>
          <p:cNvPr id="7" name="Picture 7"/>
          <p:cNvPicPr>
            <a:picLocks noChangeAspect="1" noChangeArrowheads="1"/>
          </p:cNvPicPr>
          <p:nvPr/>
        </p:nvPicPr>
        <p:blipFill>
          <a:blip r:embed="rId3" cstate="print"/>
          <a:srcRect/>
          <a:stretch>
            <a:fillRect/>
          </a:stretch>
        </p:blipFill>
        <p:spPr bwMode="auto">
          <a:xfrm>
            <a:off x="655638" y="6157913"/>
            <a:ext cx="587375" cy="587375"/>
          </a:xfrm>
          <a:prstGeom prst="rect">
            <a:avLst/>
          </a:prstGeom>
          <a:noFill/>
          <a:ln w="9525">
            <a:noFill/>
            <a:miter lim="800000"/>
            <a:headEnd/>
            <a:tailEnd/>
          </a:ln>
        </p:spPr>
      </p:pic>
      <p:sp>
        <p:nvSpPr>
          <p:cNvPr id="2" name="TextBox 1">
            <a:extLst>
              <a:ext uri="{FF2B5EF4-FFF2-40B4-BE49-F238E27FC236}">
                <a16:creationId xmlns:a16="http://schemas.microsoft.com/office/drawing/2014/main" id="{49D830C0-AE43-1227-3AE0-7AA24283C80B}"/>
              </a:ext>
            </a:extLst>
          </p:cNvPr>
          <p:cNvSpPr txBox="1"/>
          <p:nvPr/>
        </p:nvSpPr>
        <p:spPr bwMode="auto">
          <a:xfrm>
            <a:off x="1690007" y="3253494"/>
            <a:ext cx="6678386" cy="424732"/>
          </a:xfrm>
          <a:prstGeom prst="rect">
            <a:avLst/>
          </a:prstGeom>
          <a:solidFill>
            <a:schemeClr val="tx1"/>
          </a:solidFill>
          <a:ln w="76200">
            <a:solidFill>
              <a:srgbClr val="FFC00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eaLnBrk="1" hangingPunct="1">
              <a:lnSpc>
                <a:spcPct val="90000"/>
              </a:lnSpc>
            </a:pPr>
            <a:r>
              <a:rPr lang="en-US" sz="2400" b="0" dirty="0">
                <a:solidFill>
                  <a:srgbClr val="FFFF00"/>
                </a:solidFill>
              </a:rPr>
              <a:t>Not allowed to re-order same-thread operations</a:t>
            </a:r>
          </a:p>
        </p:txBody>
      </p:sp>
      <p:sp>
        <p:nvSpPr>
          <p:cNvPr id="3" name="TextBox 3">
            <a:extLst>
              <a:ext uri="{FF2B5EF4-FFF2-40B4-BE49-F238E27FC236}">
                <a16:creationId xmlns:a16="http://schemas.microsoft.com/office/drawing/2014/main" id="{762C5D49-32B3-0A49-C92F-3324270617F6}"/>
              </a:ext>
            </a:extLst>
          </p:cNvPr>
          <p:cNvSpPr txBox="1"/>
          <p:nvPr/>
        </p:nvSpPr>
        <p:spPr bwMode="auto">
          <a:xfrm>
            <a:off x="1200150" y="2187326"/>
            <a:ext cx="5623217" cy="523220"/>
          </a:xfrm>
          <a:prstGeom prst="rect">
            <a:avLst/>
          </a:prstGeom>
          <a:solidFill>
            <a:schemeClr val="tx1"/>
          </a:solidFill>
          <a:ln w="76200">
            <a:solidFill>
              <a:schemeClr val="accent2">
                <a:lumMod val="40000"/>
                <a:lumOff val="60000"/>
              </a:schemeClr>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eaLnBrk="1" hangingPunct="1"/>
            <a:r>
              <a:rPr lang="en-US" sz="2800" b="0" dirty="0">
                <a:solidFill>
                  <a:srgbClr val="FFFF00"/>
                </a:solidFill>
              </a:rPr>
              <a:t>Does </a:t>
            </a:r>
            <a:r>
              <a:rPr lang="en-US" sz="2800" b="0" i="1" dirty="0">
                <a:solidFill>
                  <a:schemeClr val="bg1"/>
                </a:solidFill>
              </a:rPr>
              <a:t>not</a:t>
            </a:r>
            <a:r>
              <a:rPr lang="en-US" sz="2800" b="0" dirty="0">
                <a:solidFill>
                  <a:srgbClr val="FFFF00"/>
                </a:solidFill>
              </a:rPr>
              <a:t> preserve real-time order</a:t>
            </a:r>
          </a:p>
        </p:txBody>
      </p:sp>
      <p:sp>
        <p:nvSpPr>
          <p:cNvPr id="4" name="TextBox 3">
            <a:extLst>
              <a:ext uri="{FF2B5EF4-FFF2-40B4-BE49-F238E27FC236}">
                <a16:creationId xmlns:a16="http://schemas.microsoft.com/office/drawing/2014/main" id="{9236B95B-56F3-6C69-FBCD-2B902679FE8D}"/>
              </a:ext>
            </a:extLst>
          </p:cNvPr>
          <p:cNvSpPr txBox="1"/>
          <p:nvPr/>
        </p:nvSpPr>
        <p:spPr bwMode="auto">
          <a:xfrm>
            <a:off x="1690007" y="4221174"/>
            <a:ext cx="6371417" cy="424732"/>
          </a:xfrm>
          <a:prstGeom prst="rect">
            <a:avLst/>
          </a:prstGeom>
          <a:solidFill>
            <a:schemeClr val="tx1"/>
          </a:solidFill>
          <a:ln w="76200">
            <a:solidFill>
              <a:srgbClr val="00FFFF"/>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eaLnBrk="1" hangingPunct="1">
              <a:lnSpc>
                <a:spcPct val="90000"/>
              </a:lnSpc>
              <a:spcBef>
                <a:spcPct val="20000"/>
              </a:spcBef>
            </a:pPr>
            <a:r>
              <a:rPr lang="en-US" sz="2400" b="0" dirty="0">
                <a:solidFill>
                  <a:srgbClr val="FFFF00"/>
                </a:solidFill>
              </a:rPr>
              <a:t>OK to re-order operations by different threads</a:t>
            </a:r>
            <a:endParaRPr lang="en-US" sz="2400" b="0" dirty="0">
              <a:solidFill>
                <a:srgbClr val="FFFF00"/>
              </a:solidFill>
              <a:latin typeface="Arial" pitchFamily="34" charset="0"/>
            </a:endParaRPr>
          </a:p>
        </p:txBody>
      </p:sp>
      <p:sp>
        <p:nvSpPr>
          <p:cNvPr id="8" name="TextBox 7">
            <a:extLst>
              <a:ext uri="{FF2B5EF4-FFF2-40B4-BE49-F238E27FC236}">
                <a16:creationId xmlns:a16="http://schemas.microsoft.com/office/drawing/2014/main" id="{129B0601-0BCF-FC89-4073-0DA367DE5711}"/>
              </a:ext>
            </a:extLst>
          </p:cNvPr>
          <p:cNvSpPr txBox="1"/>
          <p:nvPr/>
        </p:nvSpPr>
        <p:spPr bwMode="auto">
          <a:xfrm>
            <a:off x="1200150" y="5188853"/>
            <a:ext cx="6788339" cy="523220"/>
          </a:xfrm>
          <a:prstGeom prst="rect">
            <a:avLst/>
          </a:prstGeom>
          <a:solidFill>
            <a:schemeClr val="tx1"/>
          </a:solidFill>
          <a:ln w="76200">
            <a:solidFill>
              <a:srgbClr val="FF000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eaLnBrk="1" hangingPunct="1"/>
            <a:r>
              <a:rPr lang="en-US" sz="2800" b="0" dirty="0">
                <a:solidFill>
                  <a:srgbClr val="FFFF00"/>
                </a:solidFill>
              </a:rPr>
              <a:t>Often used for multiprocessor memories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8" grpId="0" animBg="1"/>
    </p:bldLst>
  </p:timing>
</p:sld>
</file>

<file path=ppt/slides/slide15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2" name="Footer Placeholder 2"/>
          <p:cNvSpPr>
            <a:spLocks noGrp="1"/>
          </p:cNvSpPr>
          <p:nvPr>
            <p:ph type="ftr" sz="quarter" idx="10"/>
          </p:nvPr>
        </p:nvSpPr>
        <p:spPr>
          <a:xfrm>
            <a:off x="3124200" y="6248400"/>
            <a:ext cx="2895600" cy="457200"/>
          </a:xfrm>
        </p:spPr>
        <p:txBody>
          <a:bodyPr/>
          <a:lstStyle/>
          <a:p>
            <a:pPr>
              <a:defRPr/>
            </a:pPr>
            <a:r>
              <a:rPr lang="en-US" b="0" dirty="0">
                <a:latin typeface="Arial" pitchFamily="34" charset="0"/>
                <a:cs typeface="+mn-cs"/>
              </a:rPr>
              <a:t>Art of Multiprocessor Programming</a:t>
            </a:r>
          </a:p>
        </p:txBody>
      </p:sp>
      <p:sp>
        <p:nvSpPr>
          <p:cNvPr id="23" name="Slide Number Placeholder 3"/>
          <p:cNvSpPr>
            <a:spLocks noGrp="1"/>
          </p:cNvSpPr>
          <p:nvPr>
            <p:ph type="sldNum" sz="quarter" idx="11"/>
          </p:nvPr>
        </p:nvSpPr>
        <p:spPr>
          <a:xfrm>
            <a:off x="6553200" y="6248400"/>
            <a:ext cx="1905000" cy="457200"/>
          </a:xfrm>
        </p:spPr>
        <p:txBody>
          <a:bodyPr/>
          <a:lstStyle/>
          <a:p>
            <a:pPr>
              <a:defRPr/>
            </a:pPr>
            <a:fld id="{2C39A99A-71AB-4AC7-AFD0-25A67A2D6496}" type="slidenum">
              <a:rPr lang="x-none" b="0">
                <a:latin typeface="Arial" pitchFamily="34" charset="0"/>
                <a:cs typeface="+mn-cs"/>
              </a:rPr>
              <a:pPr>
                <a:defRPr/>
              </a:pPr>
              <a:t>151</a:t>
            </a:fld>
            <a:endParaRPr lang="en-US" b="0" dirty="0">
              <a:latin typeface="Arial" pitchFamily="34" charset="0"/>
              <a:cs typeface="+mn-cs"/>
            </a:endParaRPr>
          </a:p>
        </p:txBody>
      </p:sp>
      <p:sp>
        <p:nvSpPr>
          <p:cNvPr id="155653" name="Rectangle 3"/>
          <p:cNvSpPr>
            <a:spLocks noGrp="1" noChangeArrowheads="1"/>
          </p:cNvSpPr>
          <p:nvPr>
            <p:ph type="title" idx="4294967295"/>
          </p:nvPr>
        </p:nvSpPr>
        <p:spPr/>
        <p:txBody>
          <a:bodyPr/>
          <a:lstStyle/>
          <a:p>
            <a:pPr eaLnBrk="1" hangingPunct="1"/>
            <a:r>
              <a:rPr lang="en-US"/>
              <a:t>Example</a:t>
            </a:r>
          </a:p>
        </p:txBody>
      </p:sp>
      <p:grpSp>
        <p:nvGrpSpPr>
          <p:cNvPr id="155654" name="Group 4"/>
          <p:cNvGrpSpPr>
            <a:grpSpLocks/>
          </p:cNvGrpSpPr>
          <p:nvPr/>
        </p:nvGrpSpPr>
        <p:grpSpPr bwMode="auto">
          <a:xfrm>
            <a:off x="838200" y="5257800"/>
            <a:ext cx="7391400" cy="762000"/>
            <a:chOff x="528" y="3312"/>
            <a:chExt cx="4656" cy="480"/>
          </a:xfrm>
        </p:grpSpPr>
        <p:sp>
          <p:nvSpPr>
            <p:cNvPr id="155670" name="AutoShape 5"/>
            <p:cNvSpPr>
              <a:spLocks noChangeArrowheads="1"/>
            </p:cNvSpPr>
            <p:nvPr/>
          </p:nvSpPr>
          <p:spPr bwMode="auto">
            <a:xfrm>
              <a:off x="528" y="3312"/>
              <a:ext cx="4656" cy="480"/>
            </a:xfrm>
            <a:prstGeom prst="rightArrow">
              <a:avLst>
                <a:gd name="adj1" fmla="val 50000"/>
                <a:gd name="adj2" fmla="val 242500"/>
              </a:avLst>
            </a:prstGeom>
            <a:solidFill>
              <a:srgbClr val="0099FF"/>
            </a:solidFill>
            <a:ln w="38100">
              <a:solidFill>
                <a:srgbClr val="0099FF"/>
              </a:solidFill>
              <a:miter lim="800000"/>
              <a:headEnd/>
              <a:tailEnd/>
            </a:ln>
          </p:spPr>
          <p:txBody>
            <a:bodyPr wrap="none" anchor="ctr"/>
            <a:lstStyle/>
            <a:p>
              <a:endParaRPr lang="en-US" dirty="0">
                <a:latin typeface="Courier New" pitchFamily="49" charset="0"/>
              </a:endParaRPr>
            </a:p>
          </p:txBody>
        </p:sp>
        <p:sp>
          <p:nvSpPr>
            <p:cNvPr id="155671" name="Text Box 6"/>
            <p:cNvSpPr txBox="1">
              <a:spLocks noChangeArrowheads="1"/>
            </p:cNvSpPr>
            <p:nvPr/>
          </p:nvSpPr>
          <p:spPr bwMode="auto">
            <a:xfrm>
              <a:off x="2143" y="3408"/>
              <a:ext cx="483" cy="291"/>
            </a:xfrm>
            <a:prstGeom prst="rect">
              <a:avLst/>
            </a:prstGeom>
            <a:noFill/>
            <a:ln w="9525">
              <a:noFill/>
              <a:miter lim="800000"/>
              <a:headEnd/>
              <a:tailEnd/>
            </a:ln>
          </p:spPr>
          <p:txBody>
            <a:bodyPr wrap="none">
              <a:spAutoFit/>
            </a:bodyPr>
            <a:lstStyle/>
            <a:p>
              <a:pPr algn="r"/>
              <a:r>
                <a:rPr lang="en-US" b="0" dirty="0">
                  <a:solidFill>
                    <a:schemeClr val="bg1"/>
                  </a:solidFill>
                  <a:latin typeface="Arial" pitchFamily="34" charset="0"/>
                </a:rPr>
                <a:t>time</a:t>
              </a:r>
            </a:p>
          </p:txBody>
        </p:sp>
      </p:grpSp>
      <p:pic>
        <p:nvPicPr>
          <p:cNvPr id="24" name="Picture 7"/>
          <p:cNvPicPr>
            <a:picLocks noChangeAspect="1" noChangeArrowheads="1"/>
          </p:cNvPicPr>
          <p:nvPr/>
        </p:nvPicPr>
        <p:blipFill>
          <a:blip r:embed="rId3" cstate="print"/>
          <a:srcRect/>
          <a:stretch>
            <a:fillRect/>
          </a:stretch>
        </p:blipFill>
        <p:spPr bwMode="auto">
          <a:xfrm>
            <a:off x="655638" y="6157913"/>
            <a:ext cx="587375" cy="587375"/>
          </a:xfrm>
          <a:prstGeom prst="rect">
            <a:avLst/>
          </a:prstGeom>
          <a:noFill/>
          <a:ln w="9525">
            <a:noFill/>
            <a:miter lim="800000"/>
            <a:headEnd/>
            <a:tailEnd/>
          </a:ln>
        </p:spPr>
      </p:pic>
      <p:grpSp>
        <p:nvGrpSpPr>
          <p:cNvPr id="18" name="Group 17">
            <a:extLst>
              <a:ext uri="{FF2B5EF4-FFF2-40B4-BE49-F238E27FC236}">
                <a16:creationId xmlns:a16="http://schemas.microsoft.com/office/drawing/2014/main" id="{3922B963-5CC6-9B86-C146-89AF152BBE58}"/>
              </a:ext>
            </a:extLst>
          </p:cNvPr>
          <p:cNvGrpSpPr/>
          <p:nvPr/>
        </p:nvGrpSpPr>
        <p:grpSpPr>
          <a:xfrm>
            <a:off x="3286125" y="2565797"/>
            <a:ext cx="1828800" cy="466725"/>
            <a:chOff x="3286125" y="2565797"/>
            <a:chExt cx="1828800" cy="466725"/>
          </a:xfrm>
        </p:grpSpPr>
        <p:grpSp>
          <p:nvGrpSpPr>
            <p:cNvPr id="19" name="Group 18">
              <a:extLst>
                <a:ext uri="{FF2B5EF4-FFF2-40B4-BE49-F238E27FC236}">
                  <a16:creationId xmlns:a16="http://schemas.microsoft.com/office/drawing/2014/main" id="{FD6F43D1-B88A-FBE9-0F35-13E651C329F0}"/>
                </a:ext>
              </a:extLst>
            </p:cNvPr>
            <p:cNvGrpSpPr>
              <a:grpSpLocks/>
            </p:cNvGrpSpPr>
            <p:nvPr/>
          </p:nvGrpSpPr>
          <p:grpSpPr bwMode="auto">
            <a:xfrm>
              <a:off x="4352925" y="2718197"/>
              <a:ext cx="219075" cy="174625"/>
              <a:chOff x="2640" y="1426"/>
              <a:chExt cx="138" cy="110"/>
            </a:xfrm>
            <a:solidFill>
              <a:srgbClr val="00CC00"/>
            </a:solidFill>
          </p:grpSpPr>
          <p:sp>
            <p:nvSpPr>
              <p:cNvPr id="35" name="Oval 19">
                <a:extLst>
                  <a:ext uri="{FF2B5EF4-FFF2-40B4-BE49-F238E27FC236}">
                    <a16:creationId xmlns:a16="http://schemas.microsoft.com/office/drawing/2014/main" id="{35BB5593-3756-C19E-42B3-23440E16DD90}"/>
                  </a:ext>
                </a:extLst>
              </p:cNvPr>
              <p:cNvSpPr>
                <a:spLocks noChangeArrowheads="1"/>
              </p:cNvSpPr>
              <p:nvPr/>
            </p:nvSpPr>
            <p:spPr bwMode="auto">
              <a:xfrm>
                <a:off x="2640" y="1426"/>
                <a:ext cx="138" cy="110"/>
              </a:xfrm>
              <a:prstGeom prst="ellipse">
                <a:avLst/>
              </a:prstGeom>
              <a:grpFill/>
              <a:ln w="19050">
                <a:solidFill>
                  <a:schemeClr val="tx1"/>
                </a:solidFill>
                <a:round/>
                <a:headEnd/>
                <a:tailEnd/>
              </a:ln>
              <a:effectLst>
                <a:glow rad="139700">
                  <a:schemeClr val="accent3">
                    <a:satMod val="175000"/>
                    <a:alpha val="40000"/>
                  </a:schemeClr>
                </a:glow>
              </a:effectLst>
            </p:spPr>
            <p:txBody>
              <a:bodyPr wrap="none" anchor="ctr"/>
              <a:lstStyle/>
              <a:p>
                <a:pPr algn="r"/>
                <a:endParaRPr lang="en-US" sz="4400" b="0" u="sng" dirty="0">
                  <a:solidFill>
                    <a:srgbClr val="0000FF"/>
                  </a:solidFill>
                  <a:latin typeface="Arial" pitchFamily="34" charset="0"/>
                </a:endParaRPr>
              </a:p>
            </p:txBody>
          </p:sp>
          <p:sp>
            <p:nvSpPr>
              <p:cNvPr id="36" name="Oval 20">
                <a:extLst>
                  <a:ext uri="{FF2B5EF4-FFF2-40B4-BE49-F238E27FC236}">
                    <a16:creationId xmlns:a16="http://schemas.microsoft.com/office/drawing/2014/main" id="{B727F7F4-449E-0F90-8D6D-B1BD981B0D25}"/>
                  </a:ext>
                </a:extLst>
              </p:cNvPr>
              <p:cNvSpPr>
                <a:spLocks noChangeArrowheads="1"/>
              </p:cNvSpPr>
              <p:nvPr/>
            </p:nvSpPr>
            <p:spPr bwMode="auto">
              <a:xfrm>
                <a:off x="2718" y="1445"/>
                <a:ext cx="37" cy="31"/>
              </a:xfrm>
              <a:prstGeom prst="ellipse">
                <a:avLst/>
              </a:prstGeom>
              <a:grpFill/>
              <a:ln w="19050">
                <a:solidFill>
                  <a:schemeClr val="tx1"/>
                </a:solidFill>
                <a:round/>
                <a:headEnd/>
                <a:tailEnd/>
              </a:ln>
            </p:spPr>
            <p:txBody>
              <a:bodyPr wrap="none" anchor="ctr"/>
              <a:lstStyle/>
              <a:p>
                <a:endParaRPr lang="en-US" dirty="0">
                  <a:latin typeface="Courier New" pitchFamily="49" charset="0"/>
                </a:endParaRPr>
              </a:p>
            </p:txBody>
          </p:sp>
        </p:grpSp>
        <p:grpSp>
          <p:nvGrpSpPr>
            <p:cNvPr id="20" name="Group 5">
              <a:extLst>
                <a:ext uri="{FF2B5EF4-FFF2-40B4-BE49-F238E27FC236}">
                  <a16:creationId xmlns:a16="http://schemas.microsoft.com/office/drawing/2014/main" id="{FE01572B-7ADE-9F98-7429-3764A75718FB}"/>
                </a:ext>
              </a:extLst>
            </p:cNvPr>
            <p:cNvGrpSpPr>
              <a:grpSpLocks/>
            </p:cNvGrpSpPr>
            <p:nvPr/>
          </p:nvGrpSpPr>
          <p:grpSpPr bwMode="auto">
            <a:xfrm>
              <a:off x="3286125" y="2565797"/>
              <a:ext cx="1828800" cy="466725"/>
              <a:chOff x="2160" y="1920"/>
              <a:chExt cx="1152" cy="294"/>
            </a:xfrm>
          </p:grpSpPr>
          <p:grpSp>
            <p:nvGrpSpPr>
              <p:cNvPr id="21" name="Group 6">
                <a:extLst>
                  <a:ext uri="{FF2B5EF4-FFF2-40B4-BE49-F238E27FC236}">
                    <a16:creationId xmlns:a16="http://schemas.microsoft.com/office/drawing/2014/main" id="{1B1876AB-431E-A026-CDED-2910D4AFE2D7}"/>
                  </a:ext>
                </a:extLst>
              </p:cNvPr>
              <p:cNvGrpSpPr>
                <a:grpSpLocks/>
              </p:cNvGrpSpPr>
              <p:nvPr/>
            </p:nvGrpSpPr>
            <p:grpSpPr bwMode="auto">
              <a:xfrm>
                <a:off x="2234" y="2012"/>
                <a:ext cx="138" cy="110"/>
                <a:chOff x="2928" y="1465"/>
                <a:chExt cx="271" cy="215"/>
              </a:xfrm>
            </p:grpSpPr>
            <p:sp>
              <p:nvSpPr>
                <p:cNvPr id="33" name="Oval 7">
                  <a:extLst>
                    <a:ext uri="{FF2B5EF4-FFF2-40B4-BE49-F238E27FC236}">
                      <a16:creationId xmlns:a16="http://schemas.microsoft.com/office/drawing/2014/main" id="{AB4FE437-3FCD-4428-E606-CFFC2BDC5920}"/>
                    </a:ext>
                  </a:extLst>
                </p:cNvPr>
                <p:cNvSpPr>
                  <a:spLocks noChangeArrowheads="1"/>
                </p:cNvSpPr>
                <p:nvPr/>
              </p:nvSpPr>
              <p:spPr bwMode="auto">
                <a:xfrm>
                  <a:off x="2928" y="1465"/>
                  <a:ext cx="271" cy="215"/>
                </a:xfrm>
                <a:prstGeom prst="ellipse">
                  <a:avLst/>
                </a:prstGeom>
                <a:solidFill>
                  <a:srgbClr val="3399FF"/>
                </a:solidFill>
                <a:ln w="19050">
                  <a:solidFill>
                    <a:schemeClr val="tx1"/>
                  </a:solidFill>
                  <a:round/>
                  <a:headEnd/>
                  <a:tailEnd/>
                </a:ln>
                <a:effectLst>
                  <a:glow rad="139700">
                    <a:schemeClr val="accent3">
                      <a:satMod val="175000"/>
                      <a:alpha val="40000"/>
                    </a:schemeClr>
                  </a:glow>
                </a:effectLst>
              </p:spPr>
              <p:txBody>
                <a:bodyPr wrap="none" anchor="ctr"/>
                <a:lstStyle/>
                <a:p>
                  <a:pPr algn="r"/>
                  <a:endParaRPr lang="en-US" sz="4400" b="0" u="sng" dirty="0">
                    <a:solidFill>
                      <a:srgbClr val="0000FF"/>
                    </a:solidFill>
                    <a:latin typeface="Arial" pitchFamily="34" charset="0"/>
                  </a:endParaRPr>
                </a:p>
              </p:txBody>
            </p:sp>
            <p:sp>
              <p:nvSpPr>
                <p:cNvPr id="34" name="Oval 8">
                  <a:extLst>
                    <a:ext uri="{FF2B5EF4-FFF2-40B4-BE49-F238E27FC236}">
                      <a16:creationId xmlns:a16="http://schemas.microsoft.com/office/drawing/2014/main" id="{90225EEB-02BF-44B2-8EE3-A6D6EFD6132F}"/>
                    </a:ext>
                  </a:extLst>
                </p:cNvPr>
                <p:cNvSpPr>
                  <a:spLocks noChangeArrowheads="1"/>
                </p:cNvSpPr>
                <p:nvPr/>
              </p:nvSpPr>
              <p:spPr bwMode="auto">
                <a:xfrm>
                  <a:off x="3082" y="1503"/>
                  <a:ext cx="71" cy="60"/>
                </a:xfrm>
                <a:prstGeom prst="ellipse">
                  <a:avLst/>
                </a:prstGeom>
                <a:solidFill>
                  <a:srgbClr val="00FFFF"/>
                </a:solidFill>
                <a:ln w="19050">
                  <a:solidFill>
                    <a:schemeClr val="bg1"/>
                  </a:solidFill>
                  <a:round/>
                  <a:headEnd/>
                  <a:tailEnd/>
                </a:ln>
              </p:spPr>
              <p:txBody>
                <a:bodyPr wrap="none" anchor="ctr"/>
                <a:lstStyle/>
                <a:p>
                  <a:endParaRPr lang="en-US" dirty="0">
                    <a:latin typeface="Courier New" pitchFamily="49" charset="0"/>
                  </a:endParaRPr>
                </a:p>
              </p:txBody>
            </p:sp>
          </p:grpSp>
          <p:sp>
            <p:nvSpPr>
              <p:cNvPr id="25" name="Rectangle 9">
                <a:extLst>
                  <a:ext uri="{FF2B5EF4-FFF2-40B4-BE49-F238E27FC236}">
                    <a16:creationId xmlns:a16="http://schemas.microsoft.com/office/drawing/2014/main" id="{FD9B8ED1-54D1-0971-344C-195832C10CC4}"/>
                  </a:ext>
                </a:extLst>
              </p:cNvPr>
              <p:cNvSpPr>
                <a:spLocks noChangeArrowheads="1"/>
              </p:cNvSpPr>
              <p:nvPr/>
            </p:nvSpPr>
            <p:spPr bwMode="auto">
              <a:xfrm>
                <a:off x="2160" y="1920"/>
                <a:ext cx="294" cy="294"/>
              </a:xfrm>
              <a:prstGeom prst="rect">
                <a:avLst/>
              </a:prstGeom>
              <a:noFill/>
              <a:ln w="38100">
                <a:solidFill>
                  <a:schemeClr val="bg1"/>
                </a:solidFill>
                <a:miter lim="800000"/>
                <a:headEnd/>
                <a:tailEnd/>
              </a:ln>
            </p:spPr>
            <p:txBody>
              <a:bodyPr wrap="none" anchor="ctr"/>
              <a:lstStyle/>
              <a:p>
                <a:endParaRPr lang="en-US" dirty="0">
                  <a:latin typeface="Courier New" pitchFamily="49" charset="0"/>
                </a:endParaRPr>
              </a:p>
            </p:txBody>
          </p:sp>
          <p:sp>
            <p:nvSpPr>
              <p:cNvPr id="26" name="Rectangle 10">
                <a:extLst>
                  <a:ext uri="{FF2B5EF4-FFF2-40B4-BE49-F238E27FC236}">
                    <a16:creationId xmlns:a16="http://schemas.microsoft.com/office/drawing/2014/main" id="{155DE2F9-09F4-31F5-555E-C7E0B808C346}"/>
                  </a:ext>
                </a:extLst>
              </p:cNvPr>
              <p:cNvSpPr>
                <a:spLocks noChangeArrowheads="1"/>
              </p:cNvSpPr>
              <p:nvPr/>
            </p:nvSpPr>
            <p:spPr bwMode="auto">
              <a:xfrm>
                <a:off x="2454" y="1920"/>
                <a:ext cx="294" cy="294"/>
              </a:xfrm>
              <a:prstGeom prst="rect">
                <a:avLst/>
              </a:prstGeom>
              <a:noFill/>
              <a:ln w="38100">
                <a:solidFill>
                  <a:schemeClr val="bg1"/>
                </a:solidFill>
                <a:miter lim="800000"/>
                <a:headEnd/>
                <a:tailEnd/>
              </a:ln>
            </p:spPr>
            <p:txBody>
              <a:bodyPr wrap="none" anchor="ctr"/>
              <a:lstStyle/>
              <a:p>
                <a:endParaRPr lang="en-US" dirty="0">
                  <a:latin typeface="Courier New" pitchFamily="49" charset="0"/>
                </a:endParaRPr>
              </a:p>
            </p:txBody>
          </p:sp>
          <p:sp>
            <p:nvSpPr>
              <p:cNvPr id="27" name="Rectangle 11">
                <a:extLst>
                  <a:ext uri="{FF2B5EF4-FFF2-40B4-BE49-F238E27FC236}">
                    <a16:creationId xmlns:a16="http://schemas.microsoft.com/office/drawing/2014/main" id="{34E0E93B-CBA6-10F5-88EB-4A6CA416B18F}"/>
                  </a:ext>
                </a:extLst>
              </p:cNvPr>
              <p:cNvSpPr>
                <a:spLocks noChangeArrowheads="1"/>
              </p:cNvSpPr>
              <p:nvPr/>
            </p:nvSpPr>
            <p:spPr bwMode="auto">
              <a:xfrm>
                <a:off x="2748" y="1920"/>
                <a:ext cx="294" cy="294"/>
              </a:xfrm>
              <a:prstGeom prst="rect">
                <a:avLst/>
              </a:prstGeom>
              <a:noFill/>
              <a:ln w="38100">
                <a:solidFill>
                  <a:schemeClr val="bg1"/>
                </a:solidFill>
                <a:miter lim="800000"/>
                <a:headEnd/>
                <a:tailEnd/>
              </a:ln>
            </p:spPr>
            <p:txBody>
              <a:bodyPr wrap="none" anchor="ctr"/>
              <a:lstStyle/>
              <a:p>
                <a:endParaRPr lang="en-US" dirty="0">
                  <a:latin typeface="Courier New" pitchFamily="49" charset="0"/>
                </a:endParaRPr>
              </a:p>
            </p:txBody>
          </p:sp>
          <p:sp>
            <p:nvSpPr>
              <p:cNvPr id="28" name="Line 12">
                <a:extLst>
                  <a:ext uri="{FF2B5EF4-FFF2-40B4-BE49-F238E27FC236}">
                    <a16:creationId xmlns:a16="http://schemas.microsoft.com/office/drawing/2014/main" id="{BC0073BA-202E-0F48-8C75-AE42B9FFDBAD}"/>
                  </a:ext>
                </a:extLst>
              </p:cNvPr>
              <p:cNvSpPr>
                <a:spLocks noChangeShapeType="1"/>
              </p:cNvSpPr>
              <p:nvPr/>
            </p:nvSpPr>
            <p:spPr bwMode="auto">
              <a:xfrm>
                <a:off x="3018" y="1920"/>
                <a:ext cx="294" cy="0"/>
              </a:xfrm>
              <a:prstGeom prst="line">
                <a:avLst/>
              </a:prstGeom>
              <a:noFill/>
              <a:ln w="38100">
                <a:solidFill>
                  <a:schemeClr val="bg1"/>
                </a:solidFill>
                <a:round/>
                <a:headEnd/>
                <a:tailEnd/>
              </a:ln>
            </p:spPr>
            <p:txBody>
              <a:bodyPr wrap="none" anchor="ctr"/>
              <a:lstStyle/>
              <a:p>
                <a:endParaRPr lang="en-US" dirty="0">
                  <a:latin typeface="Courier New" pitchFamily="49" charset="0"/>
                </a:endParaRPr>
              </a:p>
            </p:txBody>
          </p:sp>
          <p:sp>
            <p:nvSpPr>
              <p:cNvPr id="29" name="Line 13">
                <a:extLst>
                  <a:ext uri="{FF2B5EF4-FFF2-40B4-BE49-F238E27FC236}">
                    <a16:creationId xmlns:a16="http://schemas.microsoft.com/office/drawing/2014/main" id="{7CA87953-48EF-228E-27DD-6E8549B41159}"/>
                  </a:ext>
                </a:extLst>
              </p:cNvPr>
              <p:cNvSpPr>
                <a:spLocks noChangeShapeType="1"/>
              </p:cNvSpPr>
              <p:nvPr/>
            </p:nvSpPr>
            <p:spPr bwMode="auto">
              <a:xfrm>
                <a:off x="3018" y="2214"/>
                <a:ext cx="294" cy="0"/>
              </a:xfrm>
              <a:prstGeom prst="line">
                <a:avLst/>
              </a:prstGeom>
              <a:noFill/>
              <a:ln w="38100">
                <a:solidFill>
                  <a:schemeClr val="bg1"/>
                </a:solidFill>
                <a:round/>
                <a:headEnd/>
                <a:tailEnd/>
              </a:ln>
            </p:spPr>
            <p:txBody>
              <a:bodyPr wrap="none" anchor="ctr"/>
              <a:lstStyle/>
              <a:p>
                <a:endParaRPr lang="en-US" dirty="0">
                  <a:latin typeface="Courier New" pitchFamily="49" charset="0"/>
                </a:endParaRPr>
              </a:p>
            </p:txBody>
          </p:sp>
          <p:grpSp>
            <p:nvGrpSpPr>
              <p:cNvPr id="30" name="Group 14">
                <a:extLst>
                  <a:ext uri="{FF2B5EF4-FFF2-40B4-BE49-F238E27FC236}">
                    <a16:creationId xmlns:a16="http://schemas.microsoft.com/office/drawing/2014/main" id="{18859DEA-EA4C-CC2F-7914-2E6D1578EC91}"/>
                  </a:ext>
                </a:extLst>
              </p:cNvPr>
              <p:cNvGrpSpPr>
                <a:grpSpLocks/>
              </p:cNvGrpSpPr>
              <p:nvPr/>
            </p:nvGrpSpPr>
            <p:grpSpPr bwMode="auto">
              <a:xfrm>
                <a:off x="2528" y="2012"/>
                <a:ext cx="138" cy="110"/>
                <a:chOff x="3648" y="3312"/>
                <a:chExt cx="271" cy="215"/>
              </a:xfrm>
            </p:grpSpPr>
            <p:sp>
              <p:nvSpPr>
                <p:cNvPr id="31" name="Oval 15">
                  <a:extLst>
                    <a:ext uri="{FF2B5EF4-FFF2-40B4-BE49-F238E27FC236}">
                      <a16:creationId xmlns:a16="http://schemas.microsoft.com/office/drawing/2014/main" id="{D7D5F660-ECA8-082B-EB89-FD430045662C}"/>
                    </a:ext>
                  </a:extLst>
                </p:cNvPr>
                <p:cNvSpPr>
                  <a:spLocks noChangeArrowheads="1"/>
                </p:cNvSpPr>
                <p:nvPr/>
              </p:nvSpPr>
              <p:spPr bwMode="auto">
                <a:xfrm>
                  <a:off x="3648" y="3312"/>
                  <a:ext cx="271" cy="215"/>
                </a:xfrm>
                <a:prstGeom prst="ellipse">
                  <a:avLst/>
                </a:prstGeom>
                <a:solidFill>
                  <a:srgbClr val="FF0000"/>
                </a:solidFill>
                <a:ln w="19050">
                  <a:solidFill>
                    <a:schemeClr val="tx1"/>
                  </a:solidFill>
                  <a:round/>
                  <a:headEnd/>
                  <a:tailEnd/>
                </a:ln>
                <a:effectLst>
                  <a:glow rad="139700">
                    <a:schemeClr val="accent3">
                      <a:satMod val="175000"/>
                      <a:alpha val="40000"/>
                    </a:schemeClr>
                  </a:glow>
                </a:effectLst>
              </p:spPr>
              <p:txBody>
                <a:bodyPr wrap="none" anchor="ctr"/>
                <a:lstStyle/>
                <a:p>
                  <a:pPr algn="r"/>
                  <a:endParaRPr lang="en-US" sz="4400" b="0" u="sng" dirty="0">
                    <a:solidFill>
                      <a:srgbClr val="0000FF"/>
                    </a:solidFill>
                    <a:latin typeface="Arial" pitchFamily="34" charset="0"/>
                  </a:endParaRPr>
                </a:p>
              </p:txBody>
            </p:sp>
            <p:sp>
              <p:nvSpPr>
                <p:cNvPr id="32" name="Oval 16">
                  <a:extLst>
                    <a:ext uri="{FF2B5EF4-FFF2-40B4-BE49-F238E27FC236}">
                      <a16:creationId xmlns:a16="http://schemas.microsoft.com/office/drawing/2014/main" id="{B8296699-11FF-AA7A-3B80-B099C933A127}"/>
                    </a:ext>
                  </a:extLst>
                </p:cNvPr>
                <p:cNvSpPr>
                  <a:spLocks noChangeArrowheads="1"/>
                </p:cNvSpPr>
                <p:nvPr/>
              </p:nvSpPr>
              <p:spPr bwMode="auto">
                <a:xfrm>
                  <a:off x="3802" y="3350"/>
                  <a:ext cx="71" cy="60"/>
                </a:xfrm>
                <a:prstGeom prst="ellipse">
                  <a:avLst/>
                </a:prstGeom>
                <a:solidFill>
                  <a:srgbClr val="FF7C80"/>
                </a:solidFill>
                <a:ln w="19050">
                  <a:solidFill>
                    <a:schemeClr val="bg1"/>
                  </a:solidFill>
                  <a:round/>
                  <a:headEnd/>
                  <a:tailEnd/>
                </a:ln>
              </p:spPr>
              <p:txBody>
                <a:bodyPr wrap="none" anchor="ctr"/>
                <a:lstStyle/>
                <a:p>
                  <a:endParaRPr lang="en-US" dirty="0">
                    <a:latin typeface="Courier New" pitchFamily="49" charset="0"/>
                  </a:endParaRPr>
                </a:p>
              </p:txBody>
            </p:sp>
          </p:grpSp>
        </p:grpSp>
      </p:grpSp>
    </p:spTree>
  </p:cSld>
  <p:clrMapOvr>
    <a:masterClrMapping/>
  </p:clrMapOvr>
</p:sld>
</file>

<file path=ppt/slides/slide15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3" name="Footer Placeholder 2"/>
          <p:cNvSpPr>
            <a:spLocks noGrp="1"/>
          </p:cNvSpPr>
          <p:nvPr>
            <p:ph type="ftr" sz="quarter" idx="10"/>
          </p:nvPr>
        </p:nvSpPr>
        <p:spPr>
          <a:xfrm>
            <a:off x="3124200" y="6248400"/>
            <a:ext cx="2895600" cy="457200"/>
          </a:xfrm>
        </p:spPr>
        <p:txBody>
          <a:bodyPr/>
          <a:lstStyle/>
          <a:p>
            <a:pPr>
              <a:defRPr/>
            </a:pPr>
            <a:r>
              <a:rPr lang="en-US" b="0" dirty="0">
                <a:latin typeface="Arial" pitchFamily="34" charset="0"/>
                <a:cs typeface="+mn-cs"/>
              </a:rPr>
              <a:t>Art of Multiprocessor Programming</a:t>
            </a:r>
          </a:p>
        </p:txBody>
      </p:sp>
      <p:sp>
        <p:nvSpPr>
          <p:cNvPr id="24" name="Slide Number Placeholder 3"/>
          <p:cNvSpPr>
            <a:spLocks noGrp="1"/>
          </p:cNvSpPr>
          <p:nvPr>
            <p:ph type="sldNum" sz="quarter" idx="11"/>
          </p:nvPr>
        </p:nvSpPr>
        <p:spPr>
          <a:xfrm>
            <a:off x="6553200" y="6248400"/>
            <a:ext cx="1905000" cy="457200"/>
          </a:xfrm>
        </p:spPr>
        <p:txBody>
          <a:bodyPr/>
          <a:lstStyle/>
          <a:p>
            <a:pPr>
              <a:defRPr/>
            </a:pPr>
            <a:fld id="{0A89477C-7F2B-4A68-9B28-DE1E68B62A93}" type="slidenum">
              <a:rPr lang="x-none" b="0">
                <a:latin typeface="Arial" pitchFamily="34" charset="0"/>
                <a:cs typeface="+mn-cs"/>
              </a:rPr>
              <a:pPr>
                <a:defRPr/>
              </a:pPr>
              <a:t>152</a:t>
            </a:fld>
            <a:endParaRPr lang="en-US" b="0" dirty="0">
              <a:latin typeface="Arial" pitchFamily="34" charset="0"/>
              <a:cs typeface="+mn-cs"/>
            </a:endParaRPr>
          </a:p>
        </p:txBody>
      </p:sp>
      <p:sp>
        <p:nvSpPr>
          <p:cNvPr id="156677" name="Rectangle 3"/>
          <p:cNvSpPr>
            <a:spLocks noGrp="1" noChangeArrowheads="1"/>
          </p:cNvSpPr>
          <p:nvPr>
            <p:ph type="title" idx="4294967295"/>
          </p:nvPr>
        </p:nvSpPr>
        <p:spPr/>
        <p:txBody>
          <a:bodyPr/>
          <a:lstStyle/>
          <a:p>
            <a:pPr eaLnBrk="1" hangingPunct="1"/>
            <a:r>
              <a:rPr lang="en-US"/>
              <a:t>Example</a:t>
            </a:r>
          </a:p>
        </p:txBody>
      </p:sp>
      <p:grpSp>
        <p:nvGrpSpPr>
          <p:cNvPr id="156678" name="Group 4"/>
          <p:cNvGrpSpPr>
            <a:grpSpLocks/>
          </p:cNvGrpSpPr>
          <p:nvPr/>
        </p:nvGrpSpPr>
        <p:grpSpPr bwMode="auto">
          <a:xfrm>
            <a:off x="838200" y="5257800"/>
            <a:ext cx="7391400" cy="762000"/>
            <a:chOff x="528" y="3312"/>
            <a:chExt cx="4656" cy="480"/>
          </a:xfrm>
        </p:grpSpPr>
        <p:sp>
          <p:nvSpPr>
            <p:cNvPr id="156695" name="AutoShape 5"/>
            <p:cNvSpPr>
              <a:spLocks noChangeArrowheads="1"/>
            </p:cNvSpPr>
            <p:nvPr/>
          </p:nvSpPr>
          <p:spPr bwMode="auto">
            <a:xfrm>
              <a:off x="528" y="3312"/>
              <a:ext cx="4656" cy="480"/>
            </a:xfrm>
            <a:prstGeom prst="rightArrow">
              <a:avLst>
                <a:gd name="adj1" fmla="val 50000"/>
                <a:gd name="adj2" fmla="val 242500"/>
              </a:avLst>
            </a:prstGeom>
            <a:solidFill>
              <a:srgbClr val="0099FF"/>
            </a:solidFill>
            <a:ln w="38100">
              <a:solidFill>
                <a:srgbClr val="0099FF"/>
              </a:solidFill>
              <a:miter lim="800000"/>
              <a:headEnd/>
              <a:tailEnd/>
            </a:ln>
          </p:spPr>
          <p:txBody>
            <a:bodyPr wrap="none" anchor="ctr"/>
            <a:lstStyle/>
            <a:p>
              <a:endParaRPr lang="en-US" dirty="0">
                <a:latin typeface="Courier New" pitchFamily="49" charset="0"/>
              </a:endParaRPr>
            </a:p>
          </p:txBody>
        </p:sp>
        <p:sp>
          <p:nvSpPr>
            <p:cNvPr id="156696" name="Text Box 6"/>
            <p:cNvSpPr txBox="1">
              <a:spLocks noChangeArrowheads="1"/>
            </p:cNvSpPr>
            <p:nvPr/>
          </p:nvSpPr>
          <p:spPr bwMode="auto">
            <a:xfrm>
              <a:off x="2143" y="3408"/>
              <a:ext cx="483" cy="291"/>
            </a:xfrm>
            <a:prstGeom prst="rect">
              <a:avLst/>
            </a:prstGeom>
            <a:noFill/>
            <a:ln w="9525">
              <a:noFill/>
              <a:miter lim="800000"/>
              <a:headEnd/>
              <a:tailEnd/>
            </a:ln>
          </p:spPr>
          <p:txBody>
            <a:bodyPr wrap="none">
              <a:spAutoFit/>
            </a:bodyPr>
            <a:lstStyle/>
            <a:p>
              <a:pPr algn="r"/>
              <a:r>
                <a:rPr lang="en-US" b="0" dirty="0">
                  <a:solidFill>
                    <a:schemeClr val="bg1"/>
                  </a:solidFill>
                  <a:latin typeface="Arial" pitchFamily="34" charset="0"/>
                </a:rPr>
                <a:t>time</a:t>
              </a:r>
            </a:p>
          </p:txBody>
        </p:sp>
      </p:grpSp>
      <p:sp>
        <p:nvSpPr>
          <p:cNvPr id="156679" name="AutoShape 7"/>
          <p:cNvSpPr>
            <a:spLocks noChangeArrowheads="1"/>
          </p:cNvSpPr>
          <p:nvPr/>
        </p:nvSpPr>
        <p:spPr bwMode="auto">
          <a:xfrm>
            <a:off x="914400" y="3352800"/>
            <a:ext cx="1828800" cy="990600"/>
          </a:xfrm>
          <a:prstGeom prst="leftRightArrow">
            <a:avLst>
              <a:gd name="adj1" fmla="val 50000"/>
              <a:gd name="adj2" fmla="val 36923"/>
            </a:avLst>
          </a:prstGeom>
          <a:solidFill>
            <a:srgbClr val="6666FF"/>
          </a:solidFill>
          <a:ln w="38100">
            <a:solidFill>
              <a:schemeClr val="tx1"/>
            </a:solidFill>
            <a:miter lim="800000"/>
            <a:headEnd/>
            <a:tailEnd/>
          </a:ln>
        </p:spPr>
        <p:txBody>
          <a:bodyPr wrap="none" anchor="ctr"/>
          <a:lstStyle/>
          <a:p>
            <a:pPr algn="ctr"/>
            <a:r>
              <a:rPr lang="en-US" dirty="0">
                <a:solidFill>
                  <a:schemeClr val="bg1"/>
                </a:solidFill>
                <a:latin typeface="Arial" pitchFamily="34" charset="0"/>
              </a:rPr>
              <a:t>q.enq(x)</a:t>
            </a:r>
          </a:p>
        </p:txBody>
      </p:sp>
      <p:pic>
        <p:nvPicPr>
          <p:cNvPr id="25" name="Picture 7"/>
          <p:cNvPicPr>
            <a:picLocks noChangeAspect="1" noChangeArrowheads="1"/>
          </p:cNvPicPr>
          <p:nvPr/>
        </p:nvPicPr>
        <p:blipFill>
          <a:blip r:embed="rId3" cstate="print"/>
          <a:srcRect/>
          <a:stretch>
            <a:fillRect/>
          </a:stretch>
        </p:blipFill>
        <p:spPr bwMode="auto">
          <a:xfrm>
            <a:off x="655638" y="6157913"/>
            <a:ext cx="587375" cy="587375"/>
          </a:xfrm>
          <a:prstGeom prst="rect">
            <a:avLst/>
          </a:prstGeom>
          <a:noFill/>
          <a:ln w="9525">
            <a:noFill/>
            <a:miter lim="800000"/>
            <a:headEnd/>
            <a:tailEnd/>
          </a:ln>
        </p:spPr>
      </p:pic>
      <p:grpSp>
        <p:nvGrpSpPr>
          <p:cNvPr id="18" name="Group 17">
            <a:extLst>
              <a:ext uri="{FF2B5EF4-FFF2-40B4-BE49-F238E27FC236}">
                <a16:creationId xmlns:a16="http://schemas.microsoft.com/office/drawing/2014/main" id="{9DC55D50-710C-0E6E-D1CB-0C7070ADF341}"/>
              </a:ext>
            </a:extLst>
          </p:cNvPr>
          <p:cNvGrpSpPr/>
          <p:nvPr/>
        </p:nvGrpSpPr>
        <p:grpSpPr>
          <a:xfrm>
            <a:off x="3286125" y="2565797"/>
            <a:ext cx="1828800" cy="466725"/>
            <a:chOff x="3286125" y="2565797"/>
            <a:chExt cx="1828800" cy="466725"/>
          </a:xfrm>
        </p:grpSpPr>
        <p:grpSp>
          <p:nvGrpSpPr>
            <p:cNvPr id="19" name="Group 18">
              <a:extLst>
                <a:ext uri="{FF2B5EF4-FFF2-40B4-BE49-F238E27FC236}">
                  <a16:creationId xmlns:a16="http://schemas.microsoft.com/office/drawing/2014/main" id="{AB6DED80-851C-C150-B771-4306DFF5AD35}"/>
                </a:ext>
              </a:extLst>
            </p:cNvPr>
            <p:cNvGrpSpPr>
              <a:grpSpLocks/>
            </p:cNvGrpSpPr>
            <p:nvPr/>
          </p:nvGrpSpPr>
          <p:grpSpPr bwMode="auto">
            <a:xfrm>
              <a:off x="4352925" y="2718197"/>
              <a:ext cx="219075" cy="174625"/>
              <a:chOff x="2640" y="1426"/>
              <a:chExt cx="138" cy="110"/>
            </a:xfrm>
            <a:solidFill>
              <a:srgbClr val="00CC00"/>
            </a:solidFill>
          </p:grpSpPr>
          <p:sp>
            <p:nvSpPr>
              <p:cNvPr id="35" name="Oval 19">
                <a:extLst>
                  <a:ext uri="{FF2B5EF4-FFF2-40B4-BE49-F238E27FC236}">
                    <a16:creationId xmlns:a16="http://schemas.microsoft.com/office/drawing/2014/main" id="{C95916CB-B87C-C5B5-1011-0C846CCEFF6D}"/>
                  </a:ext>
                </a:extLst>
              </p:cNvPr>
              <p:cNvSpPr>
                <a:spLocks noChangeArrowheads="1"/>
              </p:cNvSpPr>
              <p:nvPr/>
            </p:nvSpPr>
            <p:spPr bwMode="auto">
              <a:xfrm>
                <a:off x="2640" y="1426"/>
                <a:ext cx="138" cy="110"/>
              </a:xfrm>
              <a:prstGeom prst="ellipse">
                <a:avLst/>
              </a:prstGeom>
              <a:grpFill/>
              <a:ln w="19050">
                <a:solidFill>
                  <a:schemeClr val="tx1"/>
                </a:solidFill>
                <a:round/>
                <a:headEnd/>
                <a:tailEnd/>
              </a:ln>
              <a:effectLst>
                <a:glow rad="139700">
                  <a:schemeClr val="accent3">
                    <a:satMod val="175000"/>
                    <a:alpha val="40000"/>
                  </a:schemeClr>
                </a:glow>
              </a:effectLst>
            </p:spPr>
            <p:txBody>
              <a:bodyPr wrap="none" anchor="ctr"/>
              <a:lstStyle/>
              <a:p>
                <a:pPr algn="r"/>
                <a:endParaRPr lang="en-US" sz="4400" b="0" u="sng" dirty="0">
                  <a:solidFill>
                    <a:srgbClr val="0000FF"/>
                  </a:solidFill>
                  <a:latin typeface="Arial" pitchFamily="34" charset="0"/>
                </a:endParaRPr>
              </a:p>
            </p:txBody>
          </p:sp>
          <p:sp>
            <p:nvSpPr>
              <p:cNvPr id="36" name="Oval 20">
                <a:extLst>
                  <a:ext uri="{FF2B5EF4-FFF2-40B4-BE49-F238E27FC236}">
                    <a16:creationId xmlns:a16="http://schemas.microsoft.com/office/drawing/2014/main" id="{33CD8C8E-88FF-B052-AC05-19BD8D35DAB0}"/>
                  </a:ext>
                </a:extLst>
              </p:cNvPr>
              <p:cNvSpPr>
                <a:spLocks noChangeArrowheads="1"/>
              </p:cNvSpPr>
              <p:nvPr/>
            </p:nvSpPr>
            <p:spPr bwMode="auto">
              <a:xfrm>
                <a:off x="2718" y="1445"/>
                <a:ext cx="37" cy="31"/>
              </a:xfrm>
              <a:prstGeom prst="ellipse">
                <a:avLst/>
              </a:prstGeom>
              <a:grpFill/>
              <a:ln w="19050">
                <a:solidFill>
                  <a:schemeClr val="tx1"/>
                </a:solidFill>
                <a:round/>
                <a:headEnd/>
                <a:tailEnd/>
              </a:ln>
            </p:spPr>
            <p:txBody>
              <a:bodyPr wrap="none" anchor="ctr"/>
              <a:lstStyle/>
              <a:p>
                <a:endParaRPr lang="en-US" dirty="0">
                  <a:latin typeface="Courier New" pitchFamily="49" charset="0"/>
                </a:endParaRPr>
              </a:p>
            </p:txBody>
          </p:sp>
        </p:grpSp>
        <p:grpSp>
          <p:nvGrpSpPr>
            <p:cNvPr id="20" name="Group 5">
              <a:extLst>
                <a:ext uri="{FF2B5EF4-FFF2-40B4-BE49-F238E27FC236}">
                  <a16:creationId xmlns:a16="http://schemas.microsoft.com/office/drawing/2014/main" id="{B7D514F7-E945-B312-4AD9-A521D5E381FA}"/>
                </a:ext>
              </a:extLst>
            </p:cNvPr>
            <p:cNvGrpSpPr>
              <a:grpSpLocks/>
            </p:cNvGrpSpPr>
            <p:nvPr/>
          </p:nvGrpSpPr>
          <p:grpSpPr bwMode="auto">
            <a:xfrm>
              <a:off x="3286125" y="2565797"/>
              <a:ext cx="1828800" cy="466725"/>
              <a:chOff x="2160" y="1920"/>
              <a:chExt cx="1152" cy="294"/>
            </a:xfrm>
          </p:grpSpPr>
          <p:grpSp>
            <p:nvGrpSpPr>
              <p:cNvPr id="21" name="Group 6">
                <a:extLst>
                  <a:ext uri="{FF2B5EF4-FFF2-40B4-BE49-F238E27FC236}">
                    <a16:creationId xmlns:a16="http://schemas.microsoft.com/office/drawing/2014/main" id="{35B34CAD-B76E-2953-EB5B-920FDAA41235}"/>
                  </a:ext>
                </a:extLst>
              </p:cNvPr>
              <p:cNvGrpSpPr>
                <a:grpSpLocks/>
              </p:cNvGrpSpPr>
              <p:nvPr/>
            </p:nvGrpSpPr>
            <p:grpSpPr bwMode="auto">
              <a:xfrm>
                <a:off x="2234" y="2012"/>
                <a:ext cx="138" cy="110"/>
                <a:chOff x="2928" y="1465"/>
                <a:chExt cx="271" cy="215"/>
              </a:xfrm>
            </p:grpSpPr>
            <p:sp>
              <p:nvSpPr>
                <p:cNvPr id="33" name="Oval 7">
                  <a:extLst>
                    <a:ext uri="{FF2B5EF4-FFF2-40B4-BE49-F238E27FC236}">
                      <a16:creationId xmlns:a16="http://schemas.microsoft.com/office/drawing/2014/main" id="{45379986-F0E8-6C91-1F3A-845A7DFB9D85}"/>
                    </a:ext>
                  </a:extLst>
                </p:cNvPr>
                <p:cNvSpPr>
                  <a:spLocks noChangeArrowheads="1"/>
                </p:cNvSpPr>
                <p:nvPr/>
              </p:nvSpPr>
              <p:spPr bwMode="auto">
                <a:xfrm>
                  <a:off x="2928" y="1465"/>
                  <a:ext cx="271" cy="215"/>
                </a:xfrm>
                <a:prstGeom prst="ellipse">
                  <a:avLst/>
                </a:prstGeom>
                <a:solidFill>
                  <a:srgbClr val="3399FF"/>
                </a:solidFill>
                <a:ln w="19050">
                  <a:solidFill>
                    <a:schemeClr val="tx1"/>
                  </a:solidFill>
                  <a:round/>
                  <a:headEnd/>
                  <a:tailEnd/>
                </a:ln>
                <a:effectLst>
                  <a:glow rad="139700">
                    <a:schemeClr val="accent3">
                      <a:satMod val="175000"/>
                      <a:alpha val="40000"/>
                    </a:schemeClr>
                  </a:glow>
                </a:effectLst>
              </p:spPr>
              <p:txBody>
                <a:bodyPr wrap="none" anchor="ctr"/>
                <a:lstStyle/>
                <a:p>
                  <a:pPr algn="r"/>
                  <a:endParaRPr lang="en-US" sz="4400" b="0" u="sng" dirty="0">
                    <a:solidFill>
                      <a:srgbClr val="0000FF"/>
                    </a:solidFill>
                    <a:latin typeface="Arial" pitchFamily="34" charset="0"/>
                  </a:endParaRPr>
                </a:p>
              </p:txBody>
            </p:sp>
            <p:sp>
              <p:nvSpPr>
                <p:cNvPr id="34" name="Oval 8">
                  <a:extLst>
                    <a:ext uri="{FF2B5EF4-FFF2-40B4-BE49-F238E27FC236}">
                      <a16:creationId xmlns:a16="http://schemas.microsoft.com/office/drawing/2014/main" id="{BF42701B-8DCE-03C3-A00E-FC0945687A4D}"/>
                    </a:ext>
                  </a:extLst>
                </p:cNvPr>
                <p:cNvSpPr>
                  <a:spLocks noChangeArrowheads="1"/>
                </p:cNvSpPr>
                <p:nvPr/>
              </p:nvSpPr>
              <p:spPr bwMode="auto">
                <a:xfrm>
                  <a:off x="3082" y="1503"/>
                  <a:ext cx="71" cy="60"/>
                </a:xfrm>
                <a:prstGeom prst="ellipse">
                  <a:avLst/>
                </a:prstGeom>
                <a:solidFill>
                  <a:srgbClr val="00FFFF"/>
                </a:solidFill>
                <a:ln w="19050">
                  <a:solidFill>
                    <a:schemeClr val="bg1"/>
                  </a:solidFill>
                  <a:round/>
                  <a:headEnd/>
                  <a:tailEnd/>
                </a:ln>
              </p:spPr>
              <p:txBody>
                <a:bodyPr wrap="none" anchor="ctr"/>
                <a:lstStyle/>
                <a:p>
                  <a:endParaRPr lang="en-US" dirty="0">
                    <a:latin typeface="Courier New" pitchFamily="49" charset="0"/>
                  </a:endParaRPr>
                </a:p>
              </p:txBody>
            </p:sp>
          </p:grpSp>
          <p:sp>
            <p:nvSpPr>
              <p:cNvPr id="22" name="Rectangle 9">
                <a:extLst>
                  <a:ext uri="{FF2B5EF4-FFF2-40B4-BE49-F238E27FC236}">
                    <a16:creationId xmlns:a16="http://schemas.microsoft.com/office/drawing/2014/main" id="{6B9A959F-B7CE-1DC9-2830-28106BBEB46B}"/>
                  </a:ext>
                </a:extLst>
              </p:cNvPr>
              <p:cNvSpPr>
                <a:spLocks noChangeArrowheads="1"/>
              </p:cNvSpPr>
              <p:nvPr/>
            </p:nvSpPr>
            <p:spPr bwMode="auto">
              <a:xfrm>
                <a:off x="2160" y="1920"/>
                <a:ext cx="294" cy="294"/>
              </a:xfrm>
              <a:prstGeom prst="rect">
                <a:avLst/>
              </a:prstGeom>
              <a:noFill/>
              <a:ln w="38100">
                <a:solidFill>
                  <a:schemeClr val="bg1"/>
                </a:solidFill>
                <a:miter lim="800000"/>
                <a:headEnd/>
                <a:tailEnd/>
              </a:ln>
            </p:spPr>
            <p:txBody>
              <a:bodyPr wrap="none" anchor="ctr"/>
              <a:lstStyle/>
              <a:p>
                <a:endParaRPr lang="en-US" dirty="0">
                  <a:latin typeface="Courier New" pitchFamily="49" charset="0"/>
                </a:endParaRPr>
              </a:p>
            </p:txBody>
          </p:sp>
          <p:sp>
            <p:nvSpPr>
              <p:cNvPr id="26" name="Rectangle 10">
                <a:extLst>
                  <a:ext uri="{FF2B5EF4-FFF2-40B4-BE49-F238E27FC236}">
                    <a16:creationId xmlns:a16="http://schemas.microsoft.com/office/drawing/2014/main" id="{AF667D19-67CB-4509-BF02-B8A832916C96}"/>
                  </a:ext>
                </a:extLst>
              </p:cNvPr>
              <p:cNvSpPr>
                <a:spLocks noChangeArrowheads="1"/>
              </p:cNvSpPr>
              <p:nvPr/>
            </p:nvSpPr>
            <p:spPr bwMode="auto">
              <a:xfrm>
                <a:off x="2454" y="1920"/>
                <a:ext cx="294" cy="294"/>
              </a:xfrm>
              <a:prstGeom prst="rect">
                <a:avLst/>
              </a:prstGeom>
              <a:noFill/>
              <a:ln w="38100">
                <a:solidFill>
                  <a:schemeClr val="bg1"/>
                </a:solidFill>
                <a:miter lim="800000"/>
                <a:headEnd/>
                <a:tailEnd/>
              </a:ln>
            </p:spPr>
            <p:txBody>
              <a:bodyPr wrap="none" anchor="ctr"/>
              <a:lstStyle/>
              <a:p>
                <a:endParaRPr lang="en-US" dirty="0">
                  <a:latin typeface="Courier New" pitchFamily="49" charset="0"/>
                </a:endParaRPr>
              </a:p>
            </p:txBody>
          </p:sp>
          <p:sp>
            <p:nvSpPr>
              <p:cNvPr id="27" name="Rectangle 11">
                <a:extLst>
                  <a:ext uri="{FF2B5EF4-FFF2-40B4-BE49-F238E27FC236}">
                    <a16:creationId xmlns:a16="http://schemas.microsoft.com/office/drawing/2014/main" id="{9696F08E-D795-F6C1-8A27-B8276B8698BC}"/>
                  </a:ext>
                </a:extLst>
              </p:cNvPr>
              <p:cNvSpPr>
                <a:spLocks noChangeArrowheads="1"/>
              </p:cNvSpPr>
              <p:nvPr/>
            </p:nvSpPr>
            <p:spPr bwMode="auto">
              <a:xfrm>
                <a:off x="2748" y="1920"/>
                <a:ext cx="294" cy="294"/>
              </a:xfrm>
              <a:prstGeom prst="rect">
                <a:avLst/>
              </a:prstGeom>
              <a:noFill/>
              <a:ln w="38100">
                <a:solidFill>
                  <a:schemeClr val="bg1"/>
                </a:solidFill>
                <a:miter lim="800000"/>
                <a:headEnd/>
                <a:tailEnd/>
              </a:ln>
            </p:spPr>
            <p:txBody>
              <a:bodyPr wrap="none" anchor="ctr"/>
              <a:lstStyle/>
              <a:p>
                <a:endParaRPr lang="en-US" dirty="0">
                  <a:latin typeface="Courier New" pitchFamily="49" charset="0"/>
                </a:endParaRPr>
              </a:p>
            </p:txBody>
          </p:sp>
          <p:sp>
            <p:nvSpPr>
              <p:cNvPr id="28" name="Line 12">
                <a:extLst>
                  <a:ext uri="{FF2B5EF4-FFF2-40B4-BE49-F238E27FC236}">
                    <a16:creationId xmlns:a16="http://schemas.microsoft.com/office/drawing/2014/main" id="{CB496E14-12A0-4166-3DD2-F88FA3A7C859}"/>
                  </a:ext>
                </a:extLst>
              </p:cNvPr>
              <p:cNvSpPr>
                <a:spLocks noChangeShapeType="1"/>
              </p:cNvSpPr>
              <p:nvPr/>
            </p:nvSpPr>
            <p:spPr bwMode="auto">
              <a:xfrm>
                <a:off x="3018" y="1920"/>
                <a:ext cx="294" cy="0"/>
              </a:xfrm>
              <a:prstGeom prst="line">
                <a:avLst/>
              </a:prstGeom>
              <a:noFill/>
              <a:ln w="38100">
                <a:solidFill>
                  <a:schemeClr val="bg1"/>
                </a:solidFill>
                <a:round/>
                <a:headEnd/>
                <a:tailEnd/>
              </a:ln>
            </p:spPr>
            <p:txBody>
              <a:bodyPr wrap="none" anchor="ctr"/>
              <a:lstStyle/>
              <a:p>
                <a:endParaRPr lang="en-US" dirty="0">
                  <a:latin typeface="Courier New" pitchFamily="49" charset="0"/>
                </a:endParaRPr>
              </a:p>
            </p:txBody>
          </p:sp>
          <p:sp>
            <p:nvSpPr>
              <p:cNvPr id="29" name="Line 13">
                <a:extLst>
                  <a:ext uri="{FF2B5EF4-FFF2-40B4-BE49-F238E27FC236}">
                    <a16:creationId xmlns:a16="http://schemas.microsoft.com/office/drawing/2014/main" id="{77A5B889-16F9-6A13-4FA7-A2640391EC6B}"/>
                  </a:ext>
                </a:extLst>
              </p:cNvPr>
              <p:cNvSpPr>
                <a:spLocks noChangeShapeType="1"/>
              </p:cNvSpPr>
              <p:nvPr/>
            </p:nvSpPr>
            <p:spPr bwMode="auto">
              <a:xfrm>
                <a:off x="3018" y="2214"/>
                <a:ext cx="294" cy="0"/>
              </a:xfrm>
              <a:prstGeom prst="line">
                <a:avLst/>
              </a:prstGeom>
              <a:noFill/>
              <a:ln w="38100">
                <a:solidFill>
                  <a:schemeClr val="bg1"/>
                </a:solidFill>
                <a:round/>
                <a:headEnd/>
                <a:tailEnd/>
              </a:ln>
            </p:spPr>
            <p:txBody>
              <a:bodyPr wrap="none" anchor="ctr"/>
              <a:lstStyle/>
              <a:p>
                <a:endParaRPr lang="en-US" dirty="0">
                  <a:latin typeface="Courier New" pitchFamily="49" charset="0"/>
                </a:endParaRPr>
              </a:p>
            </p:txBody>
          </p:sp>
          <p:grpSp>
            <p:nvGrpSpPr>
              <p:cNvPr id="30" name="Group 14">
                <a:extLst>
                  <a:ext uri="{FF2B5EF4-FFF2-40B4-BE49-F238E27FC236}">
                    <a16:creationId xmlns:a16="http://schemas.microsoft.com/office/drawing/2014/main" id="{BD624106-1F29-50BA-EC4B-67A7229EF959}"/>
                  </a:ext>
                </a:extLst>
              </p:cNvPr>
              <p:cNvGrpSpPr>
                <a:grpSpLocks/>
              </p:cNvGrpSpPr>
              <p:nvPr/>
            </p:nvGrpSpPr>
            <p:grpSpPr bwMode="auto">
              <a:xfrm>
                <a:off x="2528" y="2012"/>
                <a:ext cx="138" cy="110"/>
                <a:chOff x="3648" y="3312"/>
                <a:chExt cx="271" cy="215"/>
              </a:xfrm>
            </p:grpSpPr>
            <p:sp>
              <p:nvSpPr>
                <p:cNvPr id="31" name="Oval 15">
                  <a:extLst>
                    <a:ext uri="{FF2B5EF4-FFF2-40B4-BE49-F238E27FC236}">
                      <a16:creationId xmlns:a16="http://schemas.microsoft.com/office/drawing/2014/main" id="{E0DA7403-4717-2738-5C2E-D883A18B0C52}"/>
                    </a:ext>
                  </a:extLst>
                </p:cNvPr>
                <p:cNvSpPr>
                  <a:spLocks noChangeArrowheads="1"/>
                </p:cNvSpPr>
                <p:nvPr/>
              </p:nvSpPr>
              <p:spPr bwMode="auto">
                <a:xfrm>
                  <a:off x="3648" y="3312"/>
                  <a:ext cx="271" cy="215"/>
                </a:xfrm>
                <a:prstGeom prst="ellipse">
                  <a:avLst/>
                </a:prstGeom>
                <a:solidFill>
                  <a:srgbClr val="FF0000"/>
                </a:solidFill>
                <a:ln w="19050">
                  <a:solidFill>
                    <a:schemeClr val="tx1"/>
                  </a:solidFill>
                  <a:round/>
                  <a:headEnd/>
                  <a:tailEnd/>
                </a:ln>
                <a:effectLst>
                  <a:glow rad="139700">
                    <a:schemeClr val="accent3">
                      <a:satMod val="175000"/>
                      <a:alpha val="40000"/>
                    </a:schemeClr>
                  </a:glow>
                </a:effectLst>
              </p:spPr>
              <p:txBody>
                <a:bodyPr wrap="none" anchor="ctr"/>
                <a:lstStyle/>
                <a:p>
                  <a:pPr algn="r"/>
                  <a:endParaRPr lang="en-US" sz="4400" b="0" u="sng" dirty="0">
                    <a:solidFill>
                      <a:srgbClr val="0000FF"/>
                    </a:solidFill>
                    <a:latin typeface="Arial" pitchFamily="34" charset="0"/>
                  </a:endParaRPr>
                </a:p>
              </p:txBody>
            </p:sp>
            <p:sp>
              <p:nvSpPr>
                <p:cNvPr id="32" name="Oval 16">
                  <a:extLst>
                    <a:ext uri="{FF2B5EF4-FFF2-40B4-BE49-F238E27FC236}">
                      <a16:creationId xmlns:a16="http://schemas.microsoft.com/office/drawing/2014/main" id="{1EB56D32-384E-9424-0BAD-441F3454CE4D}"/>
                    </a:ext>
                  </a:extLst>
                </p:cNvPr>
                <p:cNvSpPr>
                  <a:spLocks noChangeArrowheads="1"/>
                </p:cNvSpPr>
                <p:nvPr/>
              </p:nvSpPr>
              <p:spPr bwMode="auto">
                <a:xfrm>
                  <a:off x="3802" y="3350"/>
                  <a:ext cx="71" cy="60"/>
                </a:xfrm>
                <a:prstGeom prst="ellipse">
                  <a:avLst/>
                </a:prstGeom>
                <a:solidFill>
                  <a:srgbClr val="FF7C80"/>
                </a:solidFill>
                <a:ln w="19050">
                  <a:solidFill>
                    <a:schemeClr val="bg1"/>
                  </a:solidFill>
                  <a:round/>
                  <a:headEnd/>
                  <a:tailEnd/>
                </a:ln>
              </p:spPr>
              <p:txBody>
                <a:bodyPr wrap="none" anchor="ctr"/>
                <a:lstStyle/>
                <a:p>
                  <a:endParaRPr lang="en-US" dirty="0">
                    <a:latin typeface="Courier New" pitchFamily="49" charset="0"/>
                  </a:endParaRPr>
                </a:p>
              </p:txBody>
            </p:sp>
          </p:grpSp>
        </p:grpSp>
      </p:grpSp>
    </p:spTree>
  </p:cSld>
  <p:clrMapOvr>
    <a:masterClrMapping/>
  </p:clrMapOvr>
</p:sld>
</file>

<file path=ppt/slides/slide15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4" name="Footer Placeholder 2"/>
          <p:cNvSpPr>
            <a:spLocks noGrp="1"/>
          </p:cNvSpPr>
          <p:nvPr>
            <p:ph type="ftr" sz="quarter" idx="10"/>
          </p:nvPr>
        </p:nvSpPr>
        <p:spPr>
          <a:xfrm>
            <a:off x="3124200" y="6248400"/>
            <a:ext cx="2895600" cy="457200"/>
          </a:xfrm>
        </p:spPr>
        <p:txBody>
          <a:bodyPr/>
          <a:lstStyle/>
          <a:p>
            <a:pPr>
              <a:defRPr/>
            </a:pPr>
            <a:r>
              <a:rPr lang="en-US" b="0" dirty="0">
                <a:latin typeface="Arial" pitchFamily="34" charset="0"/>
                <a:cs typeface="+mn-cs"/>
              </a:rPr>
              <a:t>Art of Multiprocessor Programming</a:t>
            </a:r>
          </a:p>
        </p:txBody>
      </p:sp>
      <p:sp>
        <p:nvSpPr>
          <p:cNvPr id="25" name="Slide Number Placeholder 3"/>
          <p:cNvSpPr>
            <a:spLocks noGrp="1"/>
          </p:cNvSpPr>
          <p:nvPr>
            <p:ph type="sldNum" sz="quarter" idx="11"/>
          </p:nvPr>
        </p:nvSpPr>
        <p:spPr>
          <a:xfrm>
            <a:off x="6553200" y="6248400"/>
            <a:ext cx="1905000" cy="457200"/>
          </a:xfrm>
        </p:spPr>
        <p:txBody>
          <a:bodyPr/>
          <a:lstStyle/>
          <a:p>
            <a:pPr>
              <a:defRPr/>
            </a:pPr>
            <a:fld id="{CEECA08D-2793-413B-B3DC-3900A4E16EA1}" type="slidenum">
              <a:rPr lang="x-none" b="0">
                <a:latin typeface="Arial" pitchFamily="34" charset="0"/>
                <a:cs typeface="+mn-cs"/>
              </a:rPr>
              <a:pPr>
                <a:defRPr/>
              </a:pPr>
              <a:t>153</a:t>
            </a:fld>
            <a:endParaRPr lang="en-US" b="0" dirty="0">
              <a:latin typeface="Arial" pitchFamily="34" charset="0"/>
              <a:cs typeface="+mn-cs"/>
            </a:endParaRPr>
          </a:p>
        </p:txBody>
      </p:sp>
      <p:sp>
        <p:nvSpPr>
          <p:cNvPr id="157701" name="Rectangle 3"/>
          <p:cNvSpPr>
            <a:spLocks noGrp="1" noChangeArrowheads="1"/>
          </p:cNvSpPr>
          <p:nvPr>
            <p:ph type="title" idx="4294967295"/>
          </p:nvPr>
        </p:nvSpPr>
        <p:spPr/>
        <p:txBody>
          <a:bodyPr/>
          <a:lstStyle/>
          <a:p>
            <a:pPr eaLnBrk="1" hangingPunct="1"/>
            <a:r>
              <a:rPr lang="en-US"/>
              <a:t>Example</a:t>
            </a:r>
          </a:p>
        </p:txBody>
      </p:sp>
      <p:grpSp>
        <p:nvGrpSpPr>
          <p:cNvPr id="157702" name="Group 4"/>
          <p:cNvGrpSpPr>
            <a:grpSpLocks/>
          </p:cNvGrpSpPr>
          <p:nvPr/>
        </p:nvGrpSpPr>
        <p:grpSpPr bwMode="auto">
          <a:xfrm>
            <a:off x="838200" y="5257800"/>
            <a:ext cx="7391400" cy="762000"/>
            <a:chOff x="528" y="3312"/>
            <a:chExt cx="4656" cy="480"/>
          </a:xfrm>
        </p:grpSpPr>
        <p:sp>
          <p:nvSpPr>
            <p:cNvPr id="157720" name="AutoShape 5"/>
            <p:cNvSpPr>
              <a:spLocks noChangeArrowheads="1"/>
            </p:cNvSpPr>
            <p:nvPr/>
          </p:nvSpPr>
          <p:spPr bwMode="auto">
            <a:xfrm>
              <a:off x="528" y="3312"/>
              <a:ext cx="4656" cy="480"/>
            </a:xfrm>
            <a:prstGeom prst="rightArrow">
              <a:avLst>
                <a:gd name="adj1" fmla="val 50000"/>
                <a:gd name="adj2" fmla="val 242500"/>
              </a:avLst>
            </a:prstGeom>
            <a:solidFill>
              <a:srgbClr val="0099FF"/>
            </a:solidFill>
            <a:ln w="38100">
              <a:solidFill>
                <a:srgbClr val="0099FF"/>
              </a:solidFill>
              <a:miter lim="800000"/>
              <a:headEnd/>
              <a:tailEnd/>
            </a:ln>
          </p:spPr>
          <p:txBody>
            <a:bodyPr wrap="none" anchor="ctr"/>
            <a:lstStyle/>
            <a:p>
              <a:endParaRPr lang="en-US" dirty="0">
                <a:latin typeface="Courier New" pitchFamily="49" charset="0"/>
              </a:endParaRPr>
            </a:p>
          </p:txBody>
        </p:sp>
        <p:sp>
          <p:nvSpPr>
            <p:cNvPr id="157721" name="Text Box 6"/>
            <p:cNvSpPr txBox="1">
              <a:spLocks noChangeArrowheads="1"/>
            </p:cNvSpPr>
            <p:nvPr/>
          </p:nvSpPr>
          <p:spPr bwMode="auto">
            <a:xfrm>
              <a:off x="2143" y="3408"/>
              <a:ext cx="483" cy="291"/>
            </a:xfrm>
            <a:prstGeom prst="rect">
              <a:avLst/>
            </a:prstGeom>
            <a:noFill/>
            <a:ln w="9525">
              <a:noFill/>
              <a:miter lim="800000"/>
              <a:headEnd/>
              <a:tailEnd/>
            </a:ln>
          </p:spPr>
          <p:txBody>
            <a:bodyPr wrap="none">
              <a:spAutoFit/>
            </a:bodyPr>
            <a:lstStyle/>
            <a:p>
              <a:pPr algn="r"/>
              <a:r>
                <a:rPr lang="en-US" b="0" dirty="0">
                  <a:solidFill>
                    <a:schemeClr val="bg1"/>
                  </a:solidFill>
                  <a:latin typeface="Arial" pitchFamily="34" charset="0"/>
                </a:rPr>
                <a:t>time</a:t>
              </a:r>
            </a:p>
          </p:txBody>
        </p:sp>
      </p:grpSp>
      <p:sp>
        <p:nvSpPr>
          <p:cNvPr id="157703" name="AutoShape 7"/>
          <p:cNvSpPr>
            <a:spLocks noChangeArrowheads="1"/>
          </p:cNvSpPr>
          <p:nvPr/>
        </p:nvSpPr>
        <p:spPr bwMode="auto">
          <a:xfrm>
            <a:off x="914400" y="3352800"/>
            <a:ext cx="1828800" cy="990600"/>
          </a:xfrm>
          <a:prstGeom prst="leftRightArrow">
            <a:avLst>
              <a:gd name="adj1" fmla="val 50000"/>
              <a:gd name="adj2" fmla="val 36923"/>
            </a:avLst>
          </a:prstGeom>
          <a:solidFill>
            <a:srgbClr val="6666FF"/>
          </a:solidFill>
          <a:ln w="38100">
            <a:solidFill>
              <a:schemeClr val="tx1"/>
            </a:solidFill>
            <a:miter lim="800000"/>
            <a:headEnd/>
            <a:tailEnd/>
          </a:ln>
        </p:spPr>
        <p:txBody>
          <a:bodyPr wrap="none" anchor="ctr"/>
          <a:lstStyle/>
          <a:p>
            <a:pPr algn="ctr"/>
            <a:r>
              <a:rPr lang="en-US" dirty="0">
                <a:solidFill>
                  <a:schemeClr val="bg1"/>
                </a:solidFill>
                <a:latin typeface="Arial" pitchFamily="34" charset="0"/>
              </a:rPr>
              <a:t>q.enq(x)</a:t>
            </a:r>
          </a:p>
        </p:txBody>
      </p:sp>
      <p:sp>
        <p:nvSpPr>
          <p:cNvPr id="157705" name="AutoShape 22"/>
          <p:cNvSpPr>
            <a:spLocks noChangeArrowheads="1"/>
          </p:cNvSpPr>
          <p:nvPr/>
        </p:nvSpPr>
        <p:spPr bwMode="auto">
          <a:xfrm>
            <a:off x="3657600" y="3352800"/>
            <a:ext cx="1828800" cy="990600"/>
          </a:xfrm>
          <a:prstGeom prst="leftRightArrow">
            <a:avLst>
              <a:gd name="adj1" fmla="val 50000"/>
              <a:gd name="adj2" fmla="val 36923"/>
            </a:avLst>
          </a:prstGeom>
          <a:solidFill>
            <a:srgbClr val="6666FF"/>
          </a:solidFill>
          <a:ln w="38100">
            <a:solidFill>
              <a:schemeClr val="tx1"/>
            </a:solidFill>
            <a:miter lim="800000"/>
            <a:headEnd/>
            <a:tailEnd/>
          </a:ln>
        </p:spPr>
        <p:txBody>
          <a:bodyPr wrap="none" anchor="ctr"/>
          <a:lstStyle/>
          <a:p>
            <a:pPr algn="ctr"/>
            <a:r>
              <a:rPr lang="en-US" dirty="0">
                <a:solidFill>
                  <a:schemeClr val="bg1"/>
                </a:solidFill>
                <a:latin typeface="Arial" pitchFamily="34" charset="0"/>
              </a:rPr>
              <a:t>q.deq(y)</a:t>
            </a:r>
          </a:p>
        </p:txBody>
      </p:sp>
      <p:pic>
        <p:nvPicPr>
          <p:cNvPr id="26" name="Picture 7"/>
          <p:cNvPicPr>
            <a:picLocks noChangeAspect="1" noChangeArrowheads="1"/>
          </p:cNvPicPr>
          <p:nvPr/>
        </p:nvPicPr>
        <p:blipFill>
          <a:blip r:embed="rId3" cstate="print"/>
          <a:srcRect/>
          <a:stretch>
            <a:fillRect/>
          </a:stretch>
        </p:blipFill>
        <p:spPr bwMode="auto">
          <a:xfrm>
            <a:off x="655638" y="6157913"/>
            <a:ext cx="587375" cy="587375"/>
          </a:xfrm>
          <a:prstGeom prst="rect">
            <a:avLst/>
          </a:prstGeom>
          <a:noFill/>
          <a:ln w="9525">
            <a:noFill/>
            <a:miter lim="800000"/>
            <a:headEnd/>
            <a:tailEnd/>
          </a:ln>
        </p:spPr>
      </p:pic>
      <p:grpSp>
        <p:nvGrpSpPr>
          <p:cNvPr id="18" name="Group 17">
            <a:extLst>
              <a:ext uri="{FF2B5EF4-FFF2-40B4-BE49-F238E27FC236}">
                <a16:creationId xmlns:a16="http://schemas.microsoft.com/office/drawing/2014/main" id="{84E49AAD-0638-F9A4-CE73-E63B3F32A3D3}"/>
              </a:ext>
            </a:extLst>
          </p:cNvPr>
          <p:cNvGrpSpPr/>
          <p:nvPr/>
        </p:nvGrpSpPr>
        <p:grpSpPr>
          <a:xfrm>
            <a:off x="3286125" y="2565797"/>
            <a:ext cx="1828800" cy="466725"/>
            <a:chOff x="3286125" y="2565797"/>
            <a:chExt cx="1828800" cy="466725"/>
          </a:xfrm>
        </p:grpSpPr>
        <p:grpSp>
          <p:nvGrpSpPr>
            <p:cNvPr id="19" name="Group 18">
              <a:extLst>
                <a:ext uri="{FF2B5EF4-FFF2-40B4-BE49-F238E27FC236}">
                  <a16:creationId xmlns:a16="http://schemas.microsoft.com/office/drawing/2014/main" id="{504DF8ED-2DA1-544B-FD32-35926036E478}"/>
                </a:ext>
              </a:extLst>
            </p:cNvPr>
            <p:cNvGrpSpPr>
              <a:grpSpLocks/>
            </p:cNvGrpSpPr>
            <p:nvPr/>
          </p:nvGrpSpPr>
          <p:grpSpPr bwMode="auto">
            <a:xfrm>
              <a:off x="4352925" y="2718197"/>
              <a:ext cx="219075" cy="174625"/>
              <a:chOff x="2640" y="1426"/>
              <a:chExt cx="138" cy="110"/>
            </a:xfrm>
            <a:solidFill>
              <a:srgbClr val="00CC00"/>
            </a:solidFill>
          </p:grpSpPr>
          <p:sp>
            <p:nvSpPr>
              <p:cNvPr id="35" name="Oval 19">
                <a:extLst>
                  <a:ext uri="{FF2B5EF4-FFF2-40B4-BE49-F238E27FC236}">
                    <a16:creationId xmlns:a16="http://schemas.microsoft.com/office/drawing/2014/main" id="{45CAA359-F88C-E713-F19D-AF72C2E2F7C8}"/>
                  </a:ext>
                </a:extLst>
              </p:cNvPr>
              <p:cNvSpPr>
                <a:spLocks noChangeArrowheads="1"/>
              </p:cNvSpPr>
              <p:nvPr/>
            </p:nvSpPr>
            <p:spPr bwMode="auto">
              <a:xfrm>
                <a:off x="2640" y="1426"/>
                <a:ext cx="138" cy="110"/>
              </a:xfrm>
              <a:prstGeom prst="ellipse">
                <a:avLst/>
              </a:prstGeom>
              <a:grpFill/>
              <a:ln w="19050">
                <a:solidFill>
                  <a:schemeClr val="tx1"/>
                </a:solidFill>
                <a:round/>
                <a:headEnd/>
                <a:tailEnd/>
              </a:ln>
              <a:effectLst>
                <a:glow rad="139700">
                  <a:schemeClr val="accent3">
                    <a:satMod val="175000"/>
                    <a:alpha val="40000"/>
                  </a:schemeClr>
                </a:glow>
              </a:effectLst>
            </p:spPr>
            <p:txBody>
              <a:bodyPr wrap="none" anchor="ctr"/>
              <a:lstStyle/>
              <a:p>
                <a:pPr algn="r"/>
                <a:endParaRPr lang="en-US" sz="4400" b="0" u="sng" dirty="0">
                  <a:solidFill>
                    <a:srgbClr val="0000FF"/>
                  </a:solidFill>
                  <a:latin typeface="Arial" pitchFamily="34" charset="0"/>
                </a:endParaRPr>
              </a:p>
            </p:txBody>
          </p:sp>
          <p:sp>
            <p:nvSpPr>
              <p:cNvPr id="36" name="Oval 20">
                <a:extLst>
                  <a:ext uri="{FF2B5EF4-FFF2-40B4-BE49-F238E27FC236}">
                    <a16:creationId xmlns:a16="http://schemas.microsoft.com/office/drawing/2014/main" id="{0D245320-397F-525A-33E9-DA85FD003681}"/>
                  </a:ext>
                </a:extLst>
              </p:cNvPr>
              <p:cNvSpPr>
                <a:spLocks noChangeArrowheads="1"/>
              </p:cNvSpPr>
              <p:nvPr/>
            </p:nvSpPr>
            <p:spPr bwMode="auto">
              <a:xfrm>
                <a:off x="2718" y="1445"/>
                <a:ext cx="37" cy="31"/>
              </a:xfrm>
              <a:prstGeom prst="ellipse">
                <a:avLst/>
              </a:prstGeom>
              <a:grpFill/>
              <a:ln w="19050">
                <a:solidFill>
                  <a:schemeClr val="tx1"/>
                </a:solidFill>
                <a:round/>
                <a:headEnd/>
                <a:tailEnd/>
              </a:ln>
            </p:spPr>
            <p:txBody>
              <a:bodyPr wrap="none" anchor="ctr"/>
              <a:lstStyle/>
              <a:p>
                <a:endParaRPr lang="en-US" dirty="0">
                  <a:latin typeface="Courier New" pitchFamily="49" charset="0"/>
                </a:endParaRPr>
              </a:p>
            </p:txBody>
          </p:sp>
        </p:grpSp>
        <p:grpSp>
          <p:nvGrpSpPr>
            <p:cNvPr id="20" name="Group 5">
              <a:extLst>
                <a:ext uri="{FF2B5EF4-FFF2-40B4-BE49-F238E27FC236}">
                  <a16:creationId xmlns:a16="http://schemas.microsoft.com/office/drawing/2014/main" id="{9F38FC59-6DA7-832C-60CA-55489C31E4FA}"/>
                </a:ext>
              </a:extLst>
            </p:cNvPr>
            <p:cNvGrpSpPr>
              <a:grpSpLocks/>
            </p:cNvGrpSpPr>
            <p:nvPr/>
          </p:nvGrpSpPr>
          <p:grpSpPr bwMode="auto">
            <a:xfrm>
              <a:off x="3286125" y="2565797"/>
              <a:ext cx="1828800" cy="466725"/>
              <a:chOff x="2160" y="1920"/>
              <a:chExt cx="1152" cy="294"/>
            </a:xfrm>
          </p:grpSpPr>
          <p:grpSp>
            <p:nvGrpSpPr>
              <p:cNvPr id="21" name="Group 6">
                <a:extLst>
                  <a:ext uri="{FF2B5EF4-FFF2-40B4-BE49-F238E27FC236}">
                    <a16:creationId xmlns:a16="http://schemas.microsoft.com/office/drawing/2014/main" id="{54A56E4C-D5D4-355F-494F-E8BA8EAE0C58}"/>
                  </a:ext>
                </a:extLst>
              </p:cNvPr>
              <p:cNvGrpSpPr>
                <a:grpSpLocks/>
              </p:cNvGrpSpPr>
              <p:nvPr/>
            </p:nvGrpSpPr>
            <p:grpSpPr bwMode="auto">
              <a:xfrm>
                <a:off x="2234" y="2012"/>
                <a:ext cx="138" cy="110"/>
                <a:chOff x="2928" y="1465"/>
                <a:chExt cx="271" cy="215"/>
              </a:xfrm>
            </p:grpSpPr>
            <p:sp>
              <p:nvSpPr>
                <p:cNvPr id="33" name="Oval 7">
                  <a:extLst>
                    <a:ext uri="{FF2B5EF4-FFF2-40B4-BE49-F238E27FC236}">
                      <a16:creationId xmlns:a16="http://schemas.microsoft.com/office/drawing/2014/main" id="{06AEF08F-4E55-2D1B-82A6-7BEC2648DD0D}"/>
                    </a:ext>
                  </a:extLst>
                </p:cNvPr>
                <p:cNvSpPr>
                  <a:spLocks noChangeArrowheads="1"/>
                </p:cNvSpPr>
                <p:nvPr/>
              </p:nvSpPr>
              <p:spPr bwMode="auto">
                <a:xfrm>
                  <a:off x="2928" y="1465"/>
                  <a:ext cx="271" cy="215"/>
                </a:xfrm>
                <a:prstGeom prst="ellipse">
                  <a:avLst/>
                </a:prstGeom>
                <a:solidFill>
                  <a:srgbClr val="3399FF"/>
                </a:solidFill>
                <a:ln w="19050">
                  <a:solidFill>
                    <a:schemeClr val="tx1"/>
                  </a:solidFill>
                  <a:round/>
                  <a:headEnd/>
                  <a:tailEnd/>
                </a:ln>
                <a:effectLst>
                  <a:glow rad="139700">
                    <a:schemeClr val="accent3">
                      <a:satMod val="175000"/>
                      <a:alpha val="40000"/>
                    </a:schemeClr>
                  </a:glow>
                </a:effectLst>
              </p:spPr>
              <p:txBody>
                <a:bodyPr wrap="none" anchor="ctr"/>
                <a:lstStyle/>
                <a:p>
                  <a:pPr algn="r"/>
                  <a:endParaRPr lang="en-US" sz="4400" b="0" u="sng" dirty="0">
                    <a:solidFill>
                      <a:srgbClr val="0000FF"/>
                    </a:solidFill>
                    <a:latin typeface="Arial" pitchFamily="34" charset="0"/>
                  </a:endParaRPr>
                </a:p>
              </p:txBody>
            </p:sp>
            <p:sp>
              <p:nvSpPr>
                <p:cNvPr id="34" name="Oval 8">
                  <a:extLst>
                    <a:ext uri="{FF2B5EF4-FFF2-40B4-BE49-F238E27FC236}">
                      <a16:creationId xmlns:a16="http://schemas.microsoft.com/office/drawing/2014/main" id="{4AC92632-3FFF-F6F1-A599-0AED56E4F9EF}"/>
                    </a:ext>
                  </a:extLst>
                </p:cNvPr>
                <p:cNvSpPr>
                  <a:spLocks noChangeArrowheads="1"/>
                </p:cNvSpPr>
                <p:nvPr/>
              </p:nvSpPr>
              <p:spPr bwMode="auto">
                <a:xfrm>
                  <a:off x="3082" y="1503"/>
                  <a:ext cx="71" cy="60"/>
                </a:xfrm>
                <a:prstGeom prst="ellipse">
                  <a:avLst/>
                </a:prstGeom>
                <a:solidFill>
                  <a:srgbClr val="00FFFF"/>
                </a:solidFill>
                <a:ln w="19050">
                  <a:solidFill>
                    <a:schemeClr val="bg1"/>
                  </a:solidFill>
                  <a:round/>
                  <a:headEnd/>
                  <a:tailEnd/>
                </a:ln>
              </p:spPr>
              <p:txBody>
                <a:bodyPr wrap="none" anchor="ctr"/>
                <a:lstStyle/>
                <a:p>
                  <a:endParaRPr lang="en-US" dirty="0">
                    <a:latin typeface="Courier New" pitchFamily="49" charset="0"/>
                  </a:endParaRPr>
                </a:p>
              </p:txBody>
            </p:sp>
          </p:grpSp>
          <p:sp>
            <p:nvSpPr>
              <p:cNvPr id="22" name="Rectangle 9">
                <a:extLst>
                  <a:ext uri="{FF2B5EF4-FFF2-40B4-BE49-F238E27FC236}">
                    <a16:creationId xmlns:a16="http://schemas.microsoft.com/office/drawing/2014/main" id="{293C094A-CE97-604D-3289-025D55E5FFFB}"/>
                  </a:ext>
                </a:extLst>
              </p:cNvPr>
              <p:cNvSpPr>
                <a:spLocks noChangeArrowheads="1"/>
              </p:cNvSpPr>
              <p:nvPr/>
            </p:nvSpPr>
            <p:spPr bwMode="auto">
              <a:xfrm>
                <a:off x="2160" y="1920"/>
                <a:ext cx="294" cy="294"/>
              </a:xfrm>
              <a:prstGeom prst="rect">
                <a:avLst/>
              </a:prstGeom>
              <a:noFill/>
              <a:ln w="38100">
                <a:solidFill>
                  <a:schemeClr val="bg1"/>
                </a:solidFill>
                <a:miter lim="800000"/>
                <a:headEnd/>
                <a:tailEnd/>
              </a:ln>
            </p:spPr>
            <p:txBody>
              <a:bodyPr wrap="none" anchor="ctr"/>
              <a:lstStyle/>
              <a:p>
                <a:endParaRPr lang="en-US" dirty="0">
                  <a:latin typeface="Courier New" pitchFamily="49" charset="0"/>
                </a:endParaRPr>
              </a:p>
            </p:txBody>
          </p:sp>
          <p:sp>
            <p:nvSpPr>
              <p:cNvPr id="23" name="Rectangle 10">
                <a:extLst>
                  <a:ext uri="{FF2B5EF4-FFF2-40B4-BE49-F238E27FC236}">
                    <a16:creationId xmlns:a16="http://schemas.microsoft.com/office/drawing/2014/main" id="{C333107A-14D6-9E74-DABA-EF123A698DB8}"/>
                  </a:ext>
                </a:extLst>
              </p:cNvPr>
              <p:cNvSpPr>
                <a:spLocks noChangeArrowheads="1"/>
              </p:cNvSpPr>
              <p:nvPr/>
            </p:nvSpPr>
            <p:spPr bwMode="auto">
              <a:xfrm>
                <a:off x="2454" y="1920"/>
                <a:ext cx="294" cy="294"/>
              </a:xfrm>
              <a:prstGeom prst="rect">
                <a:avLst/>
              </a:prstGeom>
              <a:noFill/>
              <a:ln w="38100">
                <a:solidFill>
                  <a:schemeClr val="bg1"/>
                </a:solidFill>
                <a:miter lim="800000"/>
                <a:headEnd/>
                <a:tailEnd/>
              </a:ln>
            </p:spPr>
            <p:txBody>
              <a:bodyPr wrap="none" anchor="ctr"/>
              <a:lstStyle/>
              <a:p>
                <a:endParaRPr lang="en-US" dirty="0">
                  <a:latin typeface="Courier New" pitchFamily="49" charset="0"/>
                </a:endParaRPr>
              </a:p>
            </p:txBody>
          </p:sp>
          <p:sp>
            <p:nvSpPr>
              <p:cNvPr id="27" name="Rectangle 11">
                <a:extLst>
                  <a:ext uri="{FF2B5EF4-FFF2-40B4-BE49-F238E27FC236}">
                    <a16:creationId xmlns:a16="http://schemas.microsoft.com/office/drawing/2014/main" id="{34D3673B-6188-FB02-6C2D-96856AA7F0B9}"/>
                  </a:ext>
                </a:extLst>
              </p:cNvPr>
              <p:cNvSpPr>
                <a:spLocks noChangeArrowheads="1"/>
              </p:cNvSpPr>
              <p:nvPr/>
            </p:nvSpPr>
            <p:spPr bwMode="auto">
              <a:xfrm>
                <a:off x="2748" y="1920"/>
                <a:ext cx="294" cy="294"/>
              </a:xfrm>
              <a:prstGeom prst="rect">
                <a:avLst/>
              </a:prstGeom>
              <a:noFill/>
              <a:ln w="38100">
                <a:solidFill>
                  <a:schemeClr val="bg1"/>
                </a:solidFill>
                <a:miter lim="800000"/>
                <a:headEnd/>
                <a:tailEnd/>
              </a:ln>
            </p:spPr>
            <p:txBody>
              <a:bodyPr wrap="none" anchor="ctr"/>
              <a:lstStyle/>
              <a:p>
                <a:endParaRPr lang="en-US" dirty="0">
                  <a:latin typeface="Courier New" pitchFamily="49" charset="0"/>
                </a:endParaRPr>
              </a:p>
            </p:txBody>
          </p:sp>
          <p:sp>
            <p:nvSpPr>
              <p:cNvPr id="28" name="Line 12">
                <a:extLst>
                  <a:ext uri="{FF2B5EF4-FFF2-40B4-BE49-F238E27FC236}">
                    <a16:creationId xmlns:a16="http://schemas.microsoft.com/office/drawing/2014/main" id="{194E3D26-6211-5CB0-28AC-CB7CFBBB5A59}"/>
                  </a:ext>
                </a:extLst>
              </p:cNvPr>
              <p:cNvSpPr>
                <a:spLocks noChangeShapeType="1"/>
              </p:cNvSpPr>
              <p:nvPr/>
            </p:nvSpPr>
            <p:spPr bwMode="auto">
              <a:xfrm>
                <a:off x="3018" y="1920"/>
                <a:ext cx="294" cy="0"/>
              </a:xfrm>
              <a:prstGeom prst="line">
                <a:avLst/>
              </a:prstGeom>
              <a:noFill/>
              <a:ln w="38100">
                <a:solidFill>
                  <a:schemeClr val="bg1"/>
                </a:solidFill>
                <a:round/>
                <a:headEnd/>
                <a:tailEnd/>
              </a:ln>
            </p:spPr>
            <p:txBody>
              <a:bodyPr wrap="none" anchor="ctr"/>
              <a:lstStyle/>
              <a:p>
                <a:endParaRPr lang="en-US" dirty="0">
                  <a:latin typeface="Courier New" pitchFamily="49" charset="0"/>
                </a:endParaRPr>
              </a:p>
            </p:txBody>
          </p:sp>
          <p:sp>
            <p:nvSpPr>
              <p:cNvPr id="29" name="Line 13">
                <a:extLst>
                  <a:ext uri="{FF2B5EF4-FFF2-40B4-BE49-F238E27FC236}">
                    <a16:creationId xmlns:a16="http://schemas.microsoft.com/office/drawing/2014/main" id="{874C818F-19EA-8D2D-E13D-571DE86DD6F7}"/>
                  </a:ext>
                </a:extLst>
              </p:cNvPr>
              <p:cNvSpPr>
                <a:spLocks noChangeShapeType="1"/>
              </p:cNvSpPr>
              <p:nvPr/>
            </p:nvSpPr>
            <p:spPr bwMode="auto">
              <a:xfrm>
                <a:off x="3018" y="2214"/>
                <a:ext cx="294" cy="0"/>
              </a:xfrm>
              <a:prstGeom prst="line">
                <a:avLst/>
              </a:prstGeom>
              <a:noFill/>
              <a:ln w="38100">
                <a:solidFill>
                  <a:schemeClr val="bg1"/>
                </a:solidFill>
                <a:round/>
                <a:headEnd/>
                <a:tailEnd/>
              </a:ln>
            </p:spPr>
            <p:txBody>
              <a:bodyPr wrap="none" anchor="ctr"/>
              <a:lstStyle/>
              <a:p>
                <a:endParaRPr lang="en-US" dirty="0">
                  <a:latin typeface="Courier New" pitchFamily="49" charset="0"/>
                </a:endParaRPr>
              </a:p>
            </p:txBody>
          </p:sp>
          <p:grpSp>
            <p:nvGrpSpPr>
              <p:cNvPr id="30" name="Group 14">
                <a:extLst>
                  <a:ext uri="{FF2B5EF4-FFF2-40B4-BE49-F238E27FC236}">
                    <a16:creationId xmlns:a16="http://schemas.microsoft.com/office/drawing/2014/main" id="{6C45B58C-9B21-1C68-32CC-E1D28EB0B81E}"/>
                  </a:ext>
                </a:extLst>
              </p:cNvPr>
              <p:cNvGrpSpPr>
                <a:grpSpLocks/>
              </p:cNvGrpSpPr>
              <p:nvPr/>
            </p:nvGrpSpPr>
            <p:grpSpPr bwMode="auto">
              <a:xfrm>
                <a:off x="2528" y="2012"/>
                <a:ext cx="138" cy="110"/>
                <a:chOff x="3648" y="3312"/>
                <a:chExt cx="271" cy="215"/>
              </a:xfrm>
            </p:grpSpPr>
            <p:sp>
              <p:nvSpPr>
                <p:cNvPr id="31" name="Oval 15">
                  <a:extLst>
                    <a:ext uri="{FF2B5EF4-FFF2-40B4-BE49-F238E27FC236}">
                      <a16:creationId xmlns:a16="http://schemas.microsoft.com/office/drawing/2014/main" id="{52AAC36A-0E90-FB35-CE0A-4ED3D4DF68F2}"/>
                    </a:ext>
                  </a:extLst>
                </p:cNvPr>
                <p:cNvSpPr>
                  <a:spLocks noChangeArrowheads="1"/>
                </p:cNvSpPr>
                <p:nvPr/>
              </p:nvSpPr>
              <p:spPr bwMode="auto">
                <a:xfrm>
                  <a:off x="3648" y="3312"/>
                  <a:ext cx="271" cy="215"/>
                </a:xfrm>
                <a:prstGeom prst="ellipse">
                  <a:avLst/>
                </a:prstGeom>
                <a:solidFill>
                  <a:srgbClr val="FF0000"/>
                </a:solidFill>
                <a:ln w="19050">
                  <a:solidFill>
                    <a:schemeClr val="tx1"/>
                  </a:solidFill>
                  <a:round/>
                  <a:headEnd/>
                  <a:tailEnd/>
                </a:ln>
                <a:effectLst>
                  <a:glow rad="139700">
                    <a:schemeClr val="accent3">
                      <a:satMod val="175000"/>
                      <a:alpha val="40000"/>
                    </a:schemeClr>
                  </a:glow>
                </a:effectLst>
              </p:spPr>
              <p:txBody>
                <a:bodyPr wrap="none" anchor="ctr"/>
                <a:lstStyle/>
                <a:p>
                  <a:pPr algn="r"/>
                  <a:endParaRPr lang="en-US" sz="4400" b="0" u="sng" dirty="0">
                    <a:solidFill>
                      <a:srgbClr val="0000FF"/>
                    </a:solidFill>
                    <a:latin typeface="Arial" pitchFamily="34" charset="0"/>
                  </a:endParaRPr>
                </a:p>
              </p:txBody>
            </p:sp>
            <p:sp>
              <p:nvSpPr>
                <p:cNvPr id="32" name="Oval 16">
                  <a:extLst>
                    <a:ext uri="{FF2B5EF4-FFF2-40B4-BE49-F238E27FC236}">
                      <a16:creationId xmlns:a16="http://schemas.microsoft.com/office/drawing/2014/main" id="{F8A0C3D4-D4FA-BA3C-6C4C-68EE2D5039DB}"/>
                    </a:ext>
                  </a:extLst>
                </p:cNvPr>
                <p:cNvSpPr>
                  <a:spLocks noChangeArrowheads="1"/>
                </p:cNvSpPr>
                <p:nvPr/>
              </p:nvSpPr>
              <p:spPr bwMode="auto">
                <a:xfrm>
                  <a:off x="3802" y="3350"/>
                  <a:ext cx="71" cy="60"/>
                </a:xfrm>
                <a:prstGeom prst="ellipse">
                  <a:avLst/>
                </a:prstGeom>
                <a:solidFill>
                  <a:srgbClr val="FF7C80"/>
                </a:solidFill>
                <a:ln w="19050">
                  <a:solidFill>
                    <a:schemeClr val="bg1"/>
                  </a:solidFill>
                  <a:round/>
                  <a:headEnd/>
                  <a:tailEnd/>
                </a:ln>
              </p:spPr>
              <p:txBody>
                <a:bodyPr wrap="none" anchor="ctr"/>
                <a:lstStyle/>
                <a:p>
                  <a:endParaRPr lang="en-US" dirty="0">
                    <a:latin typeface="Courier New" pitchFamily="49" charset="0"/>
                  </a:endParaRPr>
                </a:p>
              </p:txBody>
            </p:sp>
          </p:grpSp>
        </p:grpSp>
      </p:grpSp>
    </p:spTree>
  </p:cSld>
  <p:clrMapOvr>
    <a:masterClrMapping/>
  </p:clrMapOvr>
</p:sld>
</file>

<file path=ppt/slides/slide15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6" name="Footer Placeholder 2"/>
          <p:cNvSpPr>
            <a:spLocks noGrp="1"/>
          </p:cNvSpPr>
          <p:nvPr>
            <p:ph type="ftr" sz="quarter" idx="10"/>
          </p:nvPr>
        </p:nvSpPr>
        <p:spPr>
          <a:xfrm>
            <a:off x="3124200" y="6248400"/>
            <a:ext cx="2895600" cy="457200"/>
          </a:xfrm>
        </p:spPr>
        <p:txBody>
          <a:bodyPr/>
          <a:lstStyle/>
          <a:p>
            <a:pPr>
              <a:defRPr/>
            </a:pPr>
            <a:r>
              <a:rPr lang="en-US" b="0" dirty="0">
                <a:latin typeface="Arial" pitchFamily="34" charset="0"/>
                <a:cs typeface="+mn-cs"/>
              </a:rPr>
              <a:t>Art of Multiprocessor Programming</a:t>
            </a:r>
          </a:p>
        </p:txBody>
      </p:sp>
      <p:sp>
        <p:nvSpPr>
          <p:cNvPr id="27" name="Slide Number Placeholder 3"/>
          <p:cNvSpPr>
            <a:spLocks noGrp="1"/>
          </p:cNvSpPr>
          <p:nvPr>
            <p:ph type="sldNum" sz="quarter" idx="11"/>
          </p:nvPr>
        </p:nvSpPr>
        <p:spPr>
          <a:xfrm>
            <a:off x="6553200" y="6248400"/>
            <a:ext cx="1905000" cy="457200"/>
          </a:xfrm>
        </p:spPr>
        <p:txBody>
          <a:bodyPr/>
          <a:lstStyle/>
          <a:p>
            <a:pPr>
              <a:defRPr/>
            </a:pPr>
            <a:fld id="{678C7604-DB16-421D-882C-8FDAA9BA1F84}" type="slidenum">
              <a:rPr lang="x-none" b="0">
                <a:latin typeface="Arial" pitchFamily="34" charset="0"/>
                <a:cs typeface="+mn-cs"/>
              </a:rPr>
              <a:pPr>
                <a:defRPr/>
              </a:pPr>
              <a:t>154</a:t>
            </a:fld>
            <a:endParaRPr lang="en-US" b="0" dirty="0">
              <a:latin typeface="Arial" pitchFamily="34" charset="0"/>
              <a:cs typeface="+mn-cs"/>
            </a:endParaRPr>
          </a:p>
        </p:txBody>
      </p:sp>
      <p:sp>
        <p:nvSpPr>
          <p:cNvPr id="158725" name="Rectangle 3"/>
          <p:cNvSpPr>
            <a:spLocks noGrp="1" noChangeArrowheads="1"/>
          </p:cNvSpPr>
          <p:nvPr>
            <p:ph type="title" idx="4294967295"/>
          </p:nvPr>
        </p:nvSpPr>
        <p:spPr/>
        <p:txBody>
          <a:bodyPr/>
          <a:lstStyle/>
          <a:p>
            <a:pPr eaLnBrk="1" hangingPunct="1"/>
            <a:r>
              <a:rPr lang="en-US" dirty="0"/>
              <a:t>Example</a:t>
            </a:r>
          </a:p>
        </p:txBody>
      </p:sp>
      <p:grpSp>
        <p:nvGrpSpPr>
          <p:cNvPr id="158726" name="Group 4"/>
          <p:cNvGrpSpPr>
            <a:grpSpLocks/>
          </p:cNvGrpSpPr>
          <p:nvPr/>
        </p:nvGrpSpPr>
        <p:grpSpPr bwMode="auto">
          <a:xfrm>
            <a:off x="838200" y="5257800"/>
            <a:ext cx="7391400" cy="762000"/>
            <a:chOff x="528" y="3312"/>
            <a:chExt cx="4656" cy="480"/>
          </a:xfrm>
        </p:grpSpPr>
        <p:sp>
          <p:nvSpPr>
            <p:cNvPr id="158746" name="AutoShape 5"/>
            <p:cNvSpPr>
              <a:spLocks noChangeArrowheads="1"/>
            </p:cNvSpPr>
            <p:nvPr/>
          </p:nvSpPr>
          <p:spPr bwMode="auto">
            <a:xfrm>
              <a:off x="528" y="3312"/>
              <a:ext cx="4656" cy="480"/>
            </a:xfrm>
            <a:prstGeom prst="rightArrow">
              <a:avLst>
                <a:gd name="adj1" fmla="val 50000"/>
                <a:gd name="adj2" fmla="val 242500"/>
              </a:avLst>
            </a:prstGeom>
            <a:solidFill>
              <a:srgbClr val="0099FF"/>
            </a:solidFill>
            <a:ln w="38100">
              <a:solidFill>
                <a:srgbClr val="0099FF"/>
              </a:solidFill>
              <a:miter lim="800000"/>
              <a:headEnd/>
              <a:tailEnd/>
            </a:ln>
          </p:spPr>
          <p:txBody>
            <a:bodyPr wrap="none" anchor="ctr"/>
            <a:lstStyle/>
            <a:p>
              <a:endParaRPr lang="en-US" dirty="0">
                <a:latin typeface="Courier New" pitchFamily="49" charset="0"/>
              </a:endParaRPr>
            </a:p>
          </p:txBody>
        </p:sp>
        <p:sp>
          <p:nvSpPr>
            <p:cNvPr id="158747" name="Text Box 6"/>
            <p:cNvSpPr txBox="1">
              <a:spLocks noChangeArrowheads="1"/>
            </p:cNvSpPr>
            <p:nvPr/>
          </p:nvSpPr>
          <p:spPr bwMode="auto">
            <a:xfrm>
              <a:off x="2143" y="3408"/>
              <a:ext cx="483" cy="291"/>
            </a:xfrm>
            <a:prstGeom prst="rect">
              <a:avLst/>
            </a:prstGeom>
            <a:noFill/>
            <a:ln w="9525">
              <a:noFill/>
              <a:miter lim="800000"/>
              <a:headEnd/>
              <a:tailEnd/>
            </a:ln>
          </p:spPr>
          <p:txBody>
            <a:bodyPr wrap="none">
              <a:spAutoFit/>
            </a:bodyPr>
            <a:lstStyle/>
            <a:p>
              <a:pPr algn="r"/>
              <a:r>
                <a:rPr lang="en-US" b="0" dirty="0">
                  <a:solidFill>
                    <a:schemeClr val="bg1"/>
                  </a:solidFill>
                  <a:latin typeface="Arial" pitchFamily="34" charset="0"/>
                </a:rPr>
                <a:t>time</a:t>
              </a:r>
            </a:p>
          </p:txBody>
        </p:sp>
      </p:grpSp>
      <p:sp>
        <p:nvSpPr>
          <p:cNvPr id="158727" name="AutoShape 7"/>
          <p:cNvSpPr>
            <a:spLocks noChangeArrowheads="1"/>
          </p:cNvSpPr>
          <p:nvPr/>
        </p:nvSpPr>
        <p:spPr bwMode="auto">
          <a:xfrm>
            <a:off x="914400" y="3352800"/>
            <a:ext cx="1828800" cy="990600"/>
          </a:xfrm>
          <a:prstGeom prst="leftRightArrow">
            <a:avLst>
              <a:gd name="adj1" fmla="val 50000"/>
              <a:gd name="adj2" fmla="val 36923"/>
            </a:avLst>
          </a:prstGeom>
          <a:solidFill>
            <a:srgbClr val="6666FF"/>
          </a:solidFill>
          <a:ln w="38100">
            <a:solidFill>
              <a:schemeClr val="tx1"/>
            </a:solidFill>
            <a:miter lim="800000"/>
            <a:headEnd/>
            <a:tailEnd/>
          </a:ln>
        </p:spPr>
        <p:txBody>
          <a:bodyPr wrap="none" anchor="ctr"/>
          <a:lstStyle/>
          <a:p>
            <a:pPr algn="ctr"/>
            <a:r>
              <a:rPr lang="en-US" dirty="0">
                <a:solidFill>
                  <a:schemeClr val="bg1"/>
                </a:solidFill>
                <a:latin typeface="Arial" pitchFamily="34" charset="0"/>
              </a:rPr>
              <a:t>q.enq(x)</a:t>
            </a:r>
          </a:p>
        </p:txBody>
      </p:sp>
      <p:sp>
        <p:nvSpPr>
          <p:cNvPr id="158729" name="AutoShape 22"/>
          <p:cNvSpPr>
            <a:spLocks noChangeArrowheads="1"/>
          </p:cNvSpPr>
          <p:nvPr/>
        </p:nvSpPr>
        <p:spPr bwMode="auto">
          <a:xfrm>
            <a:off x="3200400" y="4343400"/>
            <a:ext cx="1981200" cy="990600"/>
          </a:xfrm>
          <a:prstGeom prst="leftRightArrow">
            <a:avLst>
              <a:gd name="adj1" fmla="val 50000"/>
              <a:gd name="adj2" fmla="val 40000"/>
            </a:avLst>
          </a:prstGeom>
          <a:solidFill>
            <a:srgbClr val="FF0000"/>
          </a:solidFill>
          <a:ln w="38100">
            <a:solidFill>
              <a:schemeClr val="tx1"/>
            </a:solidFill>
            <a:miter lim="800000"/>
            <a:headEnd/>
            <a:tailEnd/>
          </a:ln>
        </p:spPr>
        <p:txBody>
          <a:bodyPr wrap="none" anchor="ctr"/>
          <a:lstStyle/>
          <a:p>
            <a:pPr algn="ctr"/>
            <a:r>
              <a:rPr lang="en-US" dirty="0">
                <a:solidFill>
                  <a:schemeClr val="bg1"/>
                </a:solidFill>
                <a:latin typeface="Arial" pitchFamily="34" charset="0"/>
              </a:rPr>
              <a:t>q.enq(y)</a:t>
            </a:r>
          </a:p>
        </p:txBody>
      </p:sp>
      <p:sp>
        <p:nvSpPr>
          <p:cNvPr id="158730" name="AutoShape 23"/>
          <p:cNvSpPr>
            <a:spLocks noChangeArrowheads="1"/>
          </p:cNvSpPr>
          <p:nvPr/>
        </p:nvSpPr>
        <p:spPr bwMode="auto">
          <a:xfrm>
            <a:off x="3657600" y="3352800"/>
            <a:ext cx="1828800" cy="990600"/>
          </a:xfrm>
          <a:prstGeom prst="leftRightArrow">
            <a:avLst>
              <a:gd name="adj1" fmla="val 50000"/>
              <a:gd name="adj2" fmla="val 36923"/>
            </a:avLst>
          </a:prstGeom>
          <a:solidFill>
            <a:srgbClr val="6666FF"/>
          </a:solidFill>
          <a:ln w="38100">
            <a:solidFill>
              <a:schemeClr val="tx1"/>
            </a:solidFill>
            <a:miter lim="800000"/>
            <a:headEnd/>
            <a:tailEnd/>
          </a:ln>
        </p:spPr>
        <p:txBody>
          <a:bodyPr wrap="none" anchor="ctr"/>
          <a:lstStyle/>
          <a:p>
            <a:pPr algn="ctr"/>
            <a:r>
              <a:rPr lang="en-US" dirty="0">
                <a:solidFill>
                  <a:schemeClr val="bg1"/>
                </a:solidFill>
                <a:latin typeface="Arial" pitchFamily="34" charset="0"/>
              </a:rPr>
              <a:t>q.deq(y)</a:t>
            </a:r>
          </a:p>
        </p:txBody>
      </p:sp>
      <p:pic>
        <p:nvPicPr>
          <p:cNvPr id="158732" name="Picture 25" descr="MCj03970740000[1]"/>
          <p:cNvPicPr>
            <a:picLocks noChangeAspect="1" noChangeArrowheads="1"/>
          </p:cNvPicPr>
          <p:nvPr/>
        </p:nvPicPr>
        <p:blipFill>
          <a:blip r:embed="rId3" cstate="print"/>
          <a:srcRect/>
          <a:stretch>
            <a:fillRect/>
          </a:stretch>
        </p:blipFill>
        <p:spPr bwMode="auto">
          <a:xfrm>
            <a:off x="450850" y="534988"/>
            <a:ext cx="866775" cy="858837"/>
          </a:xfrm>
          <a:prstGeom prst="rect">
            <a:avLst/>
          </a:prstGeom>
          <a:noFill/>
          <a:ln w="9525">
            <a:noFill/>
            <a:miter lim="800000"/>
            <a:headEnd/>
            <a:tailEnd/>
          </a:ln>
        </p:spPr>
      </p:pic>
      <p:pic>
        <p:nvPicPr>
          <p:cNvPr id="28" name="Picture 7"/>
          <p:cNvPicPr>
            <a:picLocks noChangeAspect="1" noChangeArrowheads="1"/>
          </p:cNvPicPr>
          <p:nvPr/>
        </p:nvPicPr>
        <p:blipFill>
          <a:blip r:embed="rId4" cstate="print"/>
          <a:srcRect/>
          <a:stretch>
            <a:fillRect/>
          </a:stretch>
        </p:blipFill>
        <p:spPr bwMode="auto">
          <a:xfrm>
            <a:off x="655638" y="6157913"/>
            <a:ext cx="587375" cy="587375"/>
          </a:xfrm>
          <a:prstGeom prst="rect">
            <a:avLst/>
          </a:prstGeom>
          <a:noFill/>
          <a:ln w="9525">
            <a:noFill/>
            <a:miter lim="800000"/>
            <a:headEnd/>
            <a:tailEnd/>
          </a:ln>
        </p:spPr>
      </p:pic>
      <p:grpSp>
        <p:nvGrpSpPr>
          <p:cNvPr id="18" name="Group 17">
            <a:extLst>
              <a:ext uri="{FF2B5EF4-FFF2-40B4-BE49-F238E27FC236}">
                <a16:creationId xmlns:a16="http://schemas.microsoft.com/office/drawing/2014/main" id="{17FDA85C-8A9D-DABA-C28E-99CF1981B587}"/>
              </a:ext>
            </a:extLst>
          </p:cNvPr>
          <p:cNvGrpSpPr/>
          <p:nvPr/>
        </p:nvGrpSpPr>
        <p:grpSpPr>
          <a:xfrm>
            <a:off x="3286125" y="2565797"/>
            <a:ext cx="1828800" cy="466725"/>
            <a:chOff x="3286125" y="2565797"/>
            <a:chExt cx="1828800" cy="466725"/>
          </a:xfrm>
        </p:grpSpPr>
        <p:grpSp>
          <p:nvGrpSpPr>
            <p:cNvPr id="19" name="Group 18">
              <a:extLst>
                <a:ext uri="{FF2B5EF4-FFF2-40B4-BE49-F238E27FC236}">
                  <a16:creationId xmlns:a16="http://schemas.microsoft.com/office/drawing/2014/main" id="{2BDF7C6F-0628-2438-674C-99F6433777E0}"/>
                </a:ext>
              </a:extLst>
            </p:cNvPr>
            <p:cNvGrpSpPr>
              <a:grpSpLocks/>
            </p:cNvGrpSpPr>
            <p:nvPr/>
          </p:nvGrpSpPr>
          <p:grpSpPr bwMode="auto">
            <a:xfrm>
              <a:off x="4352925" y="2718197"/>
              <a:ext cx="219075" cy="174625"/>
              <a:chOff x="2640" y="1426"/>
              <a:chExt cx="138" cy="110"/>
            </a:xfrm>
            <a:solidFill>
              <a:srgbClr val="00CC00"/>
            </a:solidFill>
          </p:grpSpPr>
          <p:sp>
            <p:nvSpPr>
              <p:cNvPr id="35" name="Oval 19">
                <a:extLst>
                  <a:ext uri="{FF2B5EF4-FFF2-40B4-BE49-F238E27FC236}">
                    <a16:creationId xmlns:a16="http://schemas.microsoft.com/office/drawing/2014/main" id="{42945213-1CAD-A405-B110-D598B0C8DE4C}"/>
                  </a:ext>
                </a:extLst>
              </p:cNvPr>
              <p:cNvSpPr>
                <a:spLocks noChangeArrowheads="1"/>
              </p:cNvSpPr>
              <p:nvPr/>
            </p:nvSpPr>
            <p:spPr bwMode="auto">
              <a:xfrm>
                <a:off x="2640" y="1426"/>
                <a:ext cx="138" cy="110"/>
              </a:xfrm>
              <a:prstGeom prst="ellipse">
                <a:avLst/>
              </a:prstGeom>
              <a:grpFill/>
              <a:ln w="19050">
                <a:solidFill>
                  <a:schemeClr val="tx1"/>
                </a:solidFill>
                <a:round/>
                <a:headEnd/>
                <a:tailEnd/>
              </a:ln>
              <a:effectLst>
                <a:glow rad="139700">
                  <a:schemeClr val="accent3">
                    <a:satMod val="175000"/>
                    <a:alpha val="40000"/>
                  </a:schemeClr>
                </a:glow>
              </a:effectLst>
            </p:spPr>
            <p:txBody>
              <a:bodyPr wrap="none" anchor="ctr"/>
              <a:lstStyle/>
              <a:p>
                <a:pPr algn="r"/>
                <a:endParaRPr lang="en-US" sz="4400" b="0" u="sng" dirty="0">
                  <a:solidFill>
                    <a:srgbClr val="0000FF"/>
                  </a:solidFill>
                  <a:latin typeface="Arial" pitchFamily="34" charset="0"/>
                </a:endParaRPr>
              </a:p>
            </p:txBody>
          </p:sp>
          <p:sp>
            <p:nvSpPr>
              <p:cNvPr id="36" name="Oval 20">
                <a:extLst>
                  <a:ext uri="{FF2B5EF4-FFF2-40B4-BE49-F238E27FC236}">
                    <a16:creationId xmlns:a16="http://schemas.microsoft.com/office/drawing/2014/main" id="{23BD7553-20E4-1E41-B5B7-442ED05B0B6E}"/>
                  </a:ext>
                </a:extLst>
              </p:cNvPr>
              <p:cNvSpPr>
                <a:spLocks noChangeArrowheads="1"/>
              </p:cNvSpPr>
              <p:nvPr/>
            </p:nvSpPr>
            <p:spPr bwMode="auto">
              <a:xfrm>
                <a:off x="2718" y="1445"/>
                <a:ext cx="37" cy="31"/>
              </a:xfrm>
              <a:prstGeom prst="ellipse">
                <a:avLst/>
              </a:prstGeom>
              <a:grpFill/>
              <a:ln w="19050">
                <a:solidFill>
                  <a:schemeClr val="tx1"/>
                </a:solidFill>
                <a:round/>
                <a:headEnd/>
                <a:tailEnd/>
              </a:ln>
            </p:spPr>
            <p:txBody>
              <a:bodyPr wrap="none" anchor="ctr"/>
              <a:lstStyle/>
              <a:p>
                <a:endParaRPr lang="en-US" dirty="0">
                  <a:latin typeface="Courier New" pitchFamily="49" charset="0"/>
                </a:endParaRPr>
              </a:p>
            </p:txBody>
          </p:sp>
        </p:grpSp>
        <p:grpSp>
          <p:nvGrpSpPr>
            <p:cNvPr id="20" name="Group 5">
              <a:extLst>
                <a:ext uri="{FF2B5EF4-FFF2-40B4-BE49-F238E27FC236}">
                  <a16:creationId xmlns:a16="http://schemas.microsoft.com/office/drawing/2014/main" id="{F81F28BF-A8D9-983D-7D1F-A0EDD8FCA70D}"/>
                </a:ext>
              </a:extLst>
            </p:cNvPr>
            <p:cNvGrpSpPr>
              <a:grpSpLocks/>
            </p:cNvGrpSpPr>
            <p:nvPr/>
          </p:nvGrpSpPr>
          <p:grpSpPr bwMode="auto">
            <a:xfrm>
              <a:off x="3286125" y="2565797"/>
              <a:ext cx="1828800" cy="466725"/>
              <a:chOff x="2160" y="1920"/>
              <a:chExt cx="1152" cy="294"/>
            </a:xfrm>
          </p:grpSpPr>
          <p:grpSp>
            <p:nvGrpSpPr>
              <p:cNvPr id="21" name="Group 6">
                <a:extLst>
                  <a:ext uri="{FF2B5EF4-FFF2-40B4-BE49-F238E27FC236}">
                    <a16:creationId xmlns:a16="http://schemas.microsoft.com/office/drawing/2014/main" id="{B10F1254-ACC3-CBB7-2C76-E5C7C8CCD11A}"/>
                  </a:ext>
                </a:extLst>
              </p:cNvPr>
              <p:cNvGrpSpPr>
                <a:grpSpLocks/>
              </p:cNvGrpSpPr>
              <p:nvPr/>
            </p:nvGrpSpPr>
            <p:grpSpPr bwMode="auto">
              <a:xfrm>
                <a:off x="2234" y="2012"/>
                <a:ext cx="138" cy="110"/>
                <a:chOff x="2928" y="1465"/>
                <a:chExt cx="271" cy="215"/>
              </a:xfrm>
            </p:grpSpPr>
            <p:sp>
              <p:nvSpPr>
                <p:cNvPr id="33" name="Oval 7">
                  <a:extLst>
                    <a:ext uri="{FF2B5EF4-FFF2-40B4-BE49-F238E27FC236}">
                      <a16:creationId xmlns:a16="http://schemas.microsoft.com/office/drawing/2014/main" id="{2A48A166-8B41-9EFF-F05F-7107EAC4A57F}"/>
                    </a:ext>
                  </a:extLst>
                </p:cNvPr>
                <p:cNvSpPr>
                  <a:spLocks noChangeArrowheads="1"/>
                </p:cNvSpPr>
                <p:nvPr/>
              </p:nvSpPr>
              <p:spPr bwMode="auto">
                <a:xfrm>
                  <a:off x="2928" y="1465"/>
                  <a:ext cx="271" cy="215"/>
                </a:xfrm>
                <a:prstGeom prst="ellipse">
                  <a:avLst/>
                </a:prstGeom>
                <a:solidFill>
                  <a:srgbClr val="3399FF"/>
                </a:solidFill>
                <a:ln w="19050">
                  <a:solidFill>
                    <a:schemeClr val="tx1"/>
                  </a:solidFill>
                  <a:round/>
                  <a:headEnd/>
                  <a:tailEnd/>
                </a:ln>
                <a:effectLst>
                  <a:glow rad="139700">
                    <a:schemeClr val="accent3">
                      <a:satMod val="175000"/>
                      <a:alpha val="40000"/>
                    </a:schemeClr>
                  </a:glow>
                </a:effectLst>
              </p:spPr>
              <p:txBody>
                <a:bodyPr wrap="none" anchor="ctr"/>
                <a:lstStyle/>
                <a:p>
                  <a:pPr algn="r"/>
                  <a:endParaRPr lang="en-US" sz="4400" b="0" u="sng" dirty="0">
                    <a:solidFill>
                      <a:srgbClr val="0000FF"/>
                    </a:solidFill>
                    <a:latin typeface="Arial" pitchFamily="34" charset="0"/>
                  </a:endParaRPr>
                </a:p>
              </p:txBody>
            </p:sp>
            <p:sp>
              <p:nvSpPr>
                <p:cNvPr id="34" name="Oval 8">
                  <a:extLst>
                    <a:ext uri="{FF2B5EF4-FFF2-40B4-BE49-F238E27FC236}">
                      <a16:creationId xmlns:a16="http://schemas.microsoft.com/office/drawing/2014/main" id="{0E8B4BC1-CD2E-2B0F-36D8-827D8A942028}"/>
                    </a:ext>
                  </a:extLst>
                </p:cNvPr>
                <p:cNvSpPr>
                  <a:spLocks noChangeArrowheads="1"/>
                </p:cNvSpPr>
                <p:nvPr/>
              </p:nvSpPr>
              <p:spPr bwMode="auto">
                <a:xfrm>
                  <a:off x="3082" y="1503"/>
                  <a:ext cx="71" cy="60"/>
                </a:xfrm>
                <a:prstGeom prst="ellipse">
                  <a:avLst/>
                </a:prstGeom>
                <a:solidFill>
                  <a:srgbClr val="00FFFF"/>
                </a:solidFill>
                <a:ln w="19050">
                  <a:solidFill>
                    <a:schemeClr val="bg1"/>
                  </a:solidFill>
                  <a:round/>
                  <a:headEnd/>
                  <a:tailEnd/>
                </a:ln>
              </p:spPr>
              <p:txBody>
                <a:bodyPr wrap="none" anchor="ctr"/>
                <a:lstStyle/>
                <a:p>
                  <a:endParaRPr lang="en-US" dirty="0">
                    <a:latin typeface="Courier New" pitchFamily="49" charset="0"/>
                  </a:endParaRPr>
                </a:p>
              </p:txBody>
            </p:sp>
          </p:grpSp>
          <p:sp>
            <p:nvSpPr>
              <p:cNvPr id="22" name="Rectangle 9">
                <a:extLst>
                  <a:ext uri="{FF2B5EF4-FFF2-40B4-BE49-F238E27FC236}">
                    <a16:creationId xmlns:a16="http://schemas.microsoft.com/office/drawing/2014/main" id="{96B05787-8C24-A66B-9241-413B71708349}"/>
                  </a:ext>
                </a:extLst>
              </p:cNvPr>
              <p:cNvSpPr>
                <a:spLocks noChangeArrowheads="1"/>
              </p:cNvSpPr>
              <p:nvPr/>
            </p:nvSpPr>
            <p:spPr bwMode="auto">
              <a:xfrm>
                <a:off x="2160" y="1920"/>
                <a:ext cx="294" cy="294"/>
              </a:xfrm>
              <a:prstGeom prst="rect">
                <a:avLst/>
              </a:prstGeom>
              <a:noFill/>
              <a:ln w="38100">
                <a:solidFill>
                  <a:schemeClr val="bg1"/>
                </a:solidFill>
                <a:miter lim="800000"/>
                <a:headEnd/>
                <a:tailEnd/>
              </a:ln>
            </p:spPr>
            <p:txBody>
              <a:bodyPr wrap="none" anchor="ctr"/>
              <a:lstStyle/>
              <a:p>
                <a:endParaRPr lang="en-US" dirty="0">
                  <a:latin typeface="Courier New" pitchFamily="49" charset="0"/>
                </a:endParaRPr>
              </a:p>
            </p:txBody>
          </p:sp>
          <p:sp>
            <p:nvSpPr>
              <p:cNvPr id="23" name="Rectangle 10">
                <a:extLst>
                  <a:ext uri="{FF2B5EF4-FFF2-40B4-BE49-F238E27FC236}">
                    <a16:creationId xmlns:a16="http://schemas.microsoft.com/office/drawing/2014/main" id="{56320537-19BE-2E85-02F1-9DF913646EA2}"/>
                  </a:ext>
                </a:extLst>
              </p:cNvPr>
              <p:cNvSpPr>
                <a:spLocks noChangeArrowheads="1"/>
              </p:cNvSpPr>
              <p:nvPr/>
            </p:nvSpPr>
            <p:spPr bwMode="auto">
              <a:xfrm>
                <a:off x="2454" y="1920"/>
                <a:ext cx="294" cy="294"/>
              </a:xfrm>
              <a:prstGeom prst="rect">
                <a:avLst/>
              </a:prstGeom>
              <a:noFill/>
              <a:ln w="38100">
                <a:solidFill>
                  <a:schemeClr val="bg1"/>
                </a:solidFill>
                <a:miter lim="800000"/>
                <a:headEnd/>
                <a:tailEnd/>
              </a:ln>
            </p:spPr>
            <p:txBody>
              <a:bodyPr wrap="none" anchor="ctr"/>
              <a:lstStyle/>
              <a:p>
                <a:endParaRPr lang="en-US" dirty="0">
                  <a:latin typeface="Courier New" pitchFamily="49" charset="0"/>
                </a:endParaRPr>
              </a:p>
            </p:txBody>
          </p:sp>
          <p:sp>
            <p:nvSpPr>
              <p:cNvPr id="24" name="Rectangle 11">
                <a:extLst>
                  <a:ext uri="{FF2B5EF4-FFF2-40B4-BE49-F238E27FC236}">
                    <a16:creationId xmlns:a16="http://schemas.microsoft.com/office/drawing/2014/main" id="{CA26F38D-D9BB-FA02-777F-E14C14ED010A}"/>
                  </a:ext>
                </a:extLst>
              </p:cNvPr>
              <p:cNvSpPr>
                <a:spLocks noChangeArrowheads="1"/>
              </p:cNvSpPr>
              <p:nvPr/>
            </p:nvSpPr>
            <p:spPr bwMode="auto">
              <a:xfrm>
                <a:off x="2748" y="1920"/>
                <a:ext cx="294" cy="294"/>
              </a:xfrm>
              <a:prstGeom prst="rect">
                <a:avLst/>
              </a:prstGeom>
              <a:noFill/>
              <a:ln w="38100">
                <a:solidFill>
                  <a:schemeClr val="bg1"/>
                </a:solidFill>
                <a:miter lim="800000"/>
                <a:headEnd/>
                <a:tailEnd/>
              </a:ln>
            </p:spPr>
            <p:txBody>
              <a:bodyPr wrap="none" anchor="ctr"/>
              <a:lstStyle/>
              <a:p>
                <a:endParaRPr lang="en-US" dirty="0">
                  <a:latin typeface="Courier New" pitchFamily="49" charset="0"/>
                </a:endParaRPr>
              </a:p>
            </p:txBody>
          </p:sp>
          <p:sp>
            <p:nvSpPr>
              <p:cNvPr id="25" name="Line 12">
                <a:extLst>
                  <a:ext uri="{FF2B5EF4-FFF2-40B4-BE49-F238E27FC236}">
                    <a16:creationId xmlns:a16="http://schemas.microsoft.com/office/drawing/2014/main" id="{3711658C-FF3C-D5AF-A2E6-419AB10E9024}"/>
                  </a:ext>
                </a:extLst>
              </p:cNvPr>
              <p:cNvSpPr>
                <a:spLocks noChangeShapeType="1"/>
              </p:cNvSpPr>
              <p:nvPr/>
            </p:nvSpPr>
            <p:spPr bwMode="auto">
              <a:xfrm>
                <a:off x="3018" y="1920"/>
                <a:ext cx="294" cy="0"/>
              </a:xfrm>
              <a:prstGeom prst="line">
                <a:avLst/>
              </a:prstGeom>
              <a:noFill/>
              <a:ln w="38100">
                <a:solidFill>
                  <a:schemeClr val="bg1"/>
                </a:solidFill>
                <a:round/>
                <a:headEnd/>
                <a:tailEnd/>
              </a:ln>
            </p:spPr>
            <p:txBody>
              <a:bodyPr wrap="none" anchor="ctr"/>
              <a:lstStyle/>
              <a:p>
                <a:endParaRPr lang="en-US" dirty="0">
                  <a:latin typeface="Courier New" pitchFamily="49" charset="0"/>
                </a:endParaRPr>
              </a:p>
            </p:txBody>
          </p:sp>
          <p:sp>
            <p:nvSpPr>
              <p:cNvPr id="29" name="Line 13">
                <a:extLst>
                  <a:ext uri="{FF2B5EF4-FFF2-40B4-BE49-F238E27FC236}">
                    <a16:creationId xmlns:a16="http://schemas.microsoft.com/office/drawing/2014/main" id="{0D110BBB-9473-D995-0C6E-F69DD4DD05D7}"/>
                  </a:ext>
                </a:extLst>
              </p:cNvPr>
              <p:cNvSpPr>
                <a:spLocks noChangeShapeType="1"/>
              </p:cNvSpPr>
              <p:nvPr/>
            </p:nvSpPr>
            <p:spPr bwMode="auto">
              <a:xfrm>
                <a:off x="3018" y="2214"/>
                <a:ext cx="294" cy="0"/>
              </a:xfrm>
              <a:prstGeom prst="line">
                <a:avLst/>
              </a:prstGeom>
              <a:noFill/>
              <a:ln w="38100">
                <a:solidFill>
                  <a:schemeClr val="bg1"/>
                </a:solidFill>
                <a:round/>
                <a:headEnd/>
                <a:tailEnd/>
              </a:ln>
            </p:spPr>
            <p:txBody>
              <a:bodyPr wrap="none" anchor="ctr"/>
              <a:lstStyle/>
              <a:p>
                <a:endParaRPr lang="en-US" dirty="0">
                  <a:latin typeface="Courier New" pitchFamily="49" charset="0"/>
                </a:endParaRPr>
              </a:p>
            </p:txBody>
          </p:sp>
          <p:grpSp>
            <p:nvGrpSpPr>
              <p:cNvPr id="30" name="Group 14">
                <a:extLst>
                  <a:ext uri="{FF2B5EF4-FFF2-40B4-BE49-F238E27FC236}">
                    <a16:creationId xmlns:a16="http://schemas.microsoft.com/office/drawing/2014/main" id="{73EE7B18-2B27-6FD7-2885-A6C4FE4753ED}"/>
                  </a:ext>
                </a:extLst>
              </p:cNvPr>
              <p:cNvGrpSpPr>
                <a:grpSpLocks/>
              </p:cNvGrpSpPr>
              <p:nvPr/>
            </p:nvGrpSpPr>
            <p:grpSpPr bwMode="auto">
              <a:xfrm>
                <a:off x="2528" y="2012"/>
                <a:ext cx="138" cy="110"/>
                <a:chOff x="3648" y="3312"/>
                <a:chExt cx="271" cy="215"/>
              </a:xfrm>
            </p:grpSpPr>
            <p:sp>
              <p:nvSpPr>
                <p:cNvPr id="31" name="Oval 15">
                  <a:extLst>
                    <a:ext uri="{FF2B5EF4-FFF2-40B4-BE49-F238E27FC236}">
                      <a16:creationId xmlns:a16="http://schemas.microsoft.com/office/drawing/2014/main" id="{BA26CBC7-F66C-5C78-BE29-A8501C50B905}"/>
                    </a:ext>
                  </a:extLst>
                </p:cNvPr>
                <p:cNvSpPr>
                  <a:spLocks noChangeArrowheads="1"/>
                </p:cNvSpPr>
                <p:nvPr/>
              </p:nvSpPr>
              <p:spPr bwMode="auto">
                <a:xfrm>
                  <a:off x="3648" y="3312"/>
                  <a:ext cx="271" cy="215"/>
                </a:xfrm>
                <a:prstGeom prst="ellipse">
                  <a:avLst/>
                </a:prstGeom>
                <a:solidFill>
                  <a:srgbClr val="FF0000"/>
                </a:solidFill>
                <a:ln w="19050">
                  <a:solidFill>
                    <a:schemeClr val="tx1"/>
                  </a:solidFill>
                  <a:round/>
                  <a:headEnd/>
                  <a:tailEnd/>
                </a:ln>
                <a:effectLst>
                  <a:glow rad="139700">
                    <a:schemeClr val="accent3">
                      <a:satMod val="175000"/>
                      <a:alpha val="40000"/>
                    </a:schemeClr>
                  </a:glow>
                </a:effectLst>
              </p:spPr>
              <p:txBody>
                <a:bodyPr wrap="none" anchor="ctr"/>
                <a:lstStyle/>
                <a:p>
                  <a:pPr algn="r"/>
                  <a:endParaRPr lang="en-US" sz="4400" b="0" u="sng" dirty="0">
                    <a:solidFill>
                      <a:srgbClr val="0000FF"/>
                    </a:solidFill>
                    <a:latin typeface="Arial" pitchFamily="34" charset="0"/>
                  </a:endParaRPr>
                </a:p>
              </p:txBody>
            </p:sp>
            <p:sp>
              <p:nvSpPr>
                <p:cNvPr id="32" name="Oval 16">
                  <a:extLst>
                    <a:ext uri="{FF2B5EF4-FFF2-40B4-BE49-F238E27FC236}">
                      <a16:creationId xmlns:a16="http://schemas.microsoft.com/office/drawing/2014/main" id="{994933DE-121B-9917-0235-E6F3CE48286F}"/>
                    </a:ext>
                  </a:extLst>
                </p:cNvPr>
                <p:cNvSpPr>
                  <a:spLocks noChangeArrowheads="1"/>
                </p:cNvSpPr>
                <p:nvPr/>
              </p:nvSpPr>
              <p:spPr bwMode="auto">
                <a:xfrm>
                  <a:off x="3802" y="3350"/>
                  <a:ext cx="71" cy="60"/>
                </a:xfrm>
                <a:prstGeom prst="ellipse">
                  <a:avLst/>
                </a:prstGeom>
                <a:solidFill>
                  <a:srgbClr val="FF7C80"/>
                </a:solidFill>
                <a:ln w="19050">
                  <a:solidFill>
                    <a:schemeClr val="bg1"/>
                  </a:solidFill>
                  <a:round/>
                  <a:headEnd/>
                  <a:tailEnd/>
                </a:ln>
              </p:spPr>
              <p:txBody>
                <a:bodyPr wrap="none" anchor="ctr"/>
                <a:lstStyle/>
                <a:p>
                  <a:endParaRPr lang="en-US" dirty="0">
                    <a:latin typeface="Courier New" pitchFamily="49" charset="0"/>
                  </a:endParaRPr>
                </a:p>
              </p:txBody>
            </p:sp>
          </p:grpSp>
        </p:grpSp>
      </p:grpSp>
    </p:spTree>
  </p:cSld>
  <p:clrMapOvr>
    <a:masterClrMapping/>
  </p:clrMapOvr>
</p:sld>
</file>

<file path=ppt/slides/slide15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1" name="Footer Placeholder 2"/>
          <p:cNvSpPr>
            <a:spLocks noGrp="1"/>
          </p:cNvSpPr>
          <p:nvPr>
            <p:ph type="ftr" sz="quarter" idx="10"/>
          </p:nvPr>
        </p:nvSpPr>
        <p:spPr>
          <a:xfrm>
            <a:off x="3124200" y="6248400"/>
            <a:ext cx="2895600" cy="457200"/>
          </a:xfrm>
        </p:spPr>
        <p:txBody>
          <a:bodyPr/>
          <a:lstStyle/>
          <a:p>
            <a:pPr>
              <a:defRPr/>
            </a:pPr>
            <a:r>
              <a:rPr lang="en-US" b="0" dirty="0">
                <a:latin typeface="Arial" pitchFamily="34" charset="0"/>
                <a:cs typeface="+mn-cs"/>
              </a:rPr>
              <a:t>Art of Multiprocessor Programming</a:t>
            </a:r>
          </a:p>
        </p:txBody>
      </p:sp>
      <p:sp>
        <p:nvSpPr>
          <p:cNvPr id="32" name="Slide Number Placeholder 3"/>
          <p:cNvSpPr>
            <a:spLocks noGrp="1"/>
          </p:cNvSpPr>
          <p:nvPr>
            <p:ph type="sldNum" sz="quarter" idx="11"/>
          </p:nvPr>
        </p:nvSpPr>
        <p:spPr>
          <a:xfrm>
            <a:off x="6553200" y="6248400"/>
            <a:ext cx="1905000" cy="457200"/>
          </a:xfrm>
        </p:spPr>
        <p:txBody>
          <a:bodyPr/>
          <a:lstStyle/>
          <a:p>
            <a:pPr>
              <a:defRPr/>
            </a:pPr>
            <a:fld id="{026713B1-1332-4E1E-8F96-984552A71CF4}" type="slidenum">
              <a:rPr lang="x-none" b="0">
                <a:latin typeface="Arial" pitchFamily="34" charset="0"/>
                <a:cs typeface="+mn-cs"/>
              </a:rPr>
              <a:pPr>
                <a:defRPr/>
              </a:pPr>
              <a:t>155</a:t>
            </a:fld>
            <a:endParaRPr lang="en-US" b="0" dirty="0">
              <a:latin typeface="Arial" pitchFamily="34" charset="0"/>
              <a:cs typeface="+mn-cs"/>
            </a:endParaRPr>
          </a:p>
        </p:txBody>
      </p:sp>
      <p:sp>
        <p:nvSpPr>
          <p:cNvPr id="159749" name="Rectangle 3"/>
          <p:cNvSpPr>
            <a:spLocks noGrp="1" noChangeArrowheads="1"/>
          </p:cNvSpPr>
          <p:nvPr>
            <p:ph type="title" idx="4294967295"/>
          </p:nvPr>
        </p:nvSpPr>
        <p:spPr/>
        <p:txBody>
          <a:bodyPr/>
          <a:lstStyle/>
          <a:p>
            <a:pPr eaLnBrk="1" hangingPunct="1"/>
            <a:r>
              <a:rPr lang="en-US" dirty="0"/>
              <a:t>Example</a:t>
            </a:r>
          </a:p>
        </p:txBody>
      </p:sp>
      <p:grpSp>
        <p:nvGrpSpPr>
          <p:cNvPr id="159750" name="Group 4"/>
          <p:cNvGrpSpPr>
            <a:grpSpLocks/>
          </p:cNvGrpSpPr>
          <p:nvPr/>
        </p:nvGrpSpPr>
        <p:grpSpPr bwMode="auto">
          <a:xfrm>
            <a:off x="838200" y="5257800"/>
            <a:ext cx="7391400" cy="762000"/>
            <a:chOff x="528" y="3312"/>
            <a:chExt cx="4656" cy="480"/>
          </a:xfrm>
        </p:grpSpPr>
        <p:sp>
          <p:nvSpPr>
            <p:cNvPr id="159775" name="AutoShape 5"/>
            <p:cNvSpPr>
              <a:spLocks noChangeArrowheads="1"/>
            </p:cNvSpPr>
            <p:nvPr/>
          </p:nvSpPr>
          <p:spPr bwMode="auto">
            <a:xfrm>
              <a:off x="528" y="3312"/>
              <a:ext cx="4656" cy="480"/>
            </a:xfrm>
            <a:prstGeom prst="rightArrow">
              <a:avLst>
                <a:gd name="adj1" fmla="val 50000"/>
                <a:gd name="adj2" fmla="val 242500"/>
              </a:avLst>
            </a:prstGeom>
            <a:solidFill>
              <a:srgbClr val="0099FF"/>
            </a:solidFill>
            <a:ln w="38100">
              <a:solidFill>
                <a:srgbClr val="0099FF"/>
              </a:solidFill>
              <a:miter lim="800000"/>
              <a:headEnd/>
              <a:tailEnd/>
            </a:ln>
          </p:spPr>
          <p:txBody>
            <a:bodyPr wrap="none" anchor="ctr"/>
            <a:lstStyle/>
            <a:p>
              <a:endParaRPr lang="en-US" dirty="0">
                <a:latin typeface="Courier New" pitchFamily="49" charset="0"/>
              </a:endParaRPr>
            </a:p>
          </p:txBody>
        </p:sp>
        <p:sp>
          <p:nvSpPr>
            <p:cNvPr id="159776" name="Text Box 6"/>
            <p:cNvSpPr txBox="1">
              <a:spLocks noChangeArrowheads="1"/>
            </p:cNvSpPr>
            <p:nvPr/>
          </p:nvSpPr>
          <p:spPr bwMode="auto">
            <a:xfrm>
              <a:off x="2143" y="3408"/>
              <a:ext cx="483" cy="291"/>
            </a:xfrm>
            <a:prstGeom prst="rect">
              <a:avLst/>
            </a:prstGeom>
            <a:noFill/>
            <a:ln w="9525">
              <a:noFill/>
              <a:miter lim="800000"/>
              <a:headEnd/>
              <a:tailEnd/>
            </a:ln>
          </p:spPr>
          <p:txBody>
            <a:bodyPr wrap="none">
              <a:spAutoFit/>
            </a:bodyPr>
            <a:lstStyle/>
            <a:p>
              <a:pPr algn="r"/>
              <a:r>
                <a:rPr lang="en-US" b="0" dirty="0">
                  <a:solidFill>
                    <a:schemeClr val="bg1"/>
                  </a:solidFill>
                  <a:latin typeface="Arial" pitchFamily="34" charset="0"/>
                </a:rPr>
                <a:t>time</a:t>
              </a:r>
            </a:p>
          </p:txBody>
        </p:sp>
      </p:grpSp>
      <p:sp>
        <p:nvSpPr>
          <p:cNvPr id="159751" name="AutoShape 7"/>
          <p:cNvSpPr>
            <a:spLocks noChangeArrowheads="1"/>
          </p:cNvSpPr>
          <p:nvPr/>
        </p:nvSpPr>
        <p:spPr bwMode="auto">
          <a:xfrm>
            <a:off x="914400" y="3352800"/>
            <a:ext cx="1828800" cy="990600"/>
          </a:xfrm>
          <a:prstGeom prst="leftRightArrow">
            <a:avLst>
              <a:gd name="adj1" fmla="val 50000"/>
              <a:gd name="adj2" fmla="val 36923"/>
            </a:avLst>
          </a:prstGeom>
          <a:solidFill>
            <a:srgbClr val="6666FF"/>
          </a:solidFill>
          <a:ln w="38100">
            <a:solidFill>
              <a:schemeClr val="tx1"/>
            </a:solidFill>
            <a:miter lim="800000"/>
            <a:headEnd/>
            <a:tailEnd/>
          </a:ln>
        </p:spPr>
        <p:txBody>
          <a:bodyPr wrap="none" anchor="ctr"/>
          <a:lstStyle/>
          <a:p>
            <a:pPr algn="ctr"/>
            <a:r>
              <a:rPr lang="en-US" dirty="0">
                <a:solidFill>
                  <a:schemeClr val="bg1"/>
                </a:solidFill>
                <a:latin typeface="Arial" pitchFamily="34" charset="0"/>
              </a:rPr>
              <a:t>q.enq(x)</a:t>
            </a:r>
          </a:p>
        </p:txBody>
      </p:sp>
      <p:sp>
        <p:nvSpPr>
          <p:cNvPr id="159753" name="AutoShape 22"/>
          <p:cNvSpPr>
            <a:spLocks noChangeArrowheads="1"/>
          </p:cNvSpPr>
          <p:nvPr/>
        </p:nvSpPr>
        <p:spPr bwMode="auto">
          <a:xfrm>
            <a:off x="3200400" y="4343400"/>
            <a:ext cx="1981200" cy="990600"/>
          </a:xfrm>
          <a:prstGeom prst="leftRightArrow">
            <a:avLst>
              <a:gd name="adj1" fmla="val 50000"/>
              <a:gd name="adj2" fmla="val 40000"/>
            </a:avLst>
          </a:prstGeom>
          <a:solidFill>
            <a:srgbClr val="FF0000"/>
          </a:solidFill>
          <a:ln w="38100">
            <a:solidFill>
              <a:schemeClr val="tx1"/>
            </a:solidFill>
            <a:miter lim="800000"/>
            <a:headEnd/>
            <a:tailEnd/>
          </a:ln>
        </p:spPr>
        <p:txBody>
          <a:bodyPr wrap="none" anchor="ctr"/>
          <a:lstStyle/>
          <a:p>
            <a:pPr algn="ctr"/>
            <a:r>
              <a:rPr lang="en-US" dirty="0">
                <a:solidFill>
                  <a:schemeClr val="bg1"/>
                </a:solidFill>
                <a:latin typeface="Arial" pitchFamily="34" charset="0"/>
              </a:rPr>
              <a:t>q.enq(y)</a:t>
            </a:r>
          </a:p>
        </p:txBody>
      </p:sp>
      <p:sp>
        <p:nvSpPr>
          <p:cNvPr id="159754" name="AutoShape 23"/>
          <p:cNvSpPr>
            <a:spLocks noChangeArrowheads="1"/>
          </p:cNvSpPr>
          <p:nvPr/>
        </p:nvSpPr>
        <p:spPr bwMode="auto">
          <a:xfrm>
            <a:off x="3657600" y="3352800"/>
            <a:ext cx="1828800" cy="990600"/>
          </a:xfrm>
          <a:prstGeom prst="leftRightArrow">
            <a:avLst>
              <a:gd name="adj1" fmla="val 50000"/>
              <a:gd name="adj2" fmla="val 36923"/>
            </a:avLst>
          </a:prstGeom>
          <a:solidFill>
            <a:srgbClr val="6666FF"/>
          </a:solidFill>
          <a:ln w="38100">
            <a:solidFill>
              <a:schemeClr val="tx1"/>
            </a:solidFill>
            <a:miter lim="800000"/>
            <a:headEnd/>
            <a:tailEnd/>
          </a:ln>
        </p:spPr>
        <p:txBody>
          <a:bodyPr wrap="none" anchor="ctr"/>
          <a:lstStyle/>
          <a:p>
            <a:pPr algn="ctr"/>
            <a:r>
              <a:rPr lang="en-US" dirty="0">
                <a:solidFill>
                  <a:schemeClr val="bg1"/>
                </a:solidFill>
                <a:latin typeface="Arial" pitchFamily="34" charset="0"/>
              </a:rPr>
              <a:t>q.deq(y)</a:t>
            </a:r>
          </a:p>
        </p:txBody>
      </p:sp>
      <p:grpSp>
        <p:nvGrpSpPr>
          <p:cNvPr id="159755" name="Group 24"/>
          <p:cNvGrpSpPr>
            <a:grpSpLocks/>
          </p:cNvGrpSpPr>
          <p:nvPr/>
        </p:nvGrpSpPr>
        <p:grpSpPr bwMode="auto">
          <a:xfrm>
            <a:off x="909638" y="3362325"/>
            <a:ext cx="4267200" cy="1981200"/>
            <a:chOff x="573" y="2118"/>
            <a:chExt cx="2688" cy="1248"/>
          </a:xfrm>
        </p:grpSpPr>
        <p:sp>
          <p:nvSpPr>
            <p:cNvPr id="159758" name="AutoShape 25"/>
            <p:cNvSpPr>
              <a:spLocks noChangeArrowheads="1"/>
            </p:cNvSpPr>
            <p:nvPr/>
          </p:nvSpPr>
          <p:spPr bwMode="auto">
            <a:xfrm>
              <a:off x="573" y="2118"/>
              <a:ext cx="1152" cy="624"/>
            </a:xfrm>
            <a:prstGeom prst="leftRightArrow">
              <a:avLst>
                <a:gd name="adj1" fmla="val 50000"/>
                <a:gd name="adj2" fmla="val 36923"/>
              </a:avLst>
            </a:prstGeom>
            <a:solidFill>
              <a:schemeClr val="folHlink"/>
            </a:solidFill>
            <a:ln w="38100">
              <a:solidFill>
                <a:schemeClr val="tx1"/>
              </a:solidFill>
              <a:miter lim="800000"/>
              <a:headEnd/>
              <a:tailEnd/>
            </a:ln>
          </p:spPr>
          <p:txBody>
            <a:bodyPr wrap="none" anchor="ctr"/>
            <a:lstStyle/>
            <a:p>
              <a:pPr algn="ctr"/>
              <a:r>
                <a:rPr lang="en-US" dirty="0">
                  <a:solidFill>
                    <a:schemeClr val="bg1"/>
                  </a:solidFill>
                  <a:latin typeface="Arial" pitchFamily="34" charset="0"/>
                </a:rPr>
                <a:t>q.enq(x)</a:t>
              </a:r>
            </a:p>
          </p:txBody>
        </p:sp>
        <p:sp>
          <p:nvSpPr>
            <p:cNvPr id="159759" name="AutoShape 26"/>
            <p:cNvSpPr>
              <a:spLocks noChangeArrowheads="1"/>
            </p:cNvSpPr>
            <p:nvPr/>
          </p:nvSpPr>
          <p:spPr bwMode="auto">
            <a:xfrm>
              <a:off x="2013" y="2742"/>
              <a:ext cx="1248" cy="624"/>
            </a:xfrm>
            <a:prstGeom prst="leftRightArrow">
              <a:avLst>
                <a:gd name="adj1" fmla="val 50000"/>
                <a:gd name="adj2" fmla="val 40000"/>
              </a:avLst>
            </a:prstGeom>
            <a:solidFill>
              <a:schemeClr val="folHlink"/>
            </a:solidFill>
            <a:ln w="38100">
              <a:solidFill>
                <a:schemeClr val="tx1"/>
              </a:solidFill>
              <a:miter lim="800000"/>
              <a:headEnd/>
              <a:tailEnd/>
            </a:ln>
          </p:spPr>
          <p:txBody>
            <a:bodyPr wrap="none" anchor="ctr"/>
            <a:lstStyle/>
            <a:p>
              <a:pPr algn="ctr"/>
              <a:r>
                <a:rPr lang="en-US" dirty="0">
                  <a:solidFill>
                    <a:schemeClr val="bg1"/>
                  </a:solidFill>
                  <a:latin typeface="Arial" pitchFamily="34" charset="0"/>
                </a:rPr>
                <a:t>q.enq(y)</a:t>
              </a:r>
            </a:p>
          </p:txBody>
        </p:sp>
        <p:sp>
          <p:nvSpPr>
            <p:cNvPr id="159760" name="Line 27"/>
            <p:cNvSpPr>
              <a:spLocks noChangeShapeType="1"/>
            </p:cNvSpPr>
            <p:nvPr/>
          </p:nvSpPr>
          <p:spPr bwMode="auto">
            <a:xfrm>
              <a:off x="1143" y="2249"/>
              <a:ext cx="0" cy="329"/>
            </a:xfrm>
            <a:prstGeom prst="line">
              <a:avLst/>
            </a:prstGeom>
            <a:noFill/>
            <a:ln w="76200">
              <a:solidFill>
                <a:srgbClr val="6666FF"/>
              </a:solidFill>
              <a:round/>
              <a:headEnd/>
              <a:tailEnd/>
            </a:ln>
          </p:spPr>
          <p:txBody>
            <a:bodyPr wrap="none" anchor="ctr"/>
            <a:lstStyle/>
            <a:p>
              <a:endParaRPr lang="en-US" dirty="0">
                <a:latin typeface="Courier New" pitchFamily="49" charset="0"/>
              </a:endParaRPr>
            </a:p>
          </p:txBody>
        </p:sp>
        <p:sp>
          <p:nvSpPr>
            <p:cNvPr id="159761" name="Line 28"/>
            <p:cNvSpPr>
              <a:spLocks noChangeShapeType="1"/>
            </p:cNvSpPr>
            <p:nvPr/>
          </p:nvSpPr>
          <p:spPr bwMode="auto">
            <a:xfrm>
              <a:off x="2629" y="2885"/>
              <a:ext cx="0" cy="329"/>
            </a:xfrm>
            <a:prstGeom prst="line">
              <a:avLst/>
            </a:prstGeom>
            <a:noFill/>
            <a:ln w="76200">
              <a:solidFill>
                <a:srgbClr val="FF0000"/>
              </a:solidFill>
              <a:round/>
              <a:headEnd/>
              <a:tailEnd/>
            </a:ln>
          </p:spPr>
          <p:txBody>
            <a:bodyPr wrap="none" anchor="ctr"/>
            <a:lstStyle/>
            <a:p>
              <a:endParaRPr lang="en-US" dirty="0">
                <a:latin typeface="Courier New" pitchFamily="49" charset="0"/>
              </a:endParaRPr>
            </a:p>
          </p:txBody>
        </p:sp>
      </p:grpSp>
      <p:pic>
        <p:nvPicPr>
          <p:cNvPr id="159757" name="Picture 30" descr="MCj03970740000[1]"/>
          <p:cNvPicPr>
            <a:picLocks noChangeAspect="1" noChangeArrowheads="1"/>
          </p:cNvPicPr>
          <p:nvPr/>
        </p:nvPicPr>
        <p:blipFill>
          <a:blip r:embed="rId3" cstate="print"/>
          <a:srcRect/>
          <a:stretch>
            <a:fillRect/>
          </a:stretch>
        </p:blipFill>
        <p:spPr bwMode="auto">
          <a:xfrm>
            <a:off x="450850" y="534988"/>
            <a:ext cx="866775" cy="858837"/>
          </a:xfrm>
          <a:prstGeom prst="rect">
            <a:avLst/>
          </a:prstGeom>
          <a:noFill/>
          <a:ln w="9525">
            <a:noFill/>
            <a:miter lim="800000"/>
            <a:headEnd/>
            <a:tailEnd/>
          </a:ln>
        </p:spPr>
      </p:pic>
      <p:pic>
        <p:nvPicPr>
          <p:cNvPr id="33" name="Picture 7"/>
          <p:cNvPicPr>
            <a:picLocks noChangeAspect="1" noChangeArrowheads="1"/>
          </p:cNvPicPr>
          <p:nvPr/>
        </p:nvPicPr>
        <p:blipFill>
          <a:blip r:embed="rId4" cstate="print"/>
          <a:srcRect/>
          <a:stretch>
            <a:fillRect/>
          </a:stretch>
        </p:blipFill>
        <p:spPr bwMode="auto">
          <a:xfrm>
            <a:off x="655638" y="6157913"/>
            <a:ext cx="587375" cy="587375"/>
          </a:xfrm>
          <a:prstGeom prst="rect">
            <a:avLst/>
          </a:prstGeom>
          <a:noFill/>
          <a:ln w="9525">
            <a:noFill/>
            <a:miter lim="800000"/>
            <a:headEnd/>
            <a:tailEnd/>
          </a:ln>
        </p:spPr>
      </p:pic>
      <p:grpSp>
        <p:nvGrpSpPr>
          <p:cNvPr id="18" name="Group 17">
            <a:extLst>
              <a:ext uri="{FF2B5EF4-FFF2-40B4-BE49-F238E27FC236}">
                <a16:creationId xmlns:a16="http://schemas.microsoft.com/office/drawing/2014/main" id="{43C060E0-68A3-7D65-74D5-7F31B344D540}"/>
              </a:ext>
            </a:extLst>
          </p:cNvPr>
          <p:cNvGrpSpPr/>
          <p:nvPr/>
        </p:nvGrpSpPr>
        <p:grpSpPr>
          <a:xfrm>
            <a:off x="3286125" y="2565797"/>
            <a:ext cx="1828800" cy="466725"/>
            <a:chOff x="3286125" y="2565797"/>
            <a:chExt cx="1828800" cy="466725"/>
          </a:xfrm>
        </p:grpSpPr>
        <p:grpSp>
          <p:nvGrpSpPr>
            <p:cNvPr id="19" name="Group 18">
              <a:extLst>
                <a:ext uri="{FF2B5EF4-FFF2-40B4-BE49-F238E27FC236}">
                  <a16:creationId xmlns:a16="http://schemas.microsoft.com/office/drawing/2014/main" id="{551100B0-33D8-AA8A-7D26-615CB24AA1EF}"/>
                </a:ext>
              </a:extLst>
            </p:cNvPr>
            <p:cNvGrpSpPr>
              <a:grpSpLocks/>
            </p:cNvGrpSpPr>
            <p:nvPr/>
          </p:nvGrpSpPr>
          <p:grpSpPr bwMode="auto">
            <a:xfrm>
              <a:off x="4352925" y="2718197"/>
              <a:ext cx="219075" cy="174625"/>
              <a:chOff x="2640" y="1426"/>
              <a:chExt cx="138" cy="110"/>
            </a:xfrm>
            <a:solidFill>
              <a:srgbClr val="00CC00"/>
            </a:solidFill>
          </p:grpSpPr>
          <p:sp>
            <p:nvSpPr>
              <p:cNvPr id="35" name="Oval 19">
                <a:extLst>
                  <a:ext uri="{FF2B5EF4-FFF2-40B4-BE49-F238E27FC236}">
                    <a16:creationId xmlns:a16="http://schemas.microsoft.com/office/drawing/2014/main" id="{49E524A8-34A5-1103-C614-96F2977333DD}"/>
                  </a:ext>
                </a:extLst>
              </p:cNvPr>
              <p:cNvSpPr>
                <a:spLocks noChangeArrowheads="1"/>
              </p:cNvSpPr>
              <p:nvPr/>
            </p:nvSpPr>
            <p:spPr bwMode="auto">
              <a:xfrm>
                <a:off x="2640" y="1426"/>
                <a:ext cx="138" cy="110"/>
              </a:xfrm>
              <a:prstGeom prst="ellipse">
                <a:avLst/>
              </a:prstGeom>
              <a:grpFill/>
              <a:ln w="19050">
                <a:solidFill>
                  <a:schemeClr val="tx1"/>
                </a:solidFill>
                <a:round/>
                <a:headEnd/>
                <a:tailEnd/>
              </a:ln>
              <a:effectLst>
                <a:glow rad="139700">
                  <a:schemeClr val="accent3">
                    <a:satMod val="175000"/>
                    <a:alpha val="40000"/>
                  </a:schemeClr>
                </a:glow>
              </a:effectLst>
            </p:spPr>
            <p:txBody>
              <a:bodyPr wrap="none" anchor="ctr"/>
              <a:lstStyle/>
              <a:p>
                <a:pPr algn="r"/>
                <a:endParaRPr lang="en-US" sz="4400" b="0" u="sng" dirty="0">
                  <a:solidFill>
                    <a:srgbClr val="0000FF"/>
                  </a:solidFill>
                  <a:latin typeface="Arial" pitchFamily="34" charset="0"/>
                </a:endParaRPr>
              </a:p>
            </p:txBody>
          </p:sp>
          <p:sp>
            <p:nvSpPr>
              <p:cNvPr id="36" name="Oval 20">
                <a:extLst>
                  <a:ext uri="{FF2B5EF4-FFF2-40B4-BE49-F238E27FC236}">
                    <a16:creationId xmlns:a16="http://schemas.microsoft.com/office/drawing/2014/main" id="{FAB4C2EB-F72B-AEC8-DBD5-BD4E4DF51F31}"/>
                  </a:ext>
                </a:extLst>
              </p:cNvPr>
              <p:cNvSpPr>
                <a:spLocks noChangeArrowheads="1"/>
              </p:cNvSpPr>
              <p:nvPr/>
            </p:nvSpPr>
            <p:spPr bwMode="auto">
              <a:xfrm>
                <a:off x="2718" y="1445"/>
                <a:ext cx="37" cy="31"/>
              </a:xfrm>
              <a:prstGeom prst="ellipse">
                <a:avLst/>
              </a:prstGeom>
              <a:grpFill/>
              <a:ln w="19050">
                <a:solidFill>
                  <a:schemeClr val="tx1"/>
                </a:solidFill>
                <a:round/>
                <a:headEnd/>
                <a:tailEnd/>
              </a:ln>
            </p:spPr>
            <p:txBody>
              <a:bodyPr wrap="none" anchor="ctr"/>
              <a:lstStyle/>
              <a:p>
                <a:endParaRPr lang="en-US" dirty="0">
                  <a:latin typeface="Courier New" pitchFamily="49" charset="0"/>
                </a:endParaRPr>
              </a:p>
            </p:txBody>
          </p:sp>
        </p:grpSp>
        <p:grpSp>
          <p:nvGrpSpPr>
            <p:cNvPr id="20" name="Group 5">
              <a:extLst>
                <a:ext uri="{FF2B5EF4-FFF2-40B4-BE49-F238E27FC236}">
                  <a16:creationId xmlns:a16="http://schemas.microsoft.com/office/drawing/2014/main" id="{93E8F621-8A49-9280-2E25-C9AF94D7D5A5}"/>
                </a:ext>
              </a:extLst>
            </p:cNvPr>
            <p:cNvGrpSpPr>
              <a:grpSpLocks/>
            </p:cNvGrpSpPr>
            <p:nvPr/>
          </p:nvGrpSpPr>
          <p:grpSpPr bwMode="auto">
            <a:xfrm>
              <a:off x="3286125" y="2565797"/>
              <a:ext cx="1828800" cy="466725"/>
              <a:chOff x="2160" y="1920"/>
              <a:chExt cx="1152" cy="294"/>
            </a:xfrm>
          </p:grpSpPr>
          <p:grpSp>
            <p:nvGrpSpPr>
              <p:cNvPr id="21" name="Group 6">
                <a:extLst>
                  <a:ext uri="{FF2B5EF4-FFF2-40B4-BE49-F238E27FC236}">
                    <a16:creationId xmlns:a16="http://schemas.microsoft.com/office/drawing/2014/main" id="{902A7AED-94DB-EE2C-25FD-66E20A670A2A}"/>
                  </a:ext>
                </a:extLst>
              </p:cNvPr>
              <p:cNvGrpSpPr>
                <a:grpSpLocks/>
              </p:cNvGrpSpPr>
              <p:nvPr/>
            </p:nvGrpSpPr>
            <p:grpSpPr bwMode="auto">
              <a:xfrm>
                <a:off x="2234" y="2012"/>
                <a:ext cx="138" cy="110"/>
                <a:chOff x="2928" y="1465"/>
                <a:chExt cx="271" cy="215"/>
              </a:xfrm>
            </p:grpSpPr>
            <p:sp>
              <p:nvSpPr>
                <p:cNvPr id="30" name="Oval 7">
                  <a:extLst>
                    <a:ext uri="{FF2B5EF4-FFF2-40B4-BE49-F238E27FC236}">
                      <a16:creationId xmlns:a16="http://schemas.microsoft.com/office/drawing/2014/main" id="{270DFC8B-8D7E-89B4-5E8B-5DCCC510BAF8}"/>
                    </a:ext>
                  </a:extLst>
                </p:cNvPr>
                <p:cNvSpPr>
                  <a:spLocks noChangeArrowheads="1"/>
                </p:cNvSpPr>
                <p:nvPr/>
              </p:nvSpPr>
              <p:spPr bwMode="auto">
                <a:xfrm>
                  <a:off x="2928" y="1465"/>
                  <a:ext cx="271" cy="215"/>
                </a:xfrm>
                <a:prstGeom prst="ellipse">
                  <a:avLst/>
                </a:prstGeom>
                <a:solidFill>
                  <a:srgbClr val="3399FF"/>
                </a:solidFill>
                <a:ln w="19050">
                  <a:solidFill>
                    <a:schemeClr val="tx1"/>
                  </a:solidFill>
                  <a:round/>
                  <a:headEnd/>
                  <a:tailEnd/>
                </a:ln>
                <a:effectLst>
                  <a:glow rad="139700">
                    <a:schemeClr val="accent3">
                      <a:satMod val="175000"/>
                      <a:alpha val="40000"/>
                    </a:schemeClr>
                  </a:glow>
                </a:effectLst>
              </p:spPr>
              <p:txBody>
                <a:bodyPr wrap="none" anchor="ctr"/>
                <a:lstStyle/>
                <a:p>
                  <a:pPr algn="r"/>
                  <a:endParaRPr lang="en-US" sz="4400" b="0" u="sng" dirty="0">
                    <a:solidFill>
                      <a:srgbClr val="0000FF"/>
                    </a:solidFill>
                    <a:latin typeface="Arial" pitchFamily="34" charset="0"/>
                  </a:endParaRPr>
                </a:p>
              </p:txBody>
            </p:sp>
            <p:sp>
              <p:nvSpPr>
                <p:cNvPr id="34" name="Oval 8">
                  <a:extLst>
                    <a:ext uri="{FF2B5EF4-FFF2-40B4-BE49-F238E27FC236}">
                      <a16:creationId xmlns:a16="http://schemas.microsoft.com/office/drawing/2014/main" id="{100AEE3A-CC56-EA26-BAEA-12D2ECC47372}"/>
                    </a:ext>
                  </a:extLst>
                </p:cNvPr>
                <p:cNvSpPr>
                  <a:spLocks noChangeArrowheads="1"/>
                </p:cNvSpPr>
                <p:nvPr/>
              </p:nvSpPr>
              <p:spPr bwMode="auto">
                <a:xfrm>
                  <a:off x="3082" y="1503"/>
                  <a:ext cx="71" cy="60"/>
                </a:xfrm>
                <a:prstGeom prst="ellipse">
                  <a:avLst/>
                </a:prstGeom>
                <a:solidFill>
                  <a:srgbClr val="00FFFF"/>
                </a:solidFill>
                <a:ln w="19050">
                  <a:solidFill>
                    <a:schemeClr val="bg1"/>
                  </a:solidFill>
                  <a:round/>
                  <a:headEnd/>
                  <a:tailEnd/>
                </a:ln>
              </p:spPr>
              <p:txBody>
                <a:bodyPr wrap="none" anchor="ctr"/>
                <a:lstStyle/>
                <a:p>
                  <a:endParaRPr lang="en-US" dirty="0">
                    <a:latin typeface="Courier New" pitchFamily="49" charset="0"/>
                  </a:endParaRPr>
                </a:p>
              </p:txBody>
            </p:sp>
          </p:grpSp>
          <p:sp>
            <p:nvSpPr>
              <p:cNvPr id="22" name="Rectangle 9">
                <a:extLst>
                  <a:ext uri="{FF2B5EF4-FFF2-40B4-BE49-F238E27FC236}">
                    <a16:creationId xmlns:a16="http://schemas.microsoft.com/office/drawing/2014/main" id="{FA693F2D-6EA9-A861-2420-64B24DB3BDFC}"/>
                  </a:ext>
                </a:extLst>
              </p:cNvPr>
              <p:cNvSpPr>
                <a:spLocks noChangeArrowheads="1"/>
              </p:cNvSpPr>
              <p:nvPr/>
            </p:nvSpPr>
            <p:spPr bwMode="auto">
              <a:xfrm>
                <a:off x="2160" y="1920"/>
                <a:ext cx="294" cy="294"/>
              </a:xfrm>
              <a:prstGeom prst="rect">
                <a:avLst/>
              </a:prstGeom>
              <a:noFill/>
              <a:ln w="38100">
                <a:solidFill>
                  <a:schemeClr val="bg1"/>
                </a:solidFill>
                <a:miter lim="800000"/>
                <a:headEnd/>
                <a:tailEnd/>
              </a:ln>
            </p:spPr>
            <p:txBody>
              <a:bodyPr wrap="none" anchor="ctr"/>
              <a:lstStyle/>
              <a:p>
                <a:endParaRPr lang="en-US" dirty="0">
                  <a:latin typeface="Courier New" pitchFamily="49" charset="0"/>
                </a:endParaRPr>
              </a:p>
            </p:txBody>
          </p:sp>
          <p:sp>
            <p:nvSpPr>
              <p:cNvPr id="23" name="Rectangle 10">
                <a:extLst>
                  <a:ext uri="{FF2B5EF4-FFF2-40B4-BE49-F238E27FC236}">
                    <a16:creationId xmlns:a16="http://schemas.microsoft.com/office/drawing/2014/main" id="{902FB1C6-011D-3DCF-6D62-2B6A86A5FC12}"/>
                  </a:ext>
                </a:extLst>
              </p:cNvPr>
              <p:cNvSpPr>
                <a:spLocks noChangeArrowheads="1"/>
              </p:cNvSpPr>
              <p:nvPr/>
            </p:nvSpPr>
            <p:spPr bwMode="auto">
              <a:xfrm>
                <a:off x="2454" y="1920"/>
                <a:ext cx="294" cy="294"/>
              </a:xfrm>
              <a:prstGeom prst="rect">
                <a:avLst/>
              </a:prstGeom>
              <a:noFill/>
              <a:ln w="38100">
                <a:solidFill>
                  <a:schemeClr val="bg1"/>
                </a:solidFill>
                <a:miter lim="800000"/>
                <a:headEnd/>
                <a:tailEnd/>
              </a:ln>
            </p:spPr>
            <p:txBody>
              <a:bodyPr wrap="none" anchor="ctr"/>
              <a:lstStyle/>
              <a:p>
                <a:endParaRPr lang="en-US" dirty="0">
                  <a:latin typeface="Courier New" pitchFamily="49" charset="0"/>
                </a:endParaRPr>
              </a:p>
            </p:txBody>
          </p:sp>
          <p:sp>
            <p:nvSpPr>
              <p:cNvPr id="24" name="Rectangle 11">
                <a:extLst>
                  <a:ext uri="{FF2B5EF4-FFF2-40B4-BE49-F238E27FC236}">
                    <a16:creationId xmlns:a16="http://schemas.microsoft.com/office/drawing/2014/main" id="{4EF4D22F-434E-C9A8-54D9-5928AE41265B}"/>
                  </a:ext>
                </a:extLst>
              </p:cNvPr>
              <p:cNvSpPr>
                <a:spLocks noChangeArrowheads="1"/>
              </p:cNvSpPr>
              <p:nvPr/>
            </p:nvSpPr>
            <p:spPr bwMode="auto">
              <a:xfrm>
                <a:off x="2748" y="1920"/>
                <a:ext cx="294" cy="294"/>
              </a:xfrm>
              <a:prstGeom prst="rect">
                <a:avLst/>
              </a:prstGeom>
              <a:noFill/>
              <a:ln w="38100">
                <a:solidFill>
                  <a:schemeClr val="bg1"/>
                </a:solidFill>
                <a:miter lim="800000"/>
                <a:headEnd/>
                <a:tailEnd/>
              </a:ln>
            </p:spPr>
            <p:txBody>
              <a:bodyPr wrap="none" anchor="ctr"/>
              <a:lstStyle/>
              <a:p>
                <a:endParaRPr lang="en-US" dirty="0">
                  <a:latin typeface="Courier New" pitchFamily="49" charset="0"/>
                </a:endParaRPr>
              </a:p>
            </p:txBody>
          </p:sp>
          <p:sp>
            <p:nvSpPr>
              <p:cNvPr id="25" name="Line 12">
                <a:extLst>
                  <a:ext uri="{FF2B5EF4-FFF2-40B4-BE49-F238E27FC236}">
                    <a16:creationId xmlns:a16="http://schemas.microsoft.com/office/drawing/2014/main" id="{30670298-E92F-950D-163B-2E8FA9F2FF26}"/>
                  </a:ext>
                </a:extLst>
              </p:cNvPr>
              <p:cNvSpPr>
                <a:spLocks noChangeShapeType="1"/>
              </p:cNvSpPr>
              <p:nvPr/>
            </p:nvSpPr>
            <p:spPr bwMode="auto">
              <a:xfrm>
                <a:off x="3018" y="1920"/>
                <a:ext cx="294" cy="0"/>
              </a:xfrm>
              <a:prstGeom prst="line">
                <a:avLst/>
              </a:prstGeom>
              <a:noFill/>
              <a:ln w="38100">
                <a:solidFill>
                  <a:schemeClr val="bg1"/>
                </a:solidFill>
                <a:round/>
                <a:headEnd/>
                <a:tailEnd/>
              </a:ln>
            </p:spPr>
            <p:txBody>
              <a:bodyPr wrap="none" anchor="ctr"/>
              <a:lstStyle/>
              <a:p>
                <a:endParaRPr lang="en-US" dirty="0">
                  <a:latin typeface="Courier New" pitchFamily="49" charset="0"/>
                </a:endParaRPr>
              </a:p>
            </p:txBody>
          </p:sp>
          <p:sp>
            <p:nvSpPr>
              <p:cNvPr id="26" name="Line 13">
                <a:extLst>
                  <a:ext uri="{FF2B5EF4-FFF2-40B4-BE49-F238E27FC236}">
                    <a16:creationId xmlns:a16="http://schemas.microsoft.com/office/drawing/2014/main" id="{2DECF4DB-CADE-2227-E154-97CBE1299AC3}"/>
                  </a:ext>
                </a:extLst>
              </p:cNvPr>
              <p:cNvSpPr>
                <a:spLocks noChangeShapeType="1"/>
              </p:cNvSpPr>
              <p:nvPr/>
            </p:nvSpPr>
            <p:spPr bwMode="auto">
              <a:xfrm>
                <a:off x="3018" y="2214"/>
                <a:ext cx="294" cy="0"/>
              </a:xfrm>
              <a:prstGeom prst="line">
                <a:avLst/>
              </a:prstGeom>
              <a:noFill/>
              <a:ln w="38100">
                <a:solidFill>
                  <a:schemeClr val="bg1"/>
                </a:solidFill>
                <a:round/>
                <a:headEnd/>
                <a:tailEnd/>
              </a:ln>
            </p:spPr>
            <p:txBody>
              <a:bodyPr wrap="none" anchor="ctr"/>
              <a:lstStyle/>
              <a:p>
                <a:endParaRPr lang="en-US" dirty="0">
                  <a:latin typeface="Courier New" pitchFamily="49" charset="0"/>
                </a:endParaRPr>
              </a:p>
            </p:txBody>
          </p:sp>
          <p:grpSp>
            <p:nvGrpSpPr>
              <p:cNvPr id="27" name="Group 14">
                <a:extLst>
                  <a:ext uri="{FF2B5EF4-FFF2-40B4-BE49-F238E27FC236}">
                    <a16:creationId xmlns:a16="http://schemas.microsoft.com/office/drawing/2014/main" id="{D46EA0D7-B671-D873-C357-972A25480325}"/>
                  </a:ext>
                </a:extLst>
              </p:cNvPr>
              <p:cNvGrpSpPr>
                <a:grpSpLocks/>
              </p:cNvGrpSpPr>
              <p:nvPr/>
            </p:nvGrpSpPr>
            <p:grpSpPr bwMode="auto">
              <a:xfrm>
                <a:off x="2528" y="2012"/>
                <a:ext cx="138" cy="110"/>
                <a:chOff x="3648" y="3312"/>
                <a:chExt cx="271" cy="215"/>
              </a:xfrm>
            </p:grpSpPr>
            <p:sp>
              <p:nvSpPr>
                <p:cNvPr id="28" name="Oval 15">
                  <a:extLst>
                    <a:ext uri="{FF2B5EF4-FFF2-40B4-BE49-F238E27FC236}">
                      <a16:creationId xmlns:a16="http://schemas.microsoft.com/office/drawing/2014/main" id="{8150E001-CA11-5CD8-2303-CFEF18100D71}"/>
                    </a:ext>
                  </a:extLst>
                </p:cNvPr>
                <p:cNvSpPr>
                  <a:spLocks noChangeArrowheads="1"/>
                </p:cNvSpPr>
                <p:nvPr/>
              </p:nvSpPr>
              <p:spPr bwMode="auto">
                <a:xfrm>
                  <a:off x="3648" y="3312"/>
                  <a:ext cx="271" cy="215"/>
                </a:xfrm>
                <a:prstGeom prst="ellipse">
                  <a:avLst/>
                </a:prstGeom>
                <a:solidFill>
                  <a:srgbClr val="FF0000"/>
                </a:solidFill>
                <a:ln w="19050">
                  <a:solidFill>
                    <a:schemeClr val="tx1"/>
                  </a:solidFill>
                  <a:round/>
                  <a:headEnd/>
                  <a:tailEnd/>
                </a:ln>
                <a:effectLst>
                  <a:glow rad="139700">
                    <a:schemeClr val="accent3">
                      <a:satMod val="175000"/>
                      <a:alpha val="40000"/>
                    </a:schemeClr>
                  </a:glow>
                </a:effectLst>
              </p:spPr>
              <p:txBody>
                <a:bodyPr wrap="none" anchor="ctr"/>
                <a:lstStyle/>
                <a:p>
                  <a:pPr algn="r"/>
                  <a:endParaRPr lang="en-US" sz="4400" b="0" u="sng" dirty="0">
                    <a:solidFill>
                      <a:srgbClr val="0000FF"/>
                    </a:solidFill>
                    <a:latin typeface="Arial" pitchFamily="34" charset="0"/>
                  </a:endParaRPr>
                </a:p>
              </p:txBody>
            </p:sp>
            <p:sp>
              <p:nvSpPr>
                <p:cNvPr id="29" name="Oval 16">
                  <a:extLst>
                    <a:ext uri="{FF2B5EF4-FFF2-40B4-BE49-F238E27FC236}">
                      <a16:creationId xmlns:a16="http://schemas.microsoft.com/office/drawing/2014/main" id="{5E59ECF1-9F2B-73DC-975F-178E3E4A438F}"/>
                    </a:ext>
                  </a:extLst>
                </p:cNvPr>
                <p:cNvSpPr>
                  <a:spLocks noChangeArrowheads="1"/>
                </p:cNvSpPr>
                <p:nvPr/>
              </p:nvSpPr>
              <p:spPr bwMode="auto">
                <a:xfrm>
                  <a:off x="3802" y="3350"/>
                  <a:ext cx="71" cy="60"/>
                </a:xfrm>
                <a:prstGeom prst="ellipse">
                  <a:avLst/>
                </a:prstGeom>
                <a:solidFill>
                  <a:srgbClr val="FF7C80"/>
                </a:solidFill>
                <a:ln w="19050">
                  <a:solidFill>
                    <a:schemeClr val="bg1"/>
                  </a:solidFill>
                  <a:round/>
                  <a:headEnd/>
                  <a:tailEnd/>
                </a:ln>
              </p:spPr>
              <p:txBody>
                <a:bodyPr wrap="none" anchor="ctr"/>
                <a:lstStyle/>
                <a:p>
                  <a:endParaRPr lang="en-US" dirty="0">
                    <a:latin typeface="Courier New" pitchFamily="49" charset="0"/>
                  </a:endParaRPr>
                </a:p>
              </p:txBody>
            </p:sp>
          </p:grpSp>
        </p:grpSp>
      </p:grpSp>
    </p:spTree>
  </p:cSld>
  <p:clrMapOvr>
    <a:masterClrMapping/>
  </p:clrMapOvr>
</p:sld>
</file>

<file path=ppt/slides/slide15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1" name="Footer Placeholder 2"/>
          <p:cNvSpPr>
            <a:spLocks noGrp="1"/>
          </p:cNvSpPr>
          <p:nvPr>
            <p:ph type="ftr" sz="quarter" idx="10"/>
          </p:nvPr>
        </p:nvSpPr>
        <p:spPr>
          <a:xfrm>
            <a:off x="3124200" y="6248400"/>
            <a:ext cx="2895600" cy="457200"/>
          </a:xfrm>
        </p:spPr>
        <p:txBody>
          <a:bodyPr/>
          <a:lstStyle/>
          <a:p>
            <a:pPr>
              <a:defRPr/>
            </a:pPr>
            <a:r>
              <a:rPr lang="en-US" b="0" dirty="0">
                <a:latin typeface="Arial" pitchFamily="34" charset="0"/>
                <a:cs typeface="+mn-cs"/>
              </a:rPr>
              <a:t>Art of Multiprocessor Programming</a:t>
            </a:r>
          </a:p>
        </p:txBody>
      </p:sp>
      <p:sp>
        <p:nvSpPr>
          <p:cNvPr id="32" name="Slide Number Placeholder 3"/>
          <p:cNvSpPr>
            <a:spLocks noGrp="1"/>
          </p:cNvSpPr>
          <p:nvPr>
            <p:ph type="sldNum" sz="quarter" idx="11"/>
          </p:nvPr>
        </p:nvSpPr>
        <p:spPr>
          <a:xfrm>
            <a:off x="6553200" y="6248400"/>
            <a:ext cx="1905000" cy="457200"/>
          </a:xfrm>
        </p:spPr>
        <p:txBody>
          <a:bodyPr/>
          <a:lstStyle/>
          <a:p>
            <a:pPr>
              <a:defRPr/>
            </a:pPr>
            <a:fld id="{1D9A82A2-CCF6-4B9D-8691-5A9896AB12A5}" type="slidenum">
              <a:rPr lang="x-none" b="0">
                <a:latin typeface="Arial" pitchFamily="34" charset="0"/>
                <a:cs typeface="+mn-cs"/>
              </a:rPr>
              <a:pPr>
                <a:defRPr/>
              </a:pPr>
              <a:t>156</a:t>
            </a:fld>
            <a:endParaRPr lang="en-US" b="0" dirty="0">
              <a:latin typeface="Arial" pitchFamily="34" charset="0"/>
              <a:cs typeface="+mn-cs"/>
            </a:endParaRPr>
          </a:p>
        </p:txBody>
      </p:sp>
      <p:sp>
        <p:nvSpPr>
          <p:cNvPr id="160773" name="Rectangle 3"/>
          <p:cNvSpPr>
            <a:spLocks noGrp="1" noChangeArrowheads="1"/>
          </p:cNvSpPr>
          <p:nvPr>
            <p:ph type="title" idx="4294967295"/>
          </p:nvPr>
        </p:nvSpPr>
        <p:spPr/>
        <p:txBody>
          <a:bodyPr/>
          <a:lstStyle/>
          <a:p>
            <a:pPr eaLnBrk="1" hangingPunct="1"/>
            <a:r>
              <a:rPr lang="en-US" dirty="0"/>
              <a:t>Example</a:t>
            </a:r>
          </a:p>
        </p:txBody>
      </p:sp>
      <p:grpSp>
        <p:nvGrpSpPr>
          <p:cNvPr id="160774" name="Group 4"/>
          <p:cNvGrpSpPr>
            <a:grpSpLocks/>
          </p:cNvGrpSpPr>
          <p:nvPr/>
        </p:nvGrpSpPr>
        <p:grpSpPr bwMode="auto">
          <a:xfrm>
            <a:off x="838200" y="5257800"/>
            <a:ext cx="7391400" cy="762000"/>
            <a:chOff x="528" y="3312"/>
            <a:chExt cx="4656" cy="480"/>
          </a:xfrm>
        </p:grpSpPr>
        <p:sp>
          <p:nvSpPr>
            <p:cNvPr id="160799" name="AutoShape 5"/>
            <p:cNvSpPr>
              <a:spLocks noChangeArrowheads="1"/>
            </p:cNvSpPr>
            <p:nvPr/>
          </p:nvSpPr>
          <p:spPr bwMode="auto">
            <a:xfrm>
              <a:off x="528" y="3312"/>
              <a:ext cx="4656" cy="480"/>
            </a:xfrm>
            <a:prstGeom prst="rightArrow">
              <a:avLst>
                <a:gd name="adj1" fmla="val 50000"/>
                <a:gd name="adj2" fmla="val 242500"/>
              </a:avLst>
            </a:prstGeom>
            <a:solidFill>
              <a:srgbClr val="0099FF"/>
            </a:solidFill>
            <a:ln w="38100">
              <a:solidFill>
                <a:srgbClr val="0099FF"/>
              </a:solidFill>
              <a:miter lim="800000"/>
              <a:headEnd/>
              <a:tailEnd/>
            </a:ln>
          </p:spPr>
          <p:txBody>
            <a:bodyPr wrap="none" anchor="ctr"/>
            <a:lstStyle/>
            <a:p>
              <a:endParaRPr lang="en-US" dirty="0">
                <a:latin typeface="Courier New" pitchFamily="49" charset="0"/>
              </a:endParaRPr>
            </a:p>
          </p:txBody>
        </p:sp>
        <p:sp>
          <p:nvSpPr>
            <p:cNvPr id="160800" name="Text Box 6"/>
            <p:cNvSpPr txBox="1">
              <a:spLocks noChangeArrowheads="1"/>
            </p:cNvSpPr>
            <p:nvPr/>
          </p:nvSpPr>
          <p:spPr bwMode="auto">
            <a:xfrm>
              <a:off x="2143" y="3408"/>
              <a:ext cx="483" cy="291"/>
            </a:xfrm>
            <a:prstGeom prst="rect">
              <a:avLst/>
            </a:prstGeom>
            <a:noFill/>
            <a:ln w="9525">
              <a:noFill/>
              <a:miter lim="800000"/>
              <a:headEnd/>
              <a:tailEnd/>
            </a:ln>
          </p:spPr>
          <p:txBody>
            <a:bodyPr wrap="none">
              <a:spAutoFit/>
            </a:bodyPr>
            <a:lstStyle/>
            <a:p>
              <a:pPr algn="r"/>
              <a:r>
                <a:rPr lang="en-US" b="0" dirty="0">
                  <a:solidFill>
                    <a:schemeClr val="bg1"/>
                  </a:solidFill>
                  <a:latin typeface="Arial" pitchFamily="34" charset="0"/>
                </a:rPr>
                <a:t>time</a:t>
              </a:r>
            </a:p>
          </p:txBody>
        </p:sp>
      </p:grpSp>
      <p:sp>
        <p:nvSpPr>
          <p:cNvPr id="160775" name="AutoShape 7"/>
          <p:cNvSpPr>
            <a:spLocks noChangeArrowheads="1"/>
          </p:cNvSpPr>
          <p:nvPr/>
        </p:nvSpPr>
        <p:spPr bwMode="auto">
          <a:xfrm>
            <a:off x="914400" y="3352800"/>
            <a:ext cx="1828800" cy="990600"/>
          </a:xfrm>
          <a:prstGeom prst="leftRightArrow">
            <a:avLst>
              <a:gd name="adj1" fmla="val 50000"/>
              <a:gd name="adj2" fmla="val 36923"/>
            </a:avLst>
          </a:prstGeom>
          <a:solidFill>
            <a:srgbClr val="6666FF"/>
          </a:solidFill>
          <a:ln w="38100">
            <a:solidFill>
              <a:schemeClr val="tx1"/>
            </a:solidFill>
            <a:miter lim="800000"/>
            <a:headEnd/>
            <a:tailEnd/>
          </a:ln>
        </p:spPr>
        <p:txBody>
          <a:bodyPr wrap="none" anchor="ctr"/>
          <a:lstStyle/>
          <a:p>
            <a:pPr algn="ctr"/>
            <a:r>
              <a:rPr lang="en-US" dirty="0">
                <a:solidFill>
                  <a:schemeClr val="bg1"/>
                </a:solidFill>
                <a:latin typeface="Arial" pitchFamily="34" charset="0"/>
              </a:rPr>
              <a:t>q.enq(x)</a:t>
            </a:r>
          </a:p>
        </p:txBody>
      </p:sp>
      <p:sp>
        <p:nvSpPr>
          <p:cNvPr id="160777" name="AutoShape 22"/>
          <p:cNvSpPr>
            <a:spLocks noChangeArrowheads="1"/>
          </p:cNvSpPr>
          <p:nvPr/>
        </p:nvSpPr>
        <p:spPr bwMode="auto">
          <a:xfrm>
            <a:off x="3200400" y="4343400"/>
            <a:ext cx="1981200" cy="990600"/>
          </a:xfrm>
          <a:prstGeom prst="leftRightArrow">
            <a:avLst>
              <a:gd name="adj1" fmla="val 50000"/>
              <a:gd name="adj2" fmla="val 40000"/>
            </a:avLst>
          </a:prstGeom>
          <a:solidFill>
            <a:srgbClr val="FF0000"/>
          </a:solidFill>
          <a:ln w="38100">
            <a:solidFill>
              <a:schemeClr val="tx1"/>
            </a:solidFill>
            <a:miter lim="800000"/>
            <a:headEnd/>
            <a:tailEnd/>
          </a:ln>
        </p:spPr>
        <p:txBody>
          <a:bodyPr wrap="none" anchor="ctr"/>
          <a:lstStyle/>
          <a:p>
            <a:pPr algn="ctr"/>
            <a:r>
              <a:rPr lang="en-US" dirty="0">
                <a:solidFill>
                  <a:schemeClr val="bg1"/>
                </a:solidFill>
                <a:latin typeface="Arial" pitchFamily="34" charset="0"/>
              </a:rPr>
              <a:t>q.enq(y)</a:t>
            </a:r>
          </a:p>
        </p:txBody>
      </p:sp>
      <p:sp>
        <p:nvSpPr>
          <p:cNvPr id="160778" name="AutoShape 23"/>
          <p:cNvSpPr>
            <a:spLocks noChangeArrowheads="1"/>
          </p:cNvSpPr>
          <p:nvPr/>
        </p:nvSpPr>
        <p:spPr bwMode="auto">
          <a:xfrm>
            <a:off x="3657600" y="3352800"/>
            <a:ext cx="1828800" cy="990600"/>
          </a:xfrm>
          <a:prstGeom prst="leftRightArrow">
            <a:avLst>
              <a:gd name="adj1" fmla="val 50000"/>
              <a:gd name="adj2" fmla="val 36923"/>
            </a:avLst>
          </a:prstGeom>
          <a:solidFill>
            <a:srgbClr val="6666FF"/>
          </a:solidFill>
          <a:ln w="38100">
            <a:solidFill>
              <a:schemeClr val="tx1"/>
            </a:solidFill>
            <a:miter lim="800000"/>
            <a:headEnd/>
            <a:tailEnd/>
          </a:ln>
        </p:spPr>
        <p:txBody>
          <a:bodyPr wrap="none" anchor="ctr"/>
          <a:lstStyle/>
          <a:p>
            <a:pPr algn="ctr"/>
            <a:r>
              <a:rPr lang="en-US" dirty="0">
                <a:solidFill>
                  <a:schemeClr val="bg1"/>
                </a:solidFill>
                <a:latin typeface="Arial" pitchFamily="34" charset="0"/>
              </a:rPr>
              <a:t>q.deq(y)</a:t>
            </a:r>
          </a:p>
        </p:txBody>
      </p:sp>
      <p:sp>
        <p:nvSpPr>
          <p:cNvPr id="160779" name="AutoShape 24"/>
          <p:cNvSpPr>
            <a:spLocks noChangeArrowheads="1"/>
          </p:cNvSpPr>
          <p:nvPr/>
        </p:nvSpPr>
        <p:spPr bwMode="auto">
          <a:xfrm>
            <a:off x="909638" y="3362325"/>
            <a:ext cx="1828800" cy="990600"/>
          </a:xfrm>
          <a:prstGeom prst="leftRightArrow">
            <a:avLst>
              <a:gd name="adj1" fmla="val 50000"/>
              <a:gd name="adj2" fmla="val 36923"/>
            </a:avLst>
          </a:prstGeom>
          <a:solidFill>
            <a:schemeClr val="folHlink"/>
          </a:solidFill>
          <a:ln w="38100">
            <a:solidFill>
              <a:schemeClr val="tx1"/>
            </a:solidFill>
            <a:miter lim="800000"/>
            <a:headEnd/>
            <a:tailEnd/>
          </a:ln>
        </p:spPr>
        <p:txBody>
          <a:bodyPr wrap="none" anchor="ctr"/>
          <a:lstStyle/>
          <a:p>
            <a:pPr algn="ctr"/>
            <a:r>
              <a:rPr lang="en-US" dirty="0">
                <a:solidFill>
                  <a:schemeClr val="bg1"/>
                </a:solidFill>
                <a:latin typeface="Arial" pitchFamily="34" charset="0"/>
              </a:rPr>
              <a:t>q.enq(x)</a:t>
            </a:r>
          </a:p>
        </p:txBody>
      </p:sp>
      <p:sp>
        <p:nvSpPr>
          <p:cNvPr id="160780" name="AutoShape 25"/>
          <p:cNvSpPr>
            <a:spLocks noChangeArrowheads="1"/>
          </p:cNvSpPr>
          <p:nvPr/>
        </p:nvSpPr>
        <p:spPr bwMode="auto">
          <a:xfrm>
            <a:off x="3195638" y="4352925"/>
            <a:ext cx="1981200" cy="990600"/>
          </a:xfrm>
          <a:prstGeom prst="leftRightArrow">
            <a:avLst>
              <a:gd name="adj1" fmla="val 50000"/>
              <a:gd name="adj2" fmla="val 40000"/>
            </a:avLst>
          </a:prstGeom>
          <a:solidFill>
            <a:schemeClr val="folHlink"/>
          </a:solidFill>
          <a:ln w="38100">
            <a:solidFill>
              <a:schemeClr val="tx1"/>
            </a:solidFill>
            <a:miter lim="800000"/>
            <a:headEnd/>
            <a:tailEnd/>
          </a:ln>
        </p:spPr>
        <p:txBody>
          <a:bodyPr wrap="none" anchor="ctr"/>
          <a:lstStyle/>
          <a:p>
            <a:pPr algn="ctr"/>
            <a:r>
              <a:rPr lang="en-US" dirty="0">
                <a:solidFill>
                  <a:schemeClr val="bg1"/>
                </a:solidFill>
                <a:latin typeface="Arial" pitchFamily="34" charset="0"/>
              </a:rPr>
              <a:t>q.enq(y)</a:t>
            </a:r>
          </a:p>
        </p:txBody>
      </p:sp>
      <p:sp>
        <p:nvSpPr>
          <p:cNvPr id="1088538" name="Line 26"/>
          <p:cNvSpPr>
            <a:spLocks noChangeShapeType="1"/>
          </p:cNvSpPr>
          <p:nvPr/>
        </p:nvSpPr>
        <p:spPr bwMode="auto">
          <a:xfrm>
            <a:off x="1814513" y="3570288"/>
            <a:ext cx="0" cy="522287"/>
          </a:xfrm>
          <a:prstGeom prst="line">
            <a:avLst/>
          </a:prstGeom>
          <a:noFill/>
          <a:ln w="76200">
            <a:solidFill>
              <a:srgbClr val="6666FF"/>
            </a:solidFill>
            <a:round/>
            <a:headEnd/>
            <a:tailEnd/>
          </a:ln>
        </p:spPr>
        <p:txBody>
          <a:bodyPr wrap="none" anchor="ctr"/>
          <a:lstStyle/>
          <a:p>
            <a:endParaRPr lang="en-US" dirty="0">
              <a:latin typeface="Courier New" pitchFamily="49" charset="0"/>
            </a:endParaRPr>
          </a:p>
        </p:txBody>
      </p:sp>
      <p:sp>
        <p:nvSpPr>
          <p:cNvPr id="1088539" name="Line 27"/>
          <p:cNvSpPr>
            <a:spLocks noChangeShapeType="1"/>
          </p:cNvSpPr>
          <p:nvPr/>
        </p:nvSpPr>
        <p:spPr bwMode="auto">
          <a:xfrm>
            <a:off x="4173538" y="4579938"/>
            <a:ext cx="0" cy="522287"/>
          </a:xfrm>
          <a:prstGeom prst="line">
            <a:avLst/>
          </a:prstGeom>
          <a:noFill/>
          <a:ln w="76200">
            <a:solidFill>
              <a:srgbClr val="FF0000"/>
            </a:solidFill>
            <a:round/>
            <a:headEnd/>
            <a:tailEnd/>
          </a:ln>
        </p:spPr>
        <p:txBody>
          <a:bodyPr wrap="none" anchor="ctr"/>
          <a:lstStyle/>
          <a:p>
            <a:endParaRPr lang="en-US" dirty="0">
              <a:latin typeface="Courier New" pitchFamily="49" charset="0"/>
            </a:endParaRPr>
          </a:p>
        </p:txBody>
      </p:sp>
      <p:pic>
        <p:nvPicPr>
          <p:cNvPr id="160784" name="Picture 29" descr="MCj03970740000[1]"/>
          <p:cNvPicPr>
            <a:picLocks noChangeAspect="1" noChangeArrowheads="1"/>
          </p:cNvPicPr>
          <p:nvPr/>
        </p:nvPicPr>
        <p:blipFill>
          <a:blip r:embed="rId3" cstate="print"/>
          <a:srcRect/>
          <a:stretch>
            <a:fillRect/>
          </a:stretch>
        </p:blipFill>
        <p:spPr bwMode="auto">
          <a:xfrm>
            <a:off x="450850" y="534988"/>
            <a:ext cx="866775" cy="858837"/>
          </a:xfrm>
          <a:prstGeom prst="rect">
            <a:avLst/>
          </a:prstGeom>
          <a:noFill/>
          <a:ln w="9525">
            <a:noFill/>
            <a:miter lim="800000"/>
            <a:headEnd/>
            <a:tailEnd/>
          </a:ln>
        </p:spPr>
      </p:pic>
      <p:sp>
        <p:nvSpPr>
          <p:cNvPr id="160785" name="Text Box 30"/>
          <p:cNvSpPr txBox="1">
            <a:spLocks noChangeArrowheads="1"/>
          </p:cNvSpPr>
          <p:nvPr/>
        </p:nvSpPr>
        <p:spPr bwMode="auto">
          <a:xfrm rot="2237948">
            <a:off x="4572000" y="2552700"/>
            <a:ext cx="4572000" cy="800100"/>
          </a:xfrm>
          <a:prstGeom prst="rect">
            <a:avLst/>
          </a:prstGeom>
          <a:solidFill>
            <a:schemeClr val="tx1"/>
          </a:solidFill>
          <a:ln w="38100">
            <a:solidFill>
              <a:srgbClr val="FF0000"/>
            </a:solidFill>
            <a:miter lim="800000"/>
            <a:headEnd/>
            <a:tailEnd/>
          </a:ln>
          <a:effectLst>
            <a:outerShdw blurRad="50800" dist="38100" dir="2700000" algn="tl" rotWithShape="0">
              <a:prstClr val="black">
                <a:alpha val="40000"/>
              </a:prstClr>
            </a:outerShdw>
          </a:effectLst>
        </p:spPr>
        <p:txBody>
          <a:bodyPr>
            <a:spAutoFit/>
          </a:bodyPr>
          <a:lstStyle/>
          <a:p>
            <a:pPr algn="ctr"/>
            <a:r>
              <a:rPr lang="en-US" sz="4400" dirty="0">
                <a:solidFill>
                  <a:srgbClr val="FFFF00"/>
                </a:solidFill>
                <a:latin typeface="Arial" pitchFamily="34" charset="0"/>
              </a:rPr>
              <a:t>not linearizable</a:t>
            </a:r>
          </a:p>
        </p:txBody>
      </p:sp>
      <p:pic>
        <p:nvPicPr>
          <p:cNvPr id="33" name="Picture 7"/>
          <p:cNvPicPr>
            <a:picLocks noChangeAspect="1" noChangeArrowheads="1"/>
          </p:cNvPicPr>
          <p:nvPr/>
        </p:nvPicPr>
        <p:blipFill>
          <a:blip r:embed="rId4" cstate="print"/>
          <a:srcRect/>
          <a:stretch>
            <a:fillRect/>
          </a:stretch>
        </p:blipFill>
        <p:spPr bwMode="auto">
          <a:xfrm>
            <a:off x="655638" y="6157913"/>
            <a:ext cx="587375" cy="587375"/>
          </a:xfrm>
          <a:prstGeom prst="rect">
            <a:avLst/>
          </a:prstGeom>
          <a:noFill/>
          <a:ln w="9525">
            <a:noFill/>
            <a:miter lim="800000"/>
            <a:headEnd/>
            <a:tailEnd/>
          </a:ln>
        </p:spPr>
      </p:pic>
      <p:grpSp>
        <p:nvGrpSpPr>
          <p:cNvPr id="18" name="Group 17">
            <a:extLst>
              <a:ext uri="{FF2B5EF4-FFF2-40B4-BE49-F238E27FC236}">
                <a16:creationId xmlns:a16="http://schemas.microsoft.com/office/drawing/2014/main" id="{EFA3667C-9560-B4D4-E965-9008C1257B18}"/>
              </a:ext>
            </a:extLst>
          </p:cNvPr>
          <p:cNvGrpSpPr/>
          <p:nvPr/>
        </p:nvGrpSpPr>
        <p:grpSpPr>
          <a:xfrm>
            <a:off x="3286125" y="2565797"/>
            <a:ext cx="1828800" cy="466725"/>
            <a:chOff x="3286125" y="2565797"/>
            <a:chExt cx="1828800" cy="466725"/>
          </a:xfrm>
        </p:grpSpPr>
        <p:grpSp>
          <p:nvGrpSpPr>
            <p:cNvPr id="19" name="Group 18">
              <a:extLst>
                <a:ext uri="{FF2B5EF4-FFF2-40B4-BE49-F238E27FC236}">
                  <a16:creationId xmlns:a16="http://schemas.microsoft.com/office/drawing/2014/main" id="{A3E20201-C992-7217-2878-0AA06C1CD8C1}"/>
                </a:ext>
              </a:extLst>
            </p:cNvPr>
            <p:cNvGrpSpPr>
              <a:grpSpLocks/>
            </p:cNvGrpSpPr>
            <p:nvPr/>
          </p:nvGrpSpPr>
          <p:grpSpPr bwMode="auto">
            <a:xfrm>
              <a:off x="4352925" y="2718197"/>
              <a:ext cx="219075" cy="174625"/>
              <a:chOff x="2640" y="1426"/>
              <a:chExt cx="138" cy="110"/>
            </a:xfrm>
            <a:solidFill>
              <a:srgbClr val="00CC00"/>
            </a:solidFill>
          </p:grpSpPr>
          <p:sp>
            <p:nvSpPr>
              <p:cNvPr id="35" name="Oval 19">
                <a:extLst>
                  <a:ext uri="{FF2B5EF4-FFF2-40B4-BE49-F238E27FC236}">
                    <a16:creationId xmlns:a16="http://schemas.microsoft.com/office/drawing/2014/main" id="{D37C76E3-5771-3206-DB51-83ED07784D24}"/>
                  </a:ext>
                </a:extLst>
              </p:cNvPr>
              <p:cNvSpPr>
                <a:spLocks noChangeArrowheads="1"/>
              </p:cNvSpPr>
              <p:nvPr/>
            </p:nvSpPr>
            <p:spPr bwMode="auto">
              <a:xfrm>
                <a:off x="2640" y="1426"/>
                <a:ext cx="138" cy="110"/>
              </a:xfrm>
              <a:prstGeom prst="ellipse">
                <a:avLst/>
              </a:prstGeom>
              <a:grpFill/>
              <a:ln w="19050">
                <a:solidFill>
                  <a:schemeClr val="tx1"/>
                </a:solidFill>
                <a:round/>
                <a:headEnd/>
                <a:tailEnd/>
              </a:ln>
              <a:effectLst>
                <a:glow rad="139700">
                  <a:schemeClr val="accent3">
                    <a:satMod val="175000"/>
                    <a:alpha val="40000"/>
                  </a:schemeClr>
                </a:glow>
              </a:effectLst>
            </p:spPr>
            <p:txBody>
              <a:bodyPr wrap="none" anchor="ctr"/>
              <a:lstStyle/>
              <a:p>
                <a:pPr algn="r"/>
                <a:endParaRPr lang="en-US" sz="4400" b="0" u="sng" dirty="0">
                  <a:solidFill>
                    <a:srgbClr val="0000FF"/>
                  </a:solidFill>
                  <a:latin typeface="Arial" pitchFamily="34" charset="0"/>
                </a:endParaRPr>
              </a:p>
            </p:txBody>
          </p:sp>
          <p:sp>
            <p:nvSpPr>
              <p:cNvPr id="36" name="Oval 20">
                <a:extLst>
                  <a:ext uri="{FF2B5EF4-FFF2-40B4-BE49-F238E27FC236}">
                    <a16:creationId xmlns:a16="http://schemas.microsoft.com/office/drawing/2014/main" id="{CCD28F17-C9D1-5015-C54C-BE67C24895DA}"/>
                  </a:ext>
                </a:extLst>
              </p:cNvPr>
              <p:cNvSpPr>
                <a:spLocks noChangeArrowheads="1"/>
              </p:cNvSpPr>
              <p:nvPr/>
            </p:nvSpPr>
            <p:spPr bwMode="auto">
              <a:xfrm>
                <a:off x="2718" y="1445"/>
                <a:ext cx="37" cy="31"/>
              </a:xfrm>
              <a:prstGeom prst="ellipse">
                <a:avLst/>
              </a:prstGeom>
              <a:grpFill/>
              <a:ln w="19050">
                <a:solidFill>
                  <a:schemeClr val="tx1"/>
                </a:solidFill>
                <a:round/>
                <a:headEnd/>
                <a:tailEnd/>
              </a:ln>
            </p:spPr>
            <p:txBody>
              <a:bodyPr wrap="none" anchor="ctr"/>
              <a:lstStyle/>
              <a:p>
                <a:endParaRPr lang="en-US" dirty="0">
                  <a:latin typeface="Courier New" pitchFamily="49" charset="0"/>
                </a:endParaRPr>
              </a:p>
            </p:txBody>
          </p:sp>
        </p:grpSp>
        <p:grpSp>
          <p:nvGrpSpPr>
            <p:cNvPr id="20" name="Group 5">
              <a:extLst>
                <a:ext uri="{FF2B5EF4-FFF2-40B4-BE49-F238E27FC236}">
                  <a16:creationId xmlns:a16="http://schemas.microsoft.com/office/drawing/2014/main" id="{D9AD871A-4CE4-9172-C33D-209CE7122B41}"/>
                </a:ext>
              </a:extLst>
            </p:cNvPr>
            <p:cNvGrpSpPr>
              <a:grpSpLocks/>
            </p:cNvGrpSpPr>
            <p:nvPr/>
          </p:nvGrpSpPr>
          <p:grpSpPr bwMode="auto">
            <a:xfrm>
              <a:off x="3286125" y="2565797"/>
              <a:ext cx="1828800" cy="466725"/>
              <a:chOff x="2160" y="1920"/>
              <a:chExt cx="1152" cy="294"/>
            </a:xfrm>
          </p:grpSpPr>
          <p:grpSp>
            <p:nvGrpSpPr>
              <p:cNvPr id="21" name="Group 6">
                <a:extLst>
                  <a:ext uri="{FF2B5EF4-FFF2-40B4-BE49-F238E27FC236}">
                    <a16:creationId xmlns:a16="http://schemas.microsoft.com/office/drawing/2014/main" id="{6E34767B-978B-844B-4A45-F03FF7BD114F}"/>
                  </a:ext>
                </a:extLst>
              </p:cNvPr>
              <p:cNvGrpSpPr>
                <a:grpSpLocks/>
              </p:cNvGrpSpPr>
              <p:nvPr/>
            </p:nvGrpSpPr>
            <p:grpSpPr bwMode="auto">
              <a:xfrm>
                <a:off x="2234" y="2012"/>
                <a:ext cx="138" cy="110"/>
                <a:chOff x="2928" y="1465"/>
                <a:chExt cx="271" cy="215"/>
              </a:xfrm>
            </p:grpSpPr>
            <p:sp>
              <p:nvSpPr>
                <p:cNvPr id="30" name="Oval 7">
                  <a:extLst>
                    <a:ext uri="{FF2B5EF4-FFF2-40B4-BE49-F238E27FC236}">
                      <a16:creationId xmlns:a16="http://schemas.microsoft.com/office/drawing/2014/main" id="{0D716A4B-A405-38B6-5472-F35D3F4C785B}"/>
                    </a:ext>
                  </a:extLst>
                </p:cNvPr>
                <p:cNvSpPr>
                  <a:spLocks noChangeArrowheads="1"/>
                </p:cNvSpPr>
                <p:nvPr/>
              </p:nvSpPr>
              <p:spPr bwMode="auto">
                <a:xfrm>
                  <a:off x="2928" y="1465"/>
                  <a:ext cx="271" cy="215"/>
                </a:xfrm>
                <a:prstGeom prst="ellipse">
                  <a:avLst/>
                </a:prstGeom>
                <a:solidFill>
                  <a:srgbClr val="3399FF"/>
                </a:solidFill>
                <a:ln w="19050">
                  <a:solidFill>
                    <a:schemeClr val="tx1"/>
                  </a:solidFill>
                  <a:round/>
                  <a:headEnd/>
                  <a:tailEnd/>
                </a:ln>
                <a:effectLst>
                  <a:glow rad="139700">
                    <a:schemeClr val="accent3">
                      <a:satMod val="175000"/>
                      <a:alpha val="40000"/>
                    </a:schemeClr>
                  </a:glow>
                </a:effectLst>
              </p:spPr>
              <p:txBody>
                <a:bodyPr wrap="none" anchor="ctr"/>
                <a:lstStyle/>
                <a:p>
                  <a:pPr algn="r"/>
                  <a:endParaRPr lang="en-US" sz="4400" b="0" u="sng" dirty="0">
                    <a:solidFill>
                      <a:srgbClr val="0000FF"/>
                    </a:solidFill>
                    <a:latin typeface="Arial" pitchFamily="34" charset="0"/>
                  </a:endParaRPr>
                </a:p>
              </p:txBody>
            </p:sp>
            <p:sp>
              <p:nvSpPr>
                <p:cNvPr id="34" name="Oval 8">
                  <a:extLst>
                    <a:ext uri="{FF2B5EF4-FFF2-40B4-BE49-F238E27FC236}">
                      <a16:creationId xmlns:a16="http://schemas.microsoft.com/office/drawing/2014/main" id="{87F6B465-3D68-2611-344B-92022B2800C1}"/>
                    </a:ext>
                  </a:extLst>
                </p:cNvPr>
                <p:cNvSpPr>
                  <a:spLocks noChangeArrowheads="1"/>
                </p:cNvSpPr>
                <p:nvPr/>
              </p:nvSpPr>
              <p:spPr bwMode="auto">
                <a:xfrm>
                  <a:off x="3082" y="1503"/>
                  <a:ext cx="71" cy="60"/>
                </a:xfrm>
                <a:prstGeom prst="ellipse">
                  <a:avLst/>
                </a:prstGeom>
                <a:solidFill>
                  <a:srgbClr val="00FFFF"/>
                </a:solidFill>
                <a:ln w="19050">
                  <a:solidFill>
                    <a:schemeClr val="bg1"/>
                  </a:solidFill>
                  <a:round/>
                  <a:headEnd/>
                  <a:tailEnd/>
                </a:ln>
              </p:spPr>
              <p:txBody>
                <a:bodyPr wrap="none" anchor="ctr"/>
                <a:lstStyle/>
                <a:p>
                  <a:endParaRPr lang="en-US" dirty="0">
                    <a:latin typeface="Courier New" pitchFamily="49" charset="0"/>
                  </a:endParaRPr>
                </a:p>
              </p:txBody>
            </p:sp>
          </p:grpSp>
          <p:sp>
            <p:nvSpPr>
              <p:cNvPr id="22" name="Rectangle 9">
                <a:extLst>
                  <a:ext uri="{FF2B5EF4-FFF2-40B4-BE49-F238E27FC236}">
                    <a16:creationId xmlns:a16="http://schemas.microsoft.com/office/drawing/2014/main" id="{0FF8BFF5-0E30-1101-2C7D-DEA16A86087C}"/>
                  </a:ext>
                </a:extLst>
              </p:cNvPr>
              <p:cNvSpPr>
                <a:spLocks noChangeArrowheads="1"/>
              </p:cNvSpPr>
              <p:nvPr/>
            </p:nvSpPr>
            <p:spPr bwMode="auto">
              <a:xfrm>
                <a:off x="2160" y="1920"/>
                <a:ext cx="294" cy="294"/>
              </a:xfrm>
              <a:prstGeom prst="rect">
                <a:avLst/>
              </a:prstGeom>
              <a:noFill/>
              <a:ln w="38100">
                <a:solidFill>
                  <a:schemeClr val="bg1"/>
                </a:solidFill>
                <a:miter lim="800000"/>
                <a:headEnd/>
                <a:tailEnd/>
              </a:ln>
            </p:spPr>
            <p:txBody>
              <a:bodyPr wrap="none" anchor="ctr"/>
              <a:lstStyle/>
              <a:p>
                <a:endParaRPr lang="en-US" dirty="0">
                  <a:latin typeface="Courier New" pitchFamily="49" charset="0"/>
                </a:endParaRPr>
              </a:p>
            </p:txBody>
          </p:sp>
          <p:sp>
            <p:nvSpPr>
              <p:cNvPr id="23" name="Rectangle 10">
                <a:extLst>
                  <a:ext uri="{FF2B5EF4-FFF2-40B4-BE49-F238E27FC236}">
                    <a16:creationId xmlns:a16="http://schemas.microsoft.com/office/drawing/2014/main" id="{BBA67846-A553-817D-157C-8082E80621CD}"/>
                  </a:ext>
                </a:extLst>
              </p:cNvPr>
              <p:cNvSpPr>
                <a:spLocks noChangeArrowheads="1"/>
              </p:cNvSpPr>
              <p:nvPr/>
            </p:nvSpPr>
            <p:spPr bwMode="auto">
              <a:xfrm>
                <a:off x="2454" y="1920"/>
                <a:ext cx="294" cy="294"/>
              </a:xfrm>
              <a:prstGeom prst="rect">
                <a:avLst/>
              </a:prstGeom>
              <a:noFill/>
              <a:ln w="38100">
                <a:solidFill>
                  <a:schemeClr val="bg1"/>
                </a:solidFill>
                <a:miter lim="800000"/>
                <a:headEnd/>
                <a:tailEnd/>
              </a:ln>
            </p:spPr>
            <p:txBody>
              <a:bodyPr wrap="none" anchor="ctr"/>
              <a:lstStyle/>
              <a:p>
                <a:endParaRPr lang="en-US" dirty="0">
                  <a:latin typeface="Courier New" pitchFamily="49" charset="0"/>
                </a:endParaRPr>
              </a:p>
            </p:txBody>
          </p:sp>
          <p:sp>
            <p:nvSpPr>
              <p:cNvPr id="24" name="Rectangle 11">
                <a:extLst>
                  <a:ext uri="{FF2B5EF4-FFF2-40B4-BE49-F238E27FC236}">
                    <a16:creationId xmlns:a16="http://schemas.microsoft.com/office/drawing/2014/main" id="{6D31D4D1-5311-F6BD-CB95-CEEBCF808E1E}"/>
                  </a:ext>
                </a:extLst>
              </p:cNvPr>
              <p:cNvSpPr>
                <a:spLocks noChangeArrowheads="1"/>
              </p:cNvSpPr>
              <p:nvPr/>
            </p:nvSpPr>
            <p:spPr bwMode="auto">
              <a:xfrm>
                <a:off x="2748" y="1920"/>
                <a:ext cx="294" cy="294"/>
              </a:xfrm>
              <a:prstGeom prst="rect">
                <a:avLst/>
              </a:prstGeom>
              <a:noFill/>
              <a:ln w="38100">
                <a:solidFill>
                  <a:schemeClr val="bg1"/>
                </a:solidFill>
                <a:miter lim="800000"/>
                <a:headEnd/>
                <a:tailEnd/>
              </a:ln>
            </p:spPr>
            <p:txBody>
              <a:bodyPr wrap="none" anchor="ctr"/>
              <a:lstStyle/>
              <a:p>
                <a:endParaRPr lang="en-US" dirty="0">
                  <a:latin typeface="Courier New" pitchFamily="49" charset="0"/>
                </a:endParaRPr>
              </a:p>
            </p:txBody>
          </p:sp>
          <p:sp>
            <p:nvSpPr>
              <p:cNvPr id="25" name="Line 12">
                <a:extLst>
                  <a:ext uri="{FF2B5EF4-FFF2-40B4-BE49-F238E27FC236}">
                    <a16:creationId xmlns:a16="http://schemas.microsoft.com/office/drawing/2014/main" id="{B3ABF114-8D89-DEF6-AFDF-5478A54B7769}"/>
                  </a:ext>
                </a:extLst>
              </p:cNvPr>
              <p:cNvSpPr>
                <a:spLocks noChangeShapeType="1"/>
              </p:cNvSpPr>
              <p:nvPr/>
            </p:nvSpPr>
            <p:spPr bwMode="auto">
              <a:xfrm>
                <a:off x="3018" y="1920"/>
                <a:ext cx="294" cy="0"/>
              </a:xfrm>
              <a:prstGeom prst="line">
                <a:avLst/>
              </a:prstGeom>
              <a:noFill/>
              <a:ln w="38100">
                <a:solidFill>
                  <a:schemeClr val="bg1"/>
                </a:solidFill>
                <a:round/>
                <a:headEnd/>
                <a:tailEnd/>
              </a:ln>
            </p:spPr>
            <p:txBody>
              <a:bodyPr wrap="none" anchor="ctr"/>
              <a:lstStyle/>
              <a:p>
                <a:endParaRPr lang="en-US" dirty="0">
                  <a:latin typeface="Courier New" pitchFamily="49" charset="0"/>
                </a:endParaRPr>
              </a:p>
            </p:txBody>
          </p:sp>
          <p:sp>
            <p:nvSpPr>
              <p:cNvPr id="26" name="Line 13">
                <a:extLst>
                  <a:ext uri="{FF2B5EF4-FFF2-40B4-BE49-F238E27FC236}">
                    <a16:creationId xmlns:a16="http://schemas.microsoft.com/office/drawing/2014/main" id="{A88B8500-98B1-1B0F-FBF9-37CADBEB819A}"/>
                  </a:ext>
                </a:extLst>
              </p:cNvPr>
              <p:cNvSpPr>
                <a:spLocks noChangeShapeType="1"/>
              </p:cNvSpPr>
              <p:nvPr/>
            </p:nvSpPr>
            <p:spPr bwMode="auto">
              <a:xfrm>
                <a:off x="3018" y="2214"/>
                <a:ext cx="294" cy="0"/>
              </a:xfrm>
              <a:prstGeom prst="line">
                <a:avLst/>
              </a:prstGeom>
              <a:noFill/>
              <a:ln w="38100">
                <a:solidFill>
                  <a:schemeClr val="bg1"/>
                </a:solidFill>
                <a:round/>
                <a:headEnd/>
                <a:tailEnd/>
              </a:ln>
            </p:spPr>
            <p:txBody>
              <a:bodyPr wrap="none" anchor="ctr"/>
              <a:lstStyle/>
              <a:p>
                <a:endParaRPr lang="en-US" dirty="0">
                  <a:latin typeface="Courier New" pitchFamily="49" charset="0"/>
                </a:endParaRPr>
              </a:p>
            </p:txBody>
          </p:sp>
          <p:grpSp>
            <p:nvGrpSpPr>
              <p:cNvPr id="27" name="Group 14">
                <a:extLst>
                  <a:ext uri="{FF2B5EF4-FFF2-40B4-BE49-F238E27FC236}">
                    <a16:creationId xmlns:a16="http://schemas.microsoft.com/office/drawing/2014/main" id="{2493369D-70CA-8407-9232-74E8CD9A7E4D}"/>
                  </a:ext>
                </a:extLst>
              </p:cNvPr>
              <p:cNvGrpSpPr>
                <a:grpSpLocks/>
              </p:cNvGrpSpPr>
              <p:nvPr/>
            </p:nvGrpSpPr>
            <p:grpSpPr bwMode="auto">
              <a:xfrm>
                <a:off x="2528" y="2012"/>
                <a:ext cx="138" cy="110"/>
                <a:chOff x="3648" y="3312"/>
                <a:chExt cx="271" cy="215"/>
              </a:xfrm>
            </p:grpSpPr>
            <p:sp>
              <p:nvSpPr>
                <p:cNvPr id="28" name="Oval 15">
                  <a:extLst>
                    <a:ext uri="{FF2B5EF4-FFF2-40B4-BE49-F238E27FC236}">
                      <a16:creationId xmlns:a16="http://schemas.microsoft.com/office/drawing/2014/main" id="{FB643011-585E-03F5-9DAD-7484CA45B308}"/>
                    </a:ext>
                  </a:extLst>
                </p:cNvPr>
                <p:cNvSpPr>
                  <a:spLocks noChangeArrowheads="1"/>
                </p:cNvSpPr>
                <p:nvPr/>
              </p:nvSpPr>
              <p:spPr bwMode="auto">
                <a:xfrm>
                  <a:off x="3648" y="3312"/>
                  <a:ext cx="271" cy="215"/>
                </a:xfrm>
                <a:prstGeom prst="ellipse">
                  <a:avLst/>
                </a:prstGeom>
                <a:solidFill>
                  <a:srgbClr val="FF0000"/>
                </a:solidFill>
                <a:ln w="19050">
                  <a:solidFill>
                    <a:schemeClr val="tx1"/>
                  </a:solidFill>
                  <a:round/>
                  <a:headEnd/>
                  <a:tailEnd/>
                </a:ln>
                <a:effectLst>
                  <a:glow rad="139700">
                    <a:schemeClr val="accent3">
                      <a:satMod val="175000"/>
                      <a:alpha val="40000"/>
                    </a:schemeClr>
                  </a:glow>
                </a:effectLst>
              </p:spPr>
              <p:txBody>
                <a:bodyPr wrap="none" anchor="ctr"/>
                <a:lstStyle/>
                <a:p>
                  <a:pPr algn="r"/>
                  <a:endParaRPr lang="en-US" sz="4400" b="0" u="sng" dirty="0">
                    <a:solidFill>
                      <a:srgbClr val="0000FF"/>
                    </a:solidFill>
                    <a:latin typeface="Arial" pitchFamily="34" charset="0"/>
                  </a:endParaRPr>
                </a:p>
              </p:txBody>
            </p:sp>
            <p:sp>
              <p:nvSpPr>
                <p:cNvPr id="29" name="Oval 16">
                  <a:extLst>
                    <a:ext uri="{FF2B5EF4-FFF2-40B4-BE49-F238E27FC236}">
                      <a16:creationId xmlns:a16="http://schemas.microsoft.com/office/drawing/2014/main" id="{D1DAE52A-A7C7-1BC8-CD40-7101DF161CC9}"/>
                    </a:ext>
                  </a:extLst>
                </p:cNvPr>
                <p:cNvSpPr>
                  <a:spLocks noChangeArrowheads="1"/>
                </p:cNvSpPr>
                <p:nvPr/>
              </p:nvSpPr>
              <p:spPr bwMode="auto">
                <a:xfrm>
                  <a:off x="3802" y="3350"/>
                  <a:ext cx="71" cy="60"/>
                </a:xfrm>
                <a:prstGeom prst="ellipse">
                  <a:avLst/>
                </a:prstGeom>
                <a:solidFill>
                  <a:srgbClr val="FF7C80"/>
                </a:solidFill>
                <a:ln w="19050">
                  <a:solidFill>
                    <a:schemeClr val="bg1"/>
                  </a:solidFill>
                  <a:round/>
                  <a:headEnd/>
                  <a:tailEnd/>
                </a:ln>
              </p:spPr>
              <p:txBody>
                <a:bodyPr wrap="none" anchor="ctr"/>
                <a:lstStyle/>
                <a:p>
                  <a:endParaRPr lang="en-US" dirty="0">
                    <a:latin typeface="Courier New" pitchFamily="49" charset="0"/>
                  </a:endParaRPr>
                </a:p>
              </p:txBody>
            </p:sp>
          </p:grpSp>
        </p:gr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3" presetClass="path" presetSubtype="0" accel="50000" decel="50000" fill="hold" grpId="0" nodeType="withEffect">
                                  <p:stCondLst>
                                    <p:cond delay="0"/>
                                  </p:stCondLst>
                                  <p:childTnLst>
                                    <p:animMotion origin="layout" path="M 2.5E-6 -2.05098E-6 L 0.10104 -2.05098E-6 " pathEditMode="relative" rAng="0" ptsTypes="AA">
                                      <p:cBhvr>
                                        <p:cTn id="6" dur="2000" fill="hold"/>
                                        <p:tgtEl>
                                          <p:spTgt spid="1088538"/>
                                        </p:tgtEl>
                                        <p:attrNameLst>
                                          <p:attrName>ppt_x</p:attrName>
                                          <p:attrName>ppt_y</p:attrName>
                                        </p:attrNameLst>
                                      </p:cBhvr>
                                      <p:rCtr x="51" y="0"/>
                                    </p:animMotion>
                                  </p:childTnLst>
                                </p:cTn>
                              </p:par>
                              <p:par>
                                <p:cTn id="7" presetID="35" presetClass="path" presetSubtype="0" accel="50000" decel="50000" fill="hold" grpId="0" nodeType="withEffect">
                                  <p:stCondLst>
                                    <p:cond delay="0"/>
                                  </p:stCondLst>
                                  <p:childTnLst>
                                    <p:animMotion origin="layout" path="M -3.61111E-6 -4.86674E-6 L -0.1059 -4.86674E-6 " pathEditMode="relative" rAng="0" ptsTypes="AA">
                                      <p:cBhvr>
                                        <p:cTn id="8" dur="2000" fill="hold"/>
                                        <p:tgtEl>
                                          <p:spTgt spid="1088539"/>
                                        </p:tgtEl>
                                        <p:attrNameLst>
                                          <p:attrName>ppt_x</p:attrName>
                                          <p:attrName>ppt_y</p:attrName>
                                        </p:attrNameLst>
                                      </p:cBhvr>
                                      <p:rCtr x="-53" y="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88538" grpId="0" animBg="1"/>
      <p:bldP spid="1088539" grpId="0" animBg="1"/>
    </p:bldLst>
  </p:timing>
</p:sld>
</file>

<file path=ppt/slides/slide15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1" name="Footer Placeholder 2"/>
          <p:cNvSpPr>
            <a:spLocks noGrp="1"/>
          </p:cNvSpPr>
          <p:nvPr>
            <p:ph type="ftr" sz="quarter" idx="10"/>
          </p:nvPr>
        </p:nvSpPr>
        <p:spPr>
          <a:xfrm>
            <a:off x="3124200" y="6248400"/>
            <a:ext cx="2895600" cy="457200"/>
          </a:xfrm>
        </p:spPr>
        <p:txBody>
          <a:bodyPr/>
          <a:lstStyle/>
          <a:p>
            <a:pPr>
              <a:defRPr/>
            </a:pPr>
            <a:r>
              <a:rPr lang="en-US" b="0" dirty="0">
                <a:latin typeface="Arial" pitchFamily="34" charset="0"/>
                <a:cs typeface="+mn-cs"/>
              </a:rPr>
              <a:t>Art of Multiprocessor Programming</a:t>
            </a:r>
          </a:p>
        </p:txBody>
      </p:sp>
      <p:sp>
        <p:nvSpPr>
          <p:cNvPr id="32" name="Slide Number Placeholder 3"/>
          <p:cNvSpPr>
            <a:spLocks noGrp="1"/>
          </p:cNvSpPr>
          <p:nvPr>
            <p:ph type="sldNum" sz="quarter" idx="11"/>
          </p:nvPr>
        </p:nvSpPr>
        <p:spPr>
          <a:xfrm>
            <a:off x="6553200" y="6248400"/>
            <a:ext cx="1905000" cy="457200"/>
          </a:xfrm>
        </p:spPr>
        <p:txBody>
          <a:bodyPr/>
          <a:lstStyle/>
          <a:p>
            <a:pPr>
              <a:defRPr/>
            </a:pPr>
            <a:fld id="{BEAB1600-70C8-43F7-9B4B-A9E95E7D5CF3}" type="slidenum">
              <a:rPr lang="x-none" b="0">
                <a:latin typeface="Arial" pitchFamily="34" charset="0"/>
                <a:cs typeface="+mn-cs"/>
              </a:rPr>
              <a:pPr>
                <a:defRPr/>
              </a:pPr>
              <a:t>157</a:t>
            </a:fld>
            <a:endParaRPr lang="en-US" b="0" dirty="0">
              <a:latin typeface="Arial" pitchFamily="34" charset="0"/>
              <a:cs typeface="+mn-cs"/>
            </a:endParaRPr>
          </a:p>
        </p:txBody>
      </p:sp>
      <p:sp>
        <p:nvSpPr>
          <p:cNvPr id="161797" name="Rectangle 3"/>
          <p:cNvSpPr>
            <a:spLocks noGrp="1" noChangeArrowheads="1"/>
          </p:cNvSpPr>
          <p:nvPr>
            <p:ph type="title" idx="4294967295"/>
          </p:nvPr>
        </p:nvSpPr>
        <p:spPr/>
        <p:txBody>
          <a:bodyPr/>
          <a:lstStyle/>
          <a:p>
            <a:pPr eaLnBrk="1" hangingPunct="1"/>
            <a:r>
              <a:rPr lang="en-US" dirty="0"/>
              <a:t>Example</a:t>
            </a:r>
          </a:p>
        </p:txBody>
      </p:sp>
      <p:grpSp>
        <p:nvGrpSpPr>
          <p:cNvPr id="161798" name="Group 4"/>
          <p:cNvGrpSpPr>
            <a:grpSpLocks/>
          </p:cNvGrpSpPr>
          <p:nvPr/>
        </p:nvGrpSpPr>
        <p:grpSpPr bwMode="auto">
          <a:xfrm>
            <a:off x="838200" y="5257800"/>
            <a:ext cx="7391400" cy="762000"/>
            <a:chOff x="528" y="3312"/>
            <a:chExt cx="4656" cy="480"/>
          </a:xfrm>
        </p:grpSpPr>
        <p:sp>
          <p:nvSpPr>
            <p:cNvPr id="161823" name="AutoShape 5"/>
            <p:cNvSpPr>
              <a:spLocks noChangeArrowheads="1"/>
            </p:cNvSpPr>
            <p:nvPr/>
          </p:nvSpPr>
          <p:spPr bwMode="auto">
            <a:xfrm>
              <a:off x="528" y="3312"/>
              <a:ext cx="4656" cy="480"/>
            </a:xfrm>
            <a:prstGeom prst="rightArrow">
              <a:avLst>
                <a:gd name="adj1" fmla="val 50000"/>
                <a:gd name="adj2" fmla="val 242500"/>
              </a:avLst>
            </a:prstGeom>
            <a:solidFill>
              <a:srgbClr val="0099FF"/>
            </a:solidFill>
            <a:ln w="38100">
              <a:solidFill>
                <a:srgbClr val="0099FF"/>
              </a:solidFill>
              <a:miter lim="800000"/>
              <a:headEnd/>
              <a:tailEnd/>
            </a:ln>
          </p:spPr>
          <p:txBody>
            <a:bodyPr wrap="none" anchor="ctr"/>
            <a:lstStyle/>
            <a:p>
              <a:endParaRPr lang="en-US" dirty="0">
                <a:latin typeface="Courier New" pitchFamily="49" charset="0"/>
              </a:endParaRPr>
            </a:p>
          </p:txBody>
        </p:sp>
        <p:sp>
          <p:nvSpPr>
            <p:cNvPr id="161824" name="Text Box 6"/>
            <p:cNvSpPr txBox="1">
              <a:spLocks noChangeArrowheads="1"/>
            </p:cNvSpPr>
            <p:nvPr/>
          </p:nvSpPr>
          <p:spPr bwMode="auto">
            <a:xfrm>
              <a:off x="2143" y="3408"/>
              <a:ext cx="483" cy="291"/>
            </a:xfrm>
            <a:prstGeom prst="rect">
              <a:avLst/>
            </a:prstGeom>
            <a:noFill/>
            <a:ln w="9525">
              <a:noFill/>
              <a:miter lim="800000"/>
              <a:headEnd/>
              <a:tailEnd/>
            </a:ln>
          </p:spPr>
          <p:txBody>
            <a:bodyPr wrap="none">
              <a:spAutoFit/>
            </a:bodyPr>
            <a:lstStyle/>
            <a:p>
              <a:pPr algn="r"/>
              <a:r>
                <a:rPr lang="en-US" b="0" dirty="0">
                  <a:solidFill>
                    <a:schemeClr val="bg1"/>
                  </a:solidFill>
                  <a:latin typeface="Arial" pitchFamily="34" charset="0"/>
                </a:rPr>
                <a:t>time</a:t>
              </a:r>
            </a:p>
          </p:txBody>
        </p:sp>
      </p:grpSp>
      <p:sp>
        <p:nvSpPr>
          <p:cNvPr id="161799" name="AutoShape 7"/>
          <p:cNvSpPr>
            <a:spLocks noChangeArrowheads="1"/>
          </p:cNvSpPr>
          <p:nvPr/>
        </p:nvSpPr>
        <p:spPr bwMode="auto">
          <a:xfrm>
            <a:off x="914400" y="3352800"/>
            <a:ext cx="1828800" cy="990600"/>
          </a:xfrm>
          <a:prstGeom prst="leftRightArrow">
            <a:avLst>
              <a:gd name="adj1" fmla="val 50000"/>
              <a:gd name="adj2" fmla="val 36923"/>
            </a:avLst>
          </a:prstGeom>
          <a:solidFill>
            <a:srgbClr val="6666FF"/>
          </a:solidFill>
          <a:ln w="38100">
            <a:solidFill>
              <a:schemeClr val="tx1"/>
            </a:solidFill>
            <a:miter lim="800000"/>
            <a:headEnd/>
            <a:tailEnd/>
          </a:ln>
        </p:spPr>
        <p:txBody>
          <a:bodyPr wrap="none" anchor="ctr"/>
          <a:lstStyle/>
          <a:p>
            <a:pPr algn="ctr"/>
            <a:r>
              <a:rPr lang="en-US" dirty="0">
                <a:solidFill>
                  <a:schemeClr val="bg1"/>
                </a:solidFill>
                <a:latin typeface="Arial" pitchFamily="34" charset="0"/>
              </a:rPr>
              <a:t>q.enq(x)</a:t>
            </a:r>
          </a:p>
        </p:txBody>
      </p:sp>
      <p:sp>
        <p:nvSpPr>
          <p:cNvPr id="161801" name="AutoShape 22"/>
          <p:cNvSpPr>
            <a:spLocks noChangeArrowheads="1"/>
          </p:cNvSpPr>
          <p:nvPr/>
        </p:nvSpPr>
        <p:spPr bwMode="auto">
          <a:xfrm>
            <a:off x="3200400" y="4343400"/>
            <a:ext cx="1981200" cy="990600"/>
          </a:xfrm>
          <a:prstGeom prst="leftRightArrow">
            <a:avLst>
              <a:gd name="adj1" fmla="val 50000"/>
              <a:gd name="adj2" fmla="val 40000"/>
            </a:avLst>
          </a:prstGeom>
          <a:solidFill>
            <a:srgbClr val="FF0000"/>
          </a:solidFill>
          <a:ln w="38100">
            <a:solidFill>
              <a:schemeClr val="tx1"/>
            </a:solidFill>
            <a:miter lim="800000"/>
            <a:headEnd/>
            <a:tailEnd/>
          </a:ln>
        </p:spPr>
        <p:txBody>
          <a:bodyPr wrap="none" anchor="ctr"/>
          <a:lstStyle/>
          <a:p>
            <a:pPr algn="ctr"/>
            <a:r>
              <a:rPr lang="en-US" dirty="0">
                <a:solidFill>
                  <a:schemeClr val="bg1"/>
                </a:solidFill>
                <a:latin typeface="Arial" pitchFamily="34" charset="0"/>
              </a:rPr>
              <a:t>q.enq(y)</a:t>
            </a:r>
          </a:p>
        </p:txBody>
      </p:sp>
      <p:sp>
        <p:nvSpPr>
          <p:cNvPr id="161802" name="AutoShape 23"/>
          <p:cNvSpPr>
            <a:spLocks noChangeArrowheads="1"/>
          </p:cNvSpPr>
          <p:nvPr/>
        </p:nvSpPr>
        <p:spPr bwMode="auto">
          <a:xfrm>
            <a:off x="3657600" y="3352800"/>
            <a:ext cx="1828800" cy="990600"/>
          </a:xfrm>
          <a:prstGeom prst="leftRightArrow">
            <a:avLst>
              <a:gd name="adj1" fmla="val 50000"/>
              <a:gd name="adj2" fmla="val 36923"/>
            </a:avLst>
          </a:prstGeom>
          <a:solidFill>
            <a:srgbClr val="6666FF"/>
          </a:solidFill>
          <a:ln w="38100">
            <a:solidFill>
              <a:schemeClr val="tx1"/>
            </a:solidFill>
            <a:miter lim="800000"/>
            <a:headEnd/>
            <a:tailEnd/>
          </a:ln>
        </p:spPr>
        <p:txBody>
          <a:bodyPr wrap="none" anchor="ctr"/>
          <a:lstStyle/>
          <a:p>
            <a:pPr algn="ctr"/>
            <a:r>
              <a:rPr lang="en-US" dirty="0">
                <a:solidFill>
                  <a:schemeClr val="bg1"/>
                </a:solidFill>
                <a:latin typeface="Arial" pitchFamily="34" charset="0"/>
              </a:rPr>
              <a:t>q.deq(y)</a:t>
            </a:r>
          </a:p>
        </p:txBody>
      </p:sp>
      <p:sp>
        <p:nvSpPr>
          <p:cNvPr id="161803" name="AutoShape 24"/>
          <p:cNvSpPr>
            <a:spLocks noChangeArrowheads="1"/>
          </p:cNvSpPr>
          <p:nvPr/>
        </p:nvSpPr>
        <p:spPr bwMode="auto">
          <a:xfrm>
            <a:off x="909638" y="3362325"/>
            <a:ext cx="1828800" cy="990600"/>
          </a:xfrm>
          <a:prstGeom prst="leftRightArrow">
            <a:avLst>
              <a:gd name="adj1" fmla="val 50000"/>
              <a:gd name="adj2" fmla="val 36923"/>
            </a:avLst>
          </a:prstGeom>
          <a:solidFill>
            <a:schemeClr val="folHlink"/>
          </a:solidFill>
          <a:ln w="38100">
            <a:solidFill>
              <a:schemeClr val="tx1"/>
            </a:solidFill>
            <a:miter lim="800000"/>
            <a:headEnd/>
            <a:tailEnd/>
          </a:ln>
        </p:spPr>
        <p:txBody>
          <a:bodyPr wrap="none" anchor="ctr"/>
          <a:lstStyle/>
          <a:p>
            <a:pPr algn="ctr"/>
            <a:r>
              <a:rPr lang="en-US" dirty="0">
                <a:solidFill>
                  <a:schemeClr val="bg1"/>
                </a:solidFill>
                <a:latin typeface="Arial" pitchFamily="34" charset="0"/>
              </a:rPr>
              <a:t>q.enq(x)</a:t>
            </a:r>
          </a:p>
        </p:txBody>
      </p:sp>
      <p:sp>
        <p:nvSpPr>
          <p:cNvPr id="161804" name="AutoShape 25"/>
          <p:cNvSpPr>
            <a:spLocks noChangeArrowheads="1"/>
          </p:cNvSpPr>
          <p:nvPr/>
        </p:nvSpPr>
        <p:spPr bwMode="auto">
          <a:xfrm>
            <a:off x="3195638" y="4352925"/>
            <a:ext cx="1981200" cy="990600"/>
          </a:xfrm>
          <a:prstGeom prst="leftRightArrow">
            <a:avLst>
              <a:gd name="adj1" fmla="val 50000"/>
              <a:gd name="adj2" fmla="val 40000"/>
            </a:avLst>
          </a:prstGeom>
          <a:solidFill>
            <a:schemeClr val="folHlink"/>
          </a:solidFill>
          <a:ln w="38100">
            <a:solidFill>
              <a:schemeClr val="tx1"/>
            </a:solidFill>
            <a:miter lim="800000"/>
            <a:headEnd/>
            <a:tailEnd/>
          </a:ln>
        </p:spPr>
        <p:txBody>
          <a:bodyPr wrap="none" anchor="ctr"/>
          <a:lstStyle/>
          <a:p>
            <a:pPr algn="ctr"/>
            <a:r>
              <a:rPr lang="en-US" dirty="0">
                <a:solidFill>
                  <a:schemeClr val="bg1"/>
                </a:solidFill>
                <a:latin typeface="Arial" pitchFamily="34" charset="0"/>
              </a:rPr>
              <a:t>q.enq(y)</a:t>
            </a:r>
          </a:p>
        </p:txBody>
      </p:sp>
      <p:sp>
        <p:nvSpPr>
          <p:cNvPr id="1090586" name="Line 26"/>
          <p:cNvSpPr>
            <a:spLocks noChangeShapeType="1"/>
          </p:cNvSpPr>
          <p:nvPr/>
        </p:nvSpPr>
        <p:spPr bwMode="auto">
          <a:xfrm>
            <a:off x="1814513" y="3570288"/>
            <a:ext cx="0" cy="522287"/>
          </a:xfrm>
          <a:prstGeom prst="line">
            <a:avLst/>
          </a:prstGeom>
          <a:noFill/>
          <a:ln w="76200">
            <a:solidFill>
              <a:srgbClr val="6666FF"/>
            </a:solidFill>
            <a:round/>
            <a:headEnd/>
            <a:tailEnd/>
          </a:ln>
        </p:spPr>
        <p:txBody>
          <a:bodyPr wrap="none" anchor="ctr"/>
          <a:lstStyle/>
          <a:p>
            <a:endParaRPr lang="en-US" dirty="0">
              <a:latin typeface="Courier New" pitchFamily="49" charset="0"/>
            </a:endParaRPr>
          </a:p>
        </p:txBody>
      </p:sp>
      <p:sp>
        <p:nvSpPr>
          <p:cNvPr id="1090587" name="Line 27"/>
          <p:cNvSpPr>
            <a:spLocks noChangeShapeType="1"/>
          </p:cNvSpPr>
          <p:nvPr/>
        </p:nvSpPr>
        <p:spPr bwMode="auto">
          <a:xfrm>
            <a:off x="4173538" y="4579938"/>
            <a:ext cx="0" cy="522287"/>
          </a:xfrm>
          <a:prstGeom prst="line">
            <a:avLst/>
          </a:prstGeom>
          <a:noFill/>
          <a:ln w="76200">
            <a:solidFill>
              <a:srgbClr val="FF0000"/>
            </a:solidFill>
            <a:round/>
            <a:headEnd/>
            <a:tailEnd/>
          </a:ln>
        </p:spPr>
        <p:txBody>
          <a:bodyPr wrap="none" anchor="ctr"/>
          <a:lstStyle/>
          <a:p>
            <a:endParaRPr lang="en-US" dirty="0">
              <a:latin typeface="Courier New" pitchFamily="49" charset="0"/>
            </a:endParaRPr>
          </a:p>
        </p:txBody>
      </p:sp>
      <p:pic>
        <p:nvPicPr>
          <p:cNvPr id="161808" name="Picture 29" descr="MCj03970740000[1]"/>
          <p:cNvPicPr>
            <a:picLocks noChangeAspect="1" noChangeArrowheads="1"/>
          </p:cNvPicPr>
          <p:nvPr/>
        </p:nvPicPr>
        <p:blipFill>
          <a:blip r:embed="rId3" cstate="print"/>
          <a:srcRect/>
          <a:stretch>
            <a:fillRect/>
          </a:stretch>
        </p:blipFill>
        <p:spPr bwMode="auto">
          <a:xfrm>
            <a:off x="450850" y="534988"/>
            <a:ext cx="866775" cy="858837"/>
          </a:xfrm>
          <a:prstGeom prst="rect">
            <a:avLst/>
          </a:prstGeom>
          <a:noFill/>
          <a:ln w="9525">
            <a:noFill/>
            <a:miter lim="800000"/>
            <a:headEnd/>
            <a:tailEnd/>
          </a:ln>
        </p:spPr>
      </p:pic>
      <p:sp>
        <p:nvSpPr>
          <p:cNvPr id="161809" name="Text Box 30"/>
          <p:cNvSpPr txBox="1">
            <a:spLocks noChangeArrowheads="1"/>
          </p:cNvSpPr>
          <p:nvPr/>
        </p:nvSpPr>
        <p:spPr bwMode="auto">
          <a:xfrm rot="2237948">
            <a:off x="3852863" y="1644650"/>
            <a:ext cx="5291137" cy="1470025"/>
          </a:xfrm>
          <a:prstGeom prst="rect">
            <a:avLst/>
          </a:prstGeom>
          <a:solidFill>
            <a:schemeClr val="tx1"/>
          </a:solidFill>
          <a:ln w="38100">
            <a:solidFill>
              <a:srgbClr val="FF0000"/>
            </a:solidFill>
            <a:miter lim="800000"/>
            <a:headEnd/>
            <a:tailEnd/>
          </a:ln>
          <a:effectLst>
            <a:outerShdw blurRad="50800" dist="38100" dir="2700000" algn="tl" rotWithShape="0">
              <a:prstClr val="black">
                <a:alpha val="40000"/>
              </a:prstClr>
            </a:outerShdw>
          </a:effectLst>
        </p:spPr>
        <p:txBody>
          <a:bodyPr>
            <a:spAutoFit/>
          </a:bodyPr>
          <a:lstStyle/>
          <a:p>
            <a:pPr algn="ctr"/>
            <a:r>
              <a:rPr lang="en-US" sz="4400" dirty="0">
                <a:solidFill>
                  <a:srgbClr val="FFFF00"/>
                </a:solidFill>
                <a:latin typeface="Arial" pitchFamily="34" charset="0"/>
              </a:rPr>
              <a:t>Yet Sequentially Consistent</a:t>
            </a:r>
          </a:p>
        </p:txBody>
      </p:sp>
      <p:pic>
        <p:nvPicPr>
          <p:cNvPr id="33" name="Picture 7"/>
          <p:cNvPicPr>
            <a:picLocks noChangeAspect="1" noChangeArrowheads="1"/>
          </p:cNvPicPr>
          <p:nvPr/>
        </p:nvPicPr>
        <p:blipFill>
          <a:blip r:embed="rId4" cstate="print"/>
          <a:srcRect/>
          <a:stretch>
            <a:fillRect/>
          </a:stretch>
        </p:blipFill>
        <p:spPr bwMode="auto">
          <a:xfrm>
            <a:off x="655638" y="6157913"/>
            <a:ext cx="587375" cy="587375"/>
          </a:xfrm>
          <a:prstGeom prst="rect">
            <a:avLst/>
          </a:prstGeom>
          <a:noFill/>
          <a:ln w="9525">
            <a:noFill/>
            <a:miter lim="800000"/>
            <a:headEnd/>
            <a:tailEnd/>
          </a:ln>
        </p:spPr>
      </p:pic>
      <p:grpSp>
        <p:nvGrpSpPr>
          <p:cNvPr id="18" name="Group 17">
            <a:extLst>
              <a:ext uri="{FF2B5EF4-FFF2-40B4-BE49-F238E27FC236}">
                <a16:creationId xmlns:a16="http://schemas.microsoft.com/office/drawing/2014/main" id="{29DFA1B2-32FB-8751-F235-09C2D009B749}"/>
              </a:ext>
            </a:extLst>
          </p:cNvPr>
          <p:cNvGrpSpPr/>
          <p:nvPr/>
        </p:nvGrpSpPr>
        <p:grpSpPr>
          <a:xfrm>
            <a:off x="3286125" y="2565797"/>
            <a:ext cx="1828800" cy="466725"/>
            <a:chOff x="3286125" y="2565797"/>
            <a:chExt cx="1828800" cy="466725"/>
          </a:xfrm>
        </p:grpSpPr>
        <p:grpSp>
          <p:nvGrpSpPr>
            <p:cNvPr id="19" name="Group 18">
              <a:extLst>
                <a:ext uri="{FF2B5EF4-FFF2-40B4-BE49-F238E27FC236}">
                  <a16:creationId xmlns:a16="http://schemas.microsoft.com/office/drawing/2014/main" id="{51249590-6779-3BEE-6FD8-720C0E7B2021}"/>
                </a:ext>
              </a:extLst>
            </p:cNvPr>
            <p:cNvGrpSpPr>
              <a:grpSpLocks/>
            </p:cNvGrpSpPr>
            <p:nvPr/>
          </p:nvGrpSpPr>
          <p:grpSpPr bwMode="auto">
            <a:xfrm>
              <a:off x="4352925" y="2718197"/>
              <a:ext cx="219075" cy="174625"/>
              <a:chOff x="2640" y="1426"/>
              <a:chExt cx="138" cy="110"/>
            </a:xfrm>
            <a:solidFill>
              <a:srgbClr val="00CC00"/>
            </a:solidFill>
          </p:grpSpPr>
          <p:sp>
            <p:nvSpPr>
              <p:cNvPr id="35" name="Oval 19">
                <a:extLst>
                  <a:ext uri="{FF2B5EF4-FFF2-40B4-BE49-F238E27FC236}">
                    <a16:creationId xmlns:a16="http://schemas.microsoft.com/office/drawing/2014/main" id="{450BC736-5434-14CD-2495-6F0FD33EFA22}"/>
                  </a:ext>
                </a:extLst>
              </p:cNvPr>
              <p:cNvSpPr>
                <a:spLocks noChangeArrowheads="1"/>
              </p:cNvSpPr>
              <p:nvPr/>
            </p:nvSpPr>
            <p:spPr bwMode="auto">
              <a:xfrm>
                <a:off x="2640" y="1426"/>
                <a:ext cx="138" cy="110"/>
              </a:xfrm>
              <a:prstGeom prst="ellipse">
                <a:avLst/>
              </a:prstGeom>
              <a:grpFill/>
              <a:ln w="19050">
                <a:solidFill>
                  <a:schemeClr val="tx1"/>
                </a:solidFill>
                <a:round/>
                <a:headEnd/>
                <a:tailEnd/>
              </a:ln>
              <a:effectLst>
                <a:glow rad="139700">
                  <a:schemeClr val="accent3">
                    <a:satMod val="175000"/>
                    <a:alpha val="40000"/>
                  </a:schemeClr>
                </a:glow>
              </a:effectLst>
            </p:spPr>
            <p:txBody>
              <a:bodyPr wrap="none" anchor="ctr"/>
              <a:lstStyle/>
              <a:p>
                <a:pPr algn="r"/>
                <a:endParaRPr lang="en-US" sz="4400" b="0" u="sng" dirty="0">
                  <a:solidFill>
                    <a:srgbClr val="0000FF"/>
                  </a:solidFill>
                  <a:latin typeface="Arial" pitchFamily="34" charset="0"/>
                </a:endParaRPr>
              </a:p>
            </p:txBody>
          </p:sp>
          <p:sp>
            <p:nvSpPr>
              <p:cNvPr id="36" name="Oval 20">
                <a:extLst>
                  <a:ext uri="{FF2B5EF4-FFF2-40B4-BE49-F238E27FC236}">
                    <a16:creationId xmlns:a16="http://schemas.microsoft.com/office/drawing/2014/main" id="{4DA44500-8239-5A66-170E-1CC47E4185FD}"/>
                  </a:ext>
                </a:extLst>
              </p:cNvPr>
              <p:cNvSpPr>
                <a:spLocks noChangeArrowheads="1"/>
              </p:cNvSpPr>
              <p:nvPr/>
            </p:nvSpPr>
            <p:spPr bwMode="auto">
              <a:xfrm>
                <a:off x="2718" y="1445"/>
                <a:ext cx="37" cy="31"/>
              </a:xfrm>
              <a:prstGeom prst="ellipse">
                <a:avLst/>
              </a:prstGeom>
              <a:grpFill/>
              <a:ln w="19050">
                <a:solidFill>
                  <a:schemeClr val="tx1"/>
                </a:solidFill>
                <a:round/>
                <a:headEnd/>
                <a:tailEnd/>
              </a:ln>
            </p:spPr>
            <p:txBody>
              <a:bodyPr wrap="none" anchor="ctr"/>
              <a:lstStyle/>
              <a:p>
                <a:endParaRPr lang="en-US" dirty="0">
                  <a:latin typeface="Courier New" pitchFamily="49" charset="0"/>
                </a:endParaRPr>
              </a:p>
            </p:txBody>
          </p:sp>
        </p:grpSp>
        <p:grpSp>
          <p:nvGrpSpPr>
            <p:cNvPr id="20" name="Group 5">
              <a:extLst>
                <a:ext uri="{FF2B5EF4-FFF2-40B4-BE49-F238E27FC236}">
                  <a16:creationId xmlns:a16="http://schemas.microsoft.com/office/drawing/2014/main" id="{D7DBC821-1E46-9A0F-9387-12CCCFB61090}"/>
                </a:ext>
              </a:extLst>
            </p:cNvPr>
            <p:cNvGrpSpPr>
              <a:grpSpLocks/>
            </p:cNvGrpSpPr>
            <p:nvPr/>
          </p:nvGrpSpPr>
          <p:grpSpPr bwMode="auto">
            <a:xfrm>
              <a:off x="3286125" y="2565797"/>
              <a:ext cx="1828800" cy="466725"/>
              <a:chOff x="2160" y="1920"/>
              <a:chExt cx="1152" cy="294"/>
            </a:xfrm>
          </p:grpSpPr>
          <p:grpSp>
            <p:nvGrpSpPr>
              <p:cNvPr id="21" name="Group 6">
                <a:extLst>
                  <a:ext uri="{FF2B5EF4-FFF2-40B4-BE49-F238E27FC236}">
                    <a16:creationId xmlns:a16="http://schemas.microsoft.com/office/drawing/2014/main" id="{7DC86B21-E868-25AF-A651-E06F98FE7529}"/>
                  </a:ext>
                </a:extLst>
              </p:cNvPr>
              <p:cNvGrpSpPr>
                <a:grpSpLocks/>
              </p:cNvGrpSpPr>
              <p:nvPr/>
            </p:nvGrpSpPr>
            <p:grpSpPr bwMode="auto">
              <a:xfrm>
                <a:off x="2234" y="2012"/>
                <a:ext cx="138" cy="110"/>
                <a:chOff x="2928" y="1465"/>
                <a:chExt cx="271" cy="215"/>
              </a:xfrm>
            </p:grpSpPr>
            <p:sp>
              <p:nvSpPr>
                <p:cNvPr id="30" name="Oval 7">
                  <a:extLst>
                    <a:ext uri="{FF2B5EF4-FFF2-40B4-BE49-F238E27FC236}">
                      <a16:creationId xmlns:a16="http://schemas.microsoft.com/office/drawing/2014/main" id="{554FE458-A4B5-D610-D21B-B7D587D44655}"/>
                    </a:ext>
                  </a:extLst>
                </p:cNvPr>
                <p:cNvSpPr>
                  <a:spLocks noChangeArrowheads="1"/>
                </p:cNvSpPr>
                <p:nvPr/>
              </p:nvSpPr>
              <p:spPr bwMode="auto">
                <a:xfrm>
                  <a:off x="2928" y="1465"/>
                  <a:ext cx="271" cy="215"/>
                </a:xfrm>
                <a:prstGeom prst="ellipse">
                  <a:avLst/>
                </a:prstGeom>
                <a:solidFill>
                  <a:srgbClr val="3399FF"/>
                </a:solidFill>
                <a:ln w="19050">
                  <a:solidFill>
                    <a:schemeClr val="tx1"/>
                  </a:solidFill>
                  <a:round/>
                  <a:headEnd/>
                  <a:tailEnd/>
                </a:ln>
                <a:effectLst>
                  <a:glow rad="139700">
                    <a:schemeClr val="accent3">
                      <a:satMod val="175000"/>
                      <a:alpha val="40000"/>
                    </a:schemeClr>
                  </a:glow>
                </a:effectLst>
              </p:spPr>
              <p:txBody>
                <a:bodyPr wrap="none" anchor="ctr"/>
                <a:lstStyle/>
                <a:p>
                  <a:pPr algn="r"/>
                  <a:endParaRPr lang="en-US" sz="4400" b="0" u="sng" dirty="0">
                    <a:solidFill>
                      <a:srgbClr val="0000FF"/>
                    </a:solidFill>
                    <a:latin typeface="Arial" pitchFamily="34" charset="0"/>
                  </a:endParaRPr>
                </a:p>
              </p:txBody>
            </p:sp>
            <p:sp>
              <p:nvSpPr>
                <p:cNvPr id="34" name="Oval 8">
                  <a:extLst>
                    <a:ext uri="{FF2B5EF4-FFF2-40B4-BE49-F238E27FC236}">
                      <a16:creationId xmlns:a16="http://schemas.microsoft.com/office/drawing/2014/main" id="{0CFBCF12-D468-6087-CEE5-2F47FAECE8BA}"/>
                    </a:ext>
                  </a:extLst>
                </p:cNvPr>
                <p:cNvSpPr>
                  <a:spLocks noChangeArrowheads="1"/>
                </p:cNvSpPr>
                <p:nvPr/>
              </p:nvSpPr>
              <p:spPr bwMode="auto">
                <a:xfrm>
                  <a:off x="3082" y="1503"/>
                  <a:ext cx="71" cy="60"/>
                </a:xfrm>
                <a:prstGeom prst="ellipse">
                  <a:avLst/>
                </a:prstGeom>
                <a:solidFill>
                  <a:srgbClr val="00FFFF"/>
                </a:solidFill>
                <a:ln w="19050">
                  <a:solidFill>
                    <a:schemeClr val="bg1"/>
                  </a:solidFill>
                  <a:round/>
                  <a:headEnd/>
                  <a:tailEnd/>
                </a:ln>
              </p:spPr>
              <p:txBody>
                <a:bodyPr wrap="none" anchor="ctr"/>
                <a:lstStyle/>
                <a:p>
                  <a:endParaRPr lang="en-US" dirty="0">
                    <a:latin typeface="Courier New" pitchFamily="49" charset="0"/>
                  </a:endParaRPr>
                </a:p>
              </p:txBody>
            </p:sp>
          </p:grpSp>
          <p:sp>
            <p:nvSpPr>
              <p:cNvPr id="22" name="Rectangle 9">
                <a:extLst>
                  <a:ext uri="{FF2B5EF4-FFF2-40B4-BE49-F238E27FC236}">
                    <a16:creationId xmlns:a16="http://schemas.microsoft.com/office/drawing/2014/main" id="{243C6FB4-6ED8-6561-98FB-78A0FEFA9ED1}"/>
                  </a:ext>
                </a:extLst>
              </p:cNvPr>
              <p:cNvSpPr>
                <a:spLocks noChangeArrowheads="1"/>
              </p:cNvSpPr>
              <p:nvPr/>
            </p:nvSpPr>
            <p:spPr bwMode="auto">
              <a:xfrm>
                <a:off x="2160" y="1920"/>
                <a:ext cx="294" cy="294"/>
              </a:xfrm>
              <a:prstGeom prst="rect">
                <a:avLst/>
              </a:prstGeom>
              <a:noFill/>
              <a:ln w="38100">
                <a:solidFill>
                  <a:schemeClr val="bg1"/>
                </a:solidFill>
                <a:miter lim="800000"/>
                <a:headEnd/>
                <a:tailEnd/>
              </a:ln>
            </p:spPr>
            <p:txBody>
              <a:bodyPr wrap="none" anchor="ctr"/>
              <a:lstStyle/>
              <a:p>
                <a:endParaRPr lang="en-US" dirty="0">
                  <a:latin typeface="Courier New" pitchFamily="49" charset="0"/>
                </a:endParaRPr>
              </a:p>
            </p:txBody>
          </p:sp>
          <p:sp>
            <p:nvSpPr>
              <p:cNvPr id="23" name="Rectangle 10">
                <a:extLst>
                  <a:ext uri="{FF2B5EF4-FFF2-40B4-BE49-F238E27FC236}">
                    <a16:creationId xmlns:a16="http://schemas.microsoft.com/office/drawing/2014/main" id="{52DA9B07-5C54-40A9-9F20-8B6D6AB9A215}"/>
                  </a:ext>
                </a:extLst>
              </p:cNvPr>
              <p:cNvSpPr>
                <a:spLocks noChangeArrowheads="1"/>
              </p:cNvSpPr>
              <p:nvPr/>
            </p:nvSpPr>
            <p:spPr bwMode="auto">
              <a:xfrm>
                <a:off x="2454" y="1920"/>
                <a:ext cx="294" cy="294"/>
              </a:xfrm>
              <a:prstGeom prst="rect">
                <a:avLst/>
              </a:prstGeom>
              <a:noFill/>
              <a:ln w="38100">
                <a:solidFill>
                  <a:schemeClr val="bg1"/>
                </a:solidFill>
                <a:miter lim="800000"/>
                <a:headEnd/>
                <a:tailEnd/>
              </a:ln>
            </p:spPr>
            <p:txBody>
              <a:bodyPr wrap="none" anchor="ctr"/>
              <a:lstStyle/>
              <a:p>
                <a:endParaRPr lang="en-US" dirty="0">
                  <a:latin typeface="Courier New" pitchFamily="49" charset="0"/>
                </a:endParaRPr>
              </a:p>
            </p:txBody>
          </p:sp>
          <p:sp>
            <p:nvSpPr>
              <p:cNvPr id="24" name="Rectangle 11">
                <a:extLst>
                  <a:ext uri="{FF2B5EF4-FFF2-40B4-BE49-F238E27FC236}">
                    <a16:creationId xmlns:a16="http://schemas.microsoft.com/office/drawing/2014/main" id="{AB7A9274-59F1-F2B4-EBFC-BEB6E1F019D4}"/>
                  </a:ext>
                </a:extLst>
              </p:cNvPr>
              <p:cNvSpPr>
                <a:spLocks noChangeArrowheads="1"/>
              </p:cNvSpPr>
              <p:nvPr/>
            </p:nvSpPr>
            <p:spPr bwMode="auto">
              <a:xfrm>
                <a:off x="2748" y="1920"/>
                <a:ext cx="294" cy="294"/>
              </a:xfrm>
              <a:prstGeom prst="rect">
                <a:avLst/>
              </a:prstGeom>
              <a:noFill/>
              <a:ln w="38100">
                <a:solidFill>
                  <a:schemeClr val="bg1"/>
                </a:solidFill>
                <a:miter lim="800000"/>
                <a:headEnd/>
                <a:tailEnd/>
              </a:ln>
            </p:spPr>
            <p:txBody>
              <a:bodyPr wrap="none" anchor="ctr"/>
              <a:lstStyle/>
              <a:p>
                <a:endParaRPr lang="en-US" dirty="0">
                  <a:latin typeface="Courier New" pitchFamily="49" charset="0"/>
                </a:endParaRPr>
              </a:p>
            </p:txBody>
          </p:sp>
          <p:sp>
            <p:nvSpPr>
              <p:cNvPr id="25" name="Line 12">
                <a:extLst>
                  <a:ext uri="{FF2B5EF4-FFF2-40B4-BE49-F238E27FC236}">
                    <a16:creationId xmlns:a16="http://schemas.microsoft.com/office/drawing/2014/main" id="{87AB519A-1015-8721-F7BF-4D7B9F3E7B0F}"/>
                  </a:ext>
                </a:extLst>
              </p:cNvPr>
              <p:cNvSpPr>
                <a:spLocks noChangeShapeType="1"/>
              </p:cNvSpPr>
              <p:nvPr/>
            </p:nvSpPr>
            <p:spPr bwMode="auto">
              <a:xfrm>
                <a:off x="3018" y="1920"/>
                <a:ext cx="294" cy="0"/>
              </a:xfrm>
              <a:prstGeom prst="line">
                <a:avLst/>
              </a:prstGeom>
              <a:noFill/>
              <a:ln w="38100">
                <a:solidFill>
                  <a:schemeClr val="bg1"/>
                </a:solidFill>
                <a:round/>
                <a:headEnd/>
                <a:tailEnd/>
              </a:ln>
            </p:spPr>
            <p:txBody>
              <a:bodyPr wrap="none" anchor="ctr"/>
              <a:lstStyle/>
              <a:p>
                <a:endParaRPr lang="en-US" dirty="0">
                  <a:latin typeface="Courier New" pitchFamily="49" charset="0"/>
                </a:endParaRPr>
              </a:p>
            </p:txBody>
          </p:sp>
          <p:sp>
            <p:nvSpPr>
              <p:cNvPr id="26" name="Line 13">
                <a:extLst>
                  <a:ext uri="{FF2B5EF4-FFF2-40B4-BE49-F238E27FC236}">
                    <a16:creationId xmlns:a16="http://schemas.microsoft.com/office/drawing/2014/main" id="{4D7B33B7-917C-AD9D-C52C-A5698266AC05}"/>
                  </a:ext>
                </a:extLst>
              </p:cNvPr>
              <p:cNvSpPr>
                <a:spLocks noChangeShapeType="1"/>
              </p:cNvSpPr>
              <p:nvPr/>
            </p:nvSpPr>
            <p:spPr bwMode="auto">
              <a:xfrm>
                <a:off x="3018" y="2214"/>
                <a:ext cx="294" cy="0"/>
              </a:xfrm>
              <a:prstGeom prst="line">
                <a:avLst/>
              </a:prstGeom>
              <a:noFill/>
              <a:ln w="38100">
                <a:solidFill>
                  <a:schemeClr val="bg1"/>
                </a:solidFill>
                <a:round/>
                <a:headEnd/>
                <a:tailEnd/>
              </a:ln>
            </p:spPr>
            <p:txBody>
              <a:bodyPr wrap="none" anchor="ctr"/>
              <a:lstStyle/>
              <a:p>
                <a:endParaRPr lang="en-US" dirty="0">
                  <a:latin typeface="Courier New" pitchFamily="49" charset="0"/>
                </a:endParaRPr>
              </a:p>
            </p:txBody>
          </p:sp>
          <p:grpSp>
            <p:nvGrpSpPr>
              <p:cNvPr id="27" name="Group 14">
                <a:extLst>
                  <a:ext uri="{FF2B5EF4-FFF2-40B4-BE49-F238E27FC236}">
                    <a16:creationId xmlns:a16="http://schemas.microsoft.com/office/drawing/2014/main" id="{B2EF7AC3-D4F5-9A24-2919-8594773BC452}"/>
                  </a:ext>
                </a:extLst>
              </p:cNvPr>
              <p:cNvGrpSpPr>
                <a:grpSpLocks/>
              </p:cNvGrpSpPr>
              <p:nvPr/>
            </p:nvGrpSpPr>
            <p:grpSpPr bwMode="auto">
              <a:xfrm>
                <a:off x="2528" y="2012"/>
                <a:ext cx="138" cy="110"/>
                <a:chOff x="3648" y="3312"/>
                <a:chExt cx="271" cy="215"/>
              </a:xfrm>
            </p:grpSpPr>
            <p:sp>
              <p:nvSpPr>
                <p:cNvPr id="28" name="Oval 15">
                  <a:extLst>
                    <a:ext uri="{FF2B5EF4-FFF2-40B4-BE49-F238E27FC236}">
                      <a16:creationId xmlns:a16="http://schemas.microsoft.com/office/drawing/2014/main" id="{84FBC648-1079-367C-F9DC-A10C61B55FCE}"/>
                    </a:ext>
                  </a:extLst>
                </p:cNvPr>
                <p:cNvSpPr>
                  <a:spLocks noChangeArrowheads="1"/>
                </p:cNvSpPr>
                <p:nvPr/>
              </p:nvSpPr>
              <p:spPr bwMode="auto">
                <a:xfrm>
                  <a:off x="3648" y="3312"/>
                  <a:ext cx="271" cy="215"/>
                </a:xfrm>
                <a:prstGeom prst="ellipse">
                  <a:avLst/>
                </a:prstGeom>
                <a:solidFill>
                  <a:srgbClr val="FF0000"/>
                </a:solidFill>
                <a:ln w="19050">
                  <a:solidFill>
                    <a:schemeClr val="tx1"/>
                  </a:solidFill>
                  <a:round/>
                  <a:headEnd/>
                  <a:tailEnd/>
                </a:ln>
                <a:effectLst>
                  <a:glow rad="139700">
                    <a:schemeClr val="accent3">
                      <a:satMod val="175000"/>
                      <a:alpha val="40000"/>
                    </a:schemeClr>
                  </a:glow>
                </a:effectLst>
              </p:spPr>
              <p:txBody>
                <a:bodyPr wrap="none" anchor="ctr"/>
                <a:lstStyle/>
                <a:p>
                  <a:pPr algn="r"/>
                  <a:endParaRPr lang="en-US" sz="4400" b="0" u="sng" dirty="0">
                    <a:solidFill>
                      <a:srgbClr val="0000FF"/>
                    </a:solidFill>
                    <a:latin typeface="Arial" pitchFamily="34" charset="0"/>
                  </a:endParaRPr>
                </a:p>
              </p:txBody>
            </p:sp>
            <p:sp>
              <p:nvSpPr>
                <p:cNvPr id="29" name="Oval 16">
                  <a:extLst>
                    <a:ext uri="{FF2B5EF4-FFF2-40B4-BE49-F238E27FC236}">
                      <a16:creationId xmlns:a16="http://schemas.microsoft.com/office/drawing/2014/main" id="{89A7B427-C2FD-AE6A-79AF-D8FD44EDE2B1}"/>
                    </a:ext>
                  </a:extLst>
                </p:cNvPr>
                <p:cNvSpPr>
                  <a:spLocks noChangeArrowheads="1"/>
                </p:cNvSpPr>
                <p:nvPr/>
              </p:nvSpPr>
              <p:spPr bwMode="auto">
                <a:xfrm>
                  <a:off x="3802" y="3350"/>
                  <a:ext cx="71" cy="60"/>
                </a:xfrm>
                <a:prstGeom prst="ellipse">
                  <a:avLst/>
                </a:prstGeom>
                <a:solidFill>
                  <a:srgbClr val="FF7C80"/>
                </a:solidFill>
                <a:ln w="19050">
                  <a:solidFill>
                    <a:schemeClr val="bg1"/>
                  </a:solidFill>
                  <a:round/>
                  <a:headEnd/>
                  <a:tailEnd/>
                </a:ln>
              </p:spPr>
              <p:txBody>
                <a:bodyPr wrap="none" anchor="ctr"/>
                <a:lstStyle/>
                <a:p>
                  <a:endParaRPr lang="en-US" dirty="0">
                    <a:latin typeface="Courier New" pitchFamily="49" charset="0"/>
                  </a:endParaRPr>
                </a:p>
              </p:txBody>
            </p:sp>
          </p:grpSp>
        </p:gr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3" presetClass="path" presetSubtype="0" accel="50000" decel="50000" fill="hold" grpId="0" nodeType="withEffect">
                                  <p:stCondLst>
                                    <p:cond delay="0"/>
                                  </p:stCondLst>
                                  <p:childTnLst>
                                    <p:animMotion origin="layout" path="M 2.5E-6 -2.05098E-6 L 0.10104 -2.05098E-6 " pathEditMode="relative" rAng="0" ptsTypes="AA">
                                      <p:cBhvr>
                                        <p:cTn id="6" dur="2000" fill="hold"/>
                                        <p:tgtEl>
                                          <p:spTgt spid="1090586"/>
                                        </p:tgtEl>
                                        <p:attrNameLst>
                                          <p:attrName>ppt_x</p:attrName>
                                          <p:attrName>ppt_y</p:attrName>
                                        </p:attrNameLst>
                                      </p:cBhvr>
                                      <p:rCtr x="51" y="0"/>
                                    </p:animMotion>
                                  </p:childTnLst>
                                </p:cTn>
                              </p:par>
                              <p:par>
                                <p:cTn id="7" presetID="35" presetClass="path" presetSubtype="0" accel="50000" decel="50000" fill="hold" grpId="0" nodeType="withEffect">
                                  <p:stCondLst>
                                    <p:cond delay="0"/>
                                  </p:stCondLst>
                                  <p:childTnLst>
                                    <p:animMotion origin="layout" path="M -3.61111E-6 2.96296E-6 L -0.23507 2.96296E-6 " pathEditMode="relative" rAng="0" ptsTypes="AA">
                                      <p:cBhvr>
                                        <p:cTn id="8" dur="2000" fill="hold"/>
                                        <p:tgtEl>
                                          <p:spTgt spid="1090587"/>
                                        </p:tgtEl>
                                        <p:attrNameLst>
                                          <p:attrName>ppt_x</p:attrName>
                                          <p:attrName>ppt_y</p:attrName>
                                        </p:attrNameLst>
                                      </p:cBhvr>
                                      <p:rCtr x="-118" y="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90586" grpId="0" animBg="1"/>
      <p:bldP spid="1090587" grpId="0" animBg="1"/>
    </p:bldLst>
  </p:timing>
</p:sld>
</file>

<file path=ppt/slides/slide15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Footer Placeholder 3"/>
          <p:cNvSpPr>
            <a:spLocks noGrp="1"/>
          </p:cNvSpPr>
          <p:nvPr>
            <p:ph type="ftr" sz="quarter" idx="10"/>
          </p:nvPr>
        </p:nvSpPr>
        <p:spPr>
          <a:xfrm>
            <a:off x="3124200" y="6248400"/>
            <a:ext cx="2895600" cy="457200"/>
          </a:xfrm>
        </p:spPr>
        <p:txBody>
          <a:bodyPr/>
          <a:lstStyle/>
          <a:p>
            <a:pPr>
              <a:defRPr/>
            </a:pPr>
            <a:r>
              <a:rPr lang="en-US" b="0" dirty="0">
                <a:latin typeface="Arial" pitchFamily="34" charset="0"/>
                <a:cs typeface="+mn-cs"/>
              </a:rPr>
              <a:t>Art of Multiprocessor Programming</a:t>
            </a:r>
          </a:p>
        </p:txBody>
      </p:sp>
      <p:sp>
        <p:nvSpPr>
          <p:cNvPr id="6" name="Slide Number Placeholder 4"/>
          <p:cNvSpPr>
            <a:spLocks noGrp="1"/>
          </p:cNvSpPr>
          <p:nvPr>
            <p:ph type="sldNum" sz="quarter" idx="11"/>
          </p:nvPr>
        </p:nvSpPr>
        <p:spPr>
          <a:xfrm>
            <a:off x="6553200" y="6248400"/>
            <a:ext cx="1905000" cy="457200"/>
          </a:xfrm>
        </p:spPr>
        <p:txBody>
          <a:bodyPr/>
          <a:lstStyle/>
          <a:p>
            <a:pPr>
              <a:defRPr/>
            </a:pPr>
            <a:fld id="{E0E4A0FE-86DE-4C1C-9432-C618533B02D0}" type="slidenum">
              <a:rPr lang="x-none" b="0">
                <a:latin typeface="Arial" pitchFamily="34" charset="0"/>
                <a:cs typeface="+mn-cs"/>
              </a:rPr>
              <a:pPr>
                <a:defRPr/>
              </a:pPr>
              <a:t>158</a:t>
            </a:fld>
            <a:endParaRPr lang="en-US" b="0" dirty="0">
              <a:latin typeface="Arial" pitchFamily="34" charset="0"/>
              <a:cs typeface="+mn-cs"/>
            </a:endParaRPr>
          </a:p>
        </p:txBody>
      </p:sp>
      <p:sp>
        <p:nvSpPr>
          <p:cNvPr id="162821" name="Rectangle 3"/>
          <p:cNvSpPr>
            <a:spLocks noGrp="1" noChangeArrowheads="1"/>
          </p:cNvSpPr>
          <p:nvPr>
            <p:ph type="title" idx="4294967295"/>
          </p:nvPr>
        </p:nvSpPr>
        <p:spPr/>
        <p:txBody>
          <a:bodyPr/>
          <a:lstStyle/>
          <a:p>
            <a:pPr eaLnBrk="1" hangingPunct="1"/>
            <a:r>
              <a:rPr lang="en-US" dirty="0"/>
              <a:t>Theorem</a:t>
            </a:r>
          </a:p>
        </p:txBody>
      </p:sp>
      <p:sp>
        <p:nvSpPr>
          <p:cNvPr id="162822" name="Rectangle 4"/>
          <p:cNvSpPr>
            <a:spLocks noGrp="1" noChangeArrowheads="1"/>
          </p:cNvSpPr>
          <p:nvPr>
            <p:ph type="body" idx="4294967295"/>
          </p:nvPr>
        </p:nvSpPr>
        <p:spPr>
          <a:xfrm>
            <a:off x="457200" y="1600200"/>
            <a:ext cx="7118059" cy="1629561"/>
          </a:xfrm>
          <a:ln w="76200">
            <a:solidFill>
              <a:srgbClr val="00FFFF"/>
            </a:solidFill>
          </a:ln>
        </p:spPr>
        <p:txBody>
          <a:bodyPr/>
          <a:lstStyle/>
          <a:p>
            <a:pPr eaLnBrk="1" hangingPunct="1">
              <a:buFontTx/>
              <a:buNone/>
            </a:pPr>
            <a:r>
              <a:rPr lang="en-US" sz="4000" dirty="0">
                <a:solidFill>
                  <a:srgbClr val="FFFF00"/>
                </a:solidFill>
              </a:rPr>
              <a:t>Sequential Consistency is </a:t>
            </a:r>
            <a:r>
              <a:rPr lang="en-US" sz="4000" i="1" dirty="0">
                <a:solidFill>
                  <a:schemeClr val="bg1"/>
                </a:solidFill>
              </a:rPr>
              <a:t>not</a:t>
            </a:r>
            <a:r>
              <a:rPr lang="en-US" sz="4000" dirty="0">
                <a:solidFill>
                  <a:srgbClr val="FFFF00"/>
                </a:solidFill>
              </a:rPr>
              <a:t> composable</a:t>
            </a:r>
          </a:p>
        </p:txBody>
      </p:sp>
      <p:pic>
        <p:nvPicPr>
          <p:cNvPr id="7" name="Picture 7"/>
          <p:cNvPicPr>
            <a:picLocks noChangeAspect="1" noChangeArrowheads="1"/>
          </p:cNvPicPr>
          <p:nvPr/>
        </p:nvPicPr>
        <p:blipFill>
          <a:blip r:embed="rId3" cstate="print"/>
          <a:srcRect/>
          <a:stretch>
            <a:fillRect/>
          </a:stretch>
        </p:blipFill>
        <p:spPr bwMode="auto">
          <a:xfrm>
            <a:off x="655638" y="6157913"/>
            <a:ext cx="587375" cy="587375"/>
          </a:xfrm>
          <a:prstGeom prst="rect">
            <a:avLst/>
          </a:prstGeom>
          <a:noFill/>
          <a:ln w="9525">
            <a:noFill/>
            <a:miter lim="800000"/>
            <a:headEnd/>
            <a:tailEnd/>
          </a:ln>
        </p:spPr>
      </p:pic>
    </p:spTree>
  </p:cSld>
  <p:clrMapOvr>
    <a:masterClrMapping/>
  </p:clrMapOvr>
</p:sld>
</file>

<file path=ppt/slides/slide15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1" name="Footer Placeholder 2"/>
          <p:cNvSpPr>
            <a:spLocks noGrp="1"/>
          </p:cNvSpPr>
          <p:nvPr>
            <p:ph type="ftr" sz="quarter" idx="10"/>
          </p:nvPr>
        </p:nvSpPr>
        <p:spPr>
          <a:xfrm>
            <a:off x="3124200" y="6248400"/>
            <a:ext cx="2895600" cy="457200"/>
          </a:xfrm>
        </p:spPr>
        <p:txBody>
          <a:bodyPr/>
          <a:lstStyle/>
          <a:p>
            <a:pPr>
              <a:defRPr/>
            </a:pPr>
            <a:r>
              <a:rPr lang="en-US" b="0" dirty="0">
                <a:latin typeface="Arial" pitchFamily="34" charset="0"/>
                <a:cs typeface="+mn-cs"/>
              </a:rPr>
              <a:t>Art of Multiprocessor Programming</a:t>
            </a:r>
          </a:p>
        </p:txBody>
      </p:sp>
      <p:sp>
        <p:nvSpPr>
          <p:cNvPr id="12" name="Slide Number Placeholder 3"/>
          <p:cNvSpPr>
            <a:spLocks noGrp="1"/>
          </p:cNvSpPr>
          <p:nvPr>
            <p:ph type="sldNum" sz="quarter" idx="11"/>
          </p:nvPr>
        </p:nvSpPr>
        <p:spPr>
          <a:xfrm>
            <a:off x="6553200" y="6248400"/>
            <a:ext cx="1905000" cy="457200"/>
          </a:xfrm>
        </p:spPr>
        <p:txBody>
          <a:bodyPr/>
          <a:lstStyle/>
          <a:p>
            <a:pPr>
              <a:defRPr/>
            </a:pPr>
            <a:fld id="{F400C9ED-C557-4442-90B9-0DFCD6CA6218}" type="slidenum">
              <a:rPr lang="x-none" b="0">
                <a:latin typeface="Arial" pitchFamily="34" charset="0"/>
                <a:cs typeface="+mn-cs"/>
              </a:rPr>
              <a:pPr>
                <a:defRPr/>
              </a:pPr>
              <a:t>159</a:t>
            </a:fld>
            <a:endParaRPr lang="en-US" b="0" dirty="0">
              <a:latin typeface="Arial" pitchFamily="34" charset="0"/>
              <a:cs typeface="+mn-cs"/>
            </a:endParaRPr>
          </a:p>
        </p:txBody>
      </p:sp>
      <p:pic>
        <p:nvPicPr>
          <p:cNvPr id="163844" name="Picture 2" descr="magic"/>
          <p:cNvPicPr>
            <a:picLocks noChangeAspect="1" noChangeArrowheads="1"/>
          </p:cNvPicPr>
          <p:nvPr/>
        </p:nvPicPr>
        <p:blipFill>
          <a:blip r:embed="rId3" cstate="print"/>
          <a:srcRect/>
          <a:stretch>
            <a:fillRect/>
          </a:stretch>
        </p:blipFill>
        <p:spPr bwMode="auto">
          <a:xfrm>
            <a:off x="2540000" y="2540000"/>
            <a:ext cx="127000" cy="127000"/>
          </a:xfrm>
          <a:prstGeom prst="rect">
            <a:avLst/>
          </a:prstGeom>
          <a:noFill/>
          <a:ln w="9525" algn="ctr">
            <a:noFill/>
            <a:miter lim="800000"/>
            <a:headEnd/>
            <a:tailEnd/>
          </a:ln>
        </p:spPr>
      </p:pic>
      <p:sp>
        <p:nvSpPr>
          <p:cNvPr id="163845" name="Rectangle 3"/>
          <p:cNvSpPr>
            <a:spLocks noGrp="1" noChangeArrowheads="1"/>
          </p:cNvSpPr>
          <p:nvPr>
            <p:ph type="title" idx="4294967295"/>
          </p:nvPr>
        </p:nvSpPr>
        <p:spPr/>
        <p:txBody>
          <a:bodyPr/>
          <a:lstStyle/>
          <a:p>
            <a:pPr eaLnBrk="1" hangingPunct="1"/>
            <a:r>
              <a:rPr lang="en-US" dirty="0"/>
              <a:t>FIFO Queue Example</a:t>
            </a:r>
          </a:p>
        </p:txBody>
      </p:sp>
      <p:sp>
        <p:nvSpPr>
          <p:cNvPr id="163846" name="Text Box 4"/>
          <p:cNvSpPr txBox="1">
            <a:spLocks noChangeArrowheads="1"/>
          </p:cNvSpPr>
          <p:nvPr/>
        </p:nvSpPr>
        <p:spPr bwMode="auto">
          <a:xfrm>
            <a:off x="3402220" y="5410200"/>
            <a:ext cx="766555" cy="461665"/>
          </a:xfrm>
          <a:prstGeom prst="rect">
            <a:avLst/>
          </a:prstGeom>
          <a:noFill/>
          <a:ln w="9525">
            <a:noFill/>
            <a:miter lim="800000"/>
            <a:headEnd/>
            <a:tailEnd/>
          </a:ln>
        </p:spPr>
        <p:txBody>
          <a:bodyPr wrap="none">
            <a:spAutoFit/>
          </a:bodyPr>
          <a:lstStyle/>
          <a:p>
            <a:pPr algn="r"/>
            <a:r>
              <a:rPr lang="en-US" b="0" dirty="0">
                <a:solidFill>
                  <a:schemeClr val="bg1"/>
                </a:solidFill>
                <a:latin typeface="Arial" pitchFamily="34" charset="0"/>
              </a:rPr>
              <a:t>time</a:t>
            </a:r>
          </a:p>
        </p:txBody>
      </p:sp>
      <p:sp>
        <p:nvSpPr>
          <p:cNvPr id="163847" name="AutoShape 5"/>
          <p:cNvSpPr>
            <a:spLocks noChangeArrowheads="1"/>
          </p:cNvSpPr>
          <p:nvPr/>
        </p:nvSpPr>
        <p:spPr bwMode="auto">
          <a:xfrm>
            <a:off x="1257300" y="2133600"/>
            <a:ext cx="1828800" cy="990600"/>
          </a:xfrm>
          <a:prstGeom prst="leftRightArrow">
            <a:avLst>
              <a:gd name="adj1" fmla="val 50000"/>
              <a:gd name="adj2" fmla="val 36923"/>
            </a:avLst>
          </a:prstGeom>
          <a:solidFill>
            <a:srgbClr val="6666FF"/>
          </a:solidFill>
          <a:ln w="38100">
            <a:solidFill>
              <a:schemeClr val="tx1"/>
            </a:solidFill>
            <a:miter lim="800000"/>
            <a:headEnd/>
            <a:tailEnd/>
          </a:ln>
        </p:spPr>
        <p:txBody>
          <a:bodyPr wrap="none" anchor="ctr"/>
          <a:lstStyle/>
          <a:p>
            <a:pPr algn="r"/>
            <a:r>
              <a:rPr lang="en-US" dirty="0">
                <a:solidFill>
                  <a:schemeClr val="bg1"/>
                </a:solidFill>
                <a:latin typeface="Arial" pitchFamily="34" charset="0"/>
              </a:rPr>
              <a:t>p.enq(x)</a:t>
            </a:r>
          </a:p>
        </p:txBody>
      </p:sp>
      <p:sp>
        <p:nvSpPr>
          <p:cNvPr id="163848" name="AutoShape 6"/>
          <p:cNvSpPr>
            <a:spLocks noChangeArrowheads="1"/>
          </p:cNvSpPr>
          <p:nvPr/>
        </p:nvSpPr>
        <p:spPr bwMode="auto">
          <a:xfrm>
            <a:off x="5089525" y="2133600"/>
            <a:ext cx="1828800" cy="990600"/>
          </a:xfrm>
          <a:prstGeom prst="leftRightArrow">
            <a:avLst>
              <a:gd name="adj1" fmla="val 50000"/>
              <a:gd name="adj2" fmla="val 36923"/>
            </a:avLst>
          </a:prstGeom>
          <a:solidFill>
            <a:srgbClr val="6666FF"/>
          </a:solidFill>
          <a:ln w="38100">
            <a:solidFill>
              <a:schemeClr val="tx1"/>
            </a:solidFill>
            <a:miter lim="800000"/>
            <a:headEnd/>
            <a:tailEnd/>
          </a:ln>
        </p:spPr>
        <p:txBody>
          <a:bodyPr wrap="none" anchor="ctr"/>
          <a:lstStyle/>
          <a:p>
            <a:pPr algn="r"/>
            <a:r>
              <a:rPr lang="en-US" dirty="0">
                <a:solidFill>
                  <a:schemeClr val="bg1"/>
                </a:solidFill>
                <a:latin typeface="Arial" pitchFamily="34" charset="0"/>
              </a:rPr>
              <a:t>p.deq(y)</a:t>
            </a:r>
          </a:p>
        </p:txBody>
      </p:sp>
      <p:sp>
        <p:nvSpPr>
          <p:cNvPr id="163849" name="AutoShape 7"/>
          <p:cNvSpPr>
            <a:spLocks noChangeArrowheads="1"/>
          </p:cNvSpPr>
          <p:nvPr/>
        </p:nvSpPr>
        <p:spPr bwMode="auto">
          <a:xfrm>
            <a:off x="3173413" y="2133600"/>
            <a:ext cx="1828800" cy="990600"/>
          </a:xfrm>
          <a:prstGeom prst="leftRightArrow">
            <a:avLst>
              <a:gd name="adj1" fmla="val 50000"/>
              <a:gd name="adj2" fmla="val 36923"/>
            </a:avLst>
          </a:prstGeom>
          <a:solidFill>
            <a:srgbClr val="6666FF"/>
          </a:solidFill>
          <a:ln w="38100">
            <a:solidFill>
              <a:schemeClr val="tx1"/>
            </a:solidFill>
            <a:miter lim="800000"/>
            <a:headEnd/>
            <a:tailEnd/>
          </a:ln>
        </p:spPr>
        <p:txBody>
          <a:bodyPr wrap="none" anchor="ctr"/>
          <a:lstStyle/>
          <a:p>
            <a:pPr algn="r"/>
            <a:r>
              <a:rPr lang="en-US" dirty="0">
                <a:solidFill>
                  <a:schemeClr val="bg1"/>
                </a:solidFill>
                <a:latin typeface="Arial" pitchFamily="34" charset="0"/>
              </a:rPr>
              <a:t>q.enq(x)</a:t>
            </a:r>
          </a:p>
        </p:txBody>
      </p:sp>
      <p:grpSp>
        <p:nvGrpSpPr>
          <p:cNvPr id="163850" name="Group 8"/>
          <p:cNvGrpSpPr>
            <a:grpSpLocks/>
          </p:cNvGrpSpPr>
          <p:nvPr/>
        </p:nvGrpSpPr>
        <p:grpSpPr bwMode="auto">
          <a:xfrm>
            <a:off x="838200" y="5257800"/>
            <a:ext cx="7391400" cy="762000"/>
            <a:chOff x="528" y="3312"/>
            <a:chExt cx="4656" cy="480"/>
          </a:xfrm>
        </p:grpSpPr>
        <p:sp>
          <p:nvSpPr>
            <p:cNvPr id="163851" name="AutoShape 9"/>
            <p:cNvSpPr>
              <a:spLocks noChangeArrowheads="1"/>
            </p:cNvSpPr>
            <p:nvPr/>
          </p:nvSpPr>
          <p:spPr bwMode="auto">
            <a:xfrm>
              <a:off x="528" y="3312"/>
              <a:ext cx="4656" cy="480"/>
            </a:xfrm>
            <a:prstGeom prst="rightArrow">
              <a:avLst>
                <a:gd name="adj1" fmla="val 50000"/>
                <a:gd name="adj2" fmla="val 242500"/>
              </a:avLst>
            </a:prstGeom>
            <a:solidFill>
              <a:srgbClr val="0099FF"/>
            </a:solidFill>
            <a:ln w="38100">
              <a:solidFill>
                <a:srgbClr val="0099FF"/>
              </a:solidFill>
              <a:miter lim="800000"/>
              <a:headEnd/>
              <a:tailEnd/>
            </a:ln>
          </p:spPr>
          <p:txBody>
            <a:bodyPr wrap="none" anchor="ctr"/>
            <a:lstStyle/>
            <a:p>
              <a:endParaRPr lang="en-US" dirty="0">
                <a:latin typeface="Courier New" pitchFamily="49" charset="0"/>
              </a:endParaRPr>
            </a:p>
          </p:txBody>
        </p:sp>
        <p:sp>
          <p:nvSpPr>
            <p:cNvPr id="163852" name="Text Box 10"/>
            <p:cNvSpPr txBox="1">
              <a:spLocks noChangeArrowheads="1"/>
            </p:cNvSpPr>
            <p:nvPr/>
          </p:nvSpPr>
          <p:spPr bwMode="auto">
            <a:xfrm>
              <a:off x="2143" y="3408"/>
              <a:ext cx="483" cy="291"/>
            </a:xfrm>
            <a:prstGeom prst="rect">
              <a:avLst/>
            </a:prstGeom>
            <a:noFill/>
            <a:ln w="9525">
              <a:noFill/>
              <a:miter lim="800000"/>
              <a:headEnd/>
              <a:tailEnd/>
            </a:ln>
          </p:spPr>
          <p:txBody>
            <a:bodyPr wrap="none">
              <a:spAutoFit/>
            </a:bodyPr>
            <a:lstStyle/>
            <a:p>
              <a:pPr algn="r"/>
              <a:r>
                <a:rPr lang="en-US" b="0" dirty="0">
                  <a:solidFill>
                    <a:schemeClr val="bg1"/>
                  </a:solidFill>
                  <a:latin typeface="Arial" pitchFamily="34" charset="0"/>
                </a:rPr>
                <a:t>time</a:t>
              </a:r>
            </a:p>
          </p:txBody>
        </p:sp>
      </p:grpSp>
      <p:pic>
        <p:nvPicPr>
          <p:cNvPr id="13" name="Picture 7"/>
          <p:cNvPicPr>
            <a:picLocks noChangeAspect="1" noChangeArrowheads="1"/>
          </p:cNvPicPr>
          <p:nvPr/>
        </p:nvPicPr>
        <p:blipFill>
          <a:blip r:embed="rId4" cstate="print"/>
          <a:srcRect/>
          <a:stretch>
            <a:fillRect/>
          </a:stretch>
        </p:blipFill>
        <p:spPr bwMode="auto">
          <a:xfrm>
            <a:off x="655638" y="6157913"/>
            <a:ext cx="587375" cy="587375"/>
          </a:xfrm>
          <a:prstGeom prst="rect">
            <a:avLst/>
          </a:prstGeom>
          <a:noFill/>
          <a:ln w="9525">
            <a:noFill/>
            <a:miter lim="800000"/>
            <a:headEnd/>
            <a:tailEnd/>
          </a:ln>
        </p:spPr>
      </p:pic>
    </p:spTree>
  </p:cSld>
  <p:clrMapOvr>
    <a:masterClrMapping/>
  </p:clrMapOvr>
</p:sld>
</file>

<file path=ppt/slides/slide16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4" name="Footer Placeholder 2"/>
          <p:cNvSpPr>
            <a:spLocks noGrp="1"/>
          </p:cNvSpPr>
          <p:nvPr>
            <p:ph type="ftr" sz="quarter" idx="10"/>
          </p:nvPr>
        </p:nvSpPr>
        <p:spPr>
          <a:xfrm>
            <a:off x="3124200" y="6248400"/>
            <a:ext cx="2895600" cy="457200"/>
          </a:xfrm>
        </p:spPr>
        <p:txBody>
          <a:bodyPr/>
          <a:lstStyle/>
          <a:p>
            <a:pPr>
              <a:defRPr/>
            </a:pPr>
            <a:r>
              <a:rPr lang="en-US" b="0" dirty="0">
                <a:latin typeface="Arial" pitchFamily="34" charset="0"/>
                <a:cs typeface="+mn-cs"/>
              </a:rPr>
              <a:t>Art of Multiprocessor Programming</a:t>
            </a:r>
          </a:p>
        </p:txBody>
      </p:sp>
      <p:sp>
        <p:nvSpPr>
          <p:cNvPr id="15" name="Slide Number Placeholder 3"/>
          <p:cNvSpPr>
            <a:spLocks noGrp="1"/>
          </p:cNvSpPr>
          <p:nvPr>
            <p:ph type="sldNum" sz="quarter" idx="11"/>
          </p:nvPr>
        </p:nvSpPr>
        <p:spPr>
          <a:xfrm>
            <a:off x="6553200" y="6248400"/>
            <a:ext cx="1905000" cy="457200"/>
          </a:xfrm>
        </p:spPr>
        <p:txBody>
          <a:bodyPr/>
          <a:lstStyle/>
          <a:p>
            <a:pPr>
              <a:defRPr/>
            </a:pPr>
            <a:fld id="{D51D5457-018E-4204-84B0-8D1428544EDC}" type="slidenum">
              <a:rPr lang="x-none" b="0">
                <a:latin typeface="Arial" pitchFamily="34" charset="0"/>
                <a:cs typeface="+mn-cs"/>
              </a:rPr>
              <a:pPr>
                <a:defRPr/>
              </a:pPr>
              <a:t>160</a:t>
            </a:fld>
            <a:endParaRPr lang="en-US" b="0" dirty="0">
              <a:latin typeface="Arial" pitchFamily="34" charset="0"/>
              <a:cs typeface="+mn-cs"/>
            </a:endParaRPr>
          </a:p>
        </p:txBody>
      </p:sp>
      <p:pic>
        <p:nvPicPr>
          <p:cNvPr id="164868" name="Picture 2" descr="magic"/>
          <p:cNvPicPr>
            <a:picLocks noChangeAspect="1" noChangeArrowheads="1"/>
          </p:cNvPicPr>
          <p:nvPr/>
        </p:nvPicPr>
        <p:blipFill>
          <a:blip r:embed="rId3" cstate="print"/>
          <a:srcRect/>
          <a:stretch>
            <a:fillRect/>
          </a:stretch>
        </p:blipFill>
        <p:spPr bwMode="auto">
          <a:xfrm>
            <a:off x="2540000" y="2540000"/>
            <a:ext cx="127000" cy="127000"/>
          </a:xfrm>
          <a:prstGeom prst="rect">
            <a:avLst/>
          </a:prstGeom>
          <a:noFill/>
          <a:ln w="9525" algn="ctr">
            <a:noFill/>
            <a:miter lim="800000"/>
            <a:headEnd/>
            <a:tailEnd/>
          </a:ln>
        </p:spPr>
      </p:pic>
      <p:sp>
        <p:nvSpPr>
          <p:cNvPr id="164869" name="Rectangle 3"/>
          <p:cNvSpPr>
            <a:spLocks noGrp="1" noChangeArrowheads="1"/>
          </p:cNvSpPr>
          <p:nvPr>
            <p:ph type="title" idx="4294967295"/>
          </p:nvPr>
        </p:nvSpPr>
        <p:spPr/>
        <p:txBody>
          <a:bodyPr/>
          <a:lstStyle/>
          <a:p>
            <a:pPr eaLnBrk="1" hangingPunct="1"/>
            <a:r>
              <a:rPr lang="en-US" dirty="0"/>
              <a:t>FIFO Queue Example</a:t>
            </a:r>
          </a:p>
        </p:txBody>
      </p:sp>
      <p:sp>
        <p:nvSpPr>
          <p:cNvPr id="164870" name="Text Box 4"/>
          <p:cNvSpPr txBox="1">
            <a:spLocks noChangeArrowheads="1"/>
          </p:cNvSpPr>
          <p:nvPr/>
        </p:nvSpPr>
        <p:spPr bwMode="auto">
          <a:xfrm>
            <a:off x="3402220" y="5410200"/>
            <a:ext cx="766555" cy="461665"/>
          </a:xfrm>
          <a:prstGeom prst="rect">
            <a:avLst/>
          </a:prstGeom>
          <a:noFill/>
          <a:ln w="9525">
            <a:noFill/>
            <a:miter lim="800000"/>
            <a:headEnd/>
            <a:tailEnd/>
          </a:ln>
        </p:spPr>
        <p:txBody>
          <a:bodyPr wrap="none">
            <a:spAutoFit/>
          </a:bodyPr>
          <a:lstStyle/>
          <a:p>
            <a:pPr algn="r"/>
            <a:r>
              <a:rPr lang="en-US" b="0" dirty="0">
                <a:solidFill>
                  <a:schemeClr val="bg1"/>
                </a:solidFill>
                <a:latin typeface="Arial" pitchFamily="34" charset="0"/>
              </a:rPr>
              <a:t>time</a:t>
            </a:r>
          </a:p>
        </p:txBody>
      </p:sp>
      <p:sp>
        <p:nvSpPr>
          <p:cNvPr id="164871" name="AutoShape 5"/>
          <p:cNvSpPr>
            <a:spLocks noChangeArrowheads="1"/>
          </p:cNvSpPr>
          <p:nvPr/>
        </p:nvSpPr>
        <p:spPr bwMode="auto">
          <a:xfrm>
            <a:off x="1257300" y="2133600"/>
            <a:ext cx="1828800" cy="990600"/>
          </a:xfrm>
          <a:prstGeom prst="leftRightArrow">
            <a:avLst>
              <a:gd name="adj1" fmla="val 50000"/>
              <a:gd name="adj2" fmla="val 36923"/>
            </a:avLst>
          </a:prstGeom>
          <a:solidFill>
            <a:srgbClr val="6666FF"/>
          </a:solidFill>
          <a:ln w="38100">
            <a:solidFill>
              <a:schemeClr val="tx1"/>
            </a:solidFill>
            <a:miter lim="800000"/>
            <a:headEnd/>
            <a:tailEnd/>
          </a:ln>
        </p:spPr>
        <p:txBody>
          <a:bodyPr wrap="none" anchor="ctr"/>
          <a:lstStyle/>
          <a:p>
            <a:pPr algn="r"/>
            <a:r>
              <a:rPr lang="en-US" dirty="0">
                <a:solidFill>
                  <a:schemeClr val="bg1"/>
                </a:solidFill>
                <a:latin typeface="Arial" pitchFamily="34" charset="0"/>
              </a:rPr>
              <a:t>p.enq(x)</a:t>
            </a:r>
          </a:p>
        </p:txBody>
      </p:sp>
      <p:sp>
        <p:nvSpPr>
          <p:cNvPr id="164872" name="AutoShape 6"/>
          <p:cNvSpPr>
            <a:spLocks noChangeArrowheads="1"/>
          </p:cNvSpPr>
          <p:nvPr/>
        </p:nvSpPr>
        <p:spPr bwMode="auto">
          <a:xfrm>
            <a:off x="5089525" y="2133600"/>
            <a:ext cx="1828800" cy="990600"/>
          </a:xfrm>
          <a:prstGeom prst="leftRightArrow">
            <a:avLst>
              <a:gd name="adj1" fmla="val 50000"/>
              <a:gd name="adj2" fmla="val 36923"/>
            </a:avLst>
          </a:prstGeom>
          <a:solidFill>
            <a:srgbClr val="6666FF"/>
          </a:solidFill>
          <a:ln w="38100">
            <a:solidFill>
              <a:schemeClr val="tx1"/>
            </a:solidFill>
            <a:miter lim="800000"/>
            <a:headEnd/>
            <a:tailEnd/>
          </a:ln>
        </p:spPr>
        <p:txBody>
          <a:bodyPr wrap="none" anchor="ctr"/>
          <a:lstStyle/>
          <a:p>
            <a:pPr algn="r"/>
            <a:r>
              <a:rPr lang="en-US" dirty="0">
                <a:solidFill>
                  <a:schemeClr val="bg1"/>
                </a:solidFill>
                <a:latin typeface="Arial" pitchFamily="34" charset="0"/>
              </a:rPr>
              <a:t>p.deq(y)</a:t>
            </a:r>
          </a:p>
        </p:txBody>
      </p:sp>
      <p:sp>
        <p:nvSpPr>
          <p:cNvPr id="164873" name="AutoShape 7"/>
          <p:cNvSpPr>
            <a:spLocks noChangeArrowheads="1"/>
          </p:cNvSpPr>
          <p:nvPr/>
        </p:nvSpPr>
        <p:spPr bwMode="auto">
          <a:xfrm>
            <a:off x="3173413" y="2133600"/>
            <a:ext cx="1828800" cy="990600"/>
          </a:xfrm>
          <a:prstGeom prst="leftRightArrow">
            <a:avLst>
              <a:gd name="adj1" fmla="val 50000"/>
              <a:gd name="adj2" fmla="val 36923"/>
            </a:avLst>
          </a:prstGeom>
          <a:solidFill>
            <a:srgbClr val="6666FF"/>
          </a:solidFill>
          <a:ln w="38100">
            <a:solidFill>
              <a:schemeClr val="tx1"/>
            </a:solidFill>
            <a:miter lim="800000"/>
            <a:headEnd/>
            <a:tailEnd/>
          </a:ln>
        </p:spPr>
        <p:txBody>
          <a:bodyPr wrap="none" anchor="ctr"/>
          <a:lstStyle/>
          <a:p>
            <a:pPr algn="r"/>
            <a:r>
              <a:rPr lang="en-US" dirty="0">
                <a:solidFill>
                  <a:schemeClr val="bg1"/>
                </a:solidFill>
                <a:latin typeface="Arial" pitchFamily="34" charset="0"/>
              </a:rPr>
              <a:t>q.enq(x)</a:t>
            </a:r>
          </a:p>
        </p:txBody>
      </p:sp>
      <p:sp>
        <p:nvSpPr>
          <p:cNvPr id="164874" name="AutoShape 8"/>
          <p:cNvSpPr>
            <a:spLocks noChangeArrowheads="1"/>
          </p:cNvSpPr>
          <p:nvPr/>
        </p:nvSpPr>
        <p:spPr bwMode="auto">
          <a:xfrm>
            <a:off x="2225675" y="3048000"/>
            <a:ext cx="1828800" cy="990600"/>
          </a:xfrm>
          <a:prstGeom prst="leftRightArrow">
            <a:avLst>
              <a:gd name="adj1" fmla="val 50000"/>
              <a:gd name="adj2" fmla="val 36923"/>
            </a:avLst>
          </a:prstGeom>
          <a:solidFill>
            <a:srgbClr val="FF0000"/>
          </a:solidFill>
          <a:ln w="38100">
            <a:solidFill>
              <a:schemeClr val="tx1"/>
            </a:solidFill>
            <a:miter lim="800000"/>
            <a:headEnd/>
            <a:tailEnd/>
          </a:ln>
        </p:spPr>
        <p:txBody>
          <a:bodyPr wrap="none" anchor="ctr"/>
          <a:lstStyle/>
          <a:p>
            <a:pPr algn="r"/>
            <a:r>
              <a:rPr lang="en-US" dirty="0">
                <a:solidFill>
                  <a:schemeClr val="bg1"/>
                </a:solidFill>
                <a:latin typeface="Arial" pitchFamily="34" charset="0"/>
              </a:rPr>
              <a:t>q.enq(y)</a:t>
            </a:r>
          </a:p>
        </p:txBody>
      </p:sp>
      <p:sp>
        <p:nvSpPr>
          <p:cNvPr id="164875" name="AutoShape 9"/>
          <p:cNvSpPr>
            <a:spLocks noChangeArrowheads="1"/>
          </p:cNvSpPr>
          <p:nvPr/>
        </p:nvSpPr>
        <p:spPr bwMode="auto">
          <a:xfrm>
            <a:off x="6057900" y="3048000"/>
            <a:ext cx="1828800" cy="990600"/>
          </a:xfrm>
          <a:prstGeom prst="leftRightArrow">
            <a:avLst>
              <a:gd name="adj1" fmla="val 50000"/>
              <a:gd name="adj2" fmla="val 36923"/>
            </a:avLst>
          </a:prstGeom>
          <a:solidFill>
            <a:srgbClr val="FF0000"/>
          </a:solidFill>
          <a:ln w="38100">
            <a:solidFill>
              <a:schemeClr val="tx1"/>
            </a:solidFill>
            <a:miter lim="800000"/>
            <a:headEnd/>
            <a:tailEnd/>
          </a:ln>
        </p:spPr>
        <p:txBody>
          <a:bodyPr wrap="none" anchor="ctr"/>
          <a:lstStyle/>
          <a:p>
            <a:pPr algn="r"/>
            <a:r>
              <a:rPr lang="en-US" dirty="0">
                <a:solidFill>
                  <a:schemeClr val="bg1"/>
                </a:solidFill>
                <a:latin typeface="Arial" pitchFamily="34" charset="0"/>
              </a:rPr>
              <a:t>q.deq(x)</a:t>
            </a:r>
          </a:p>
        </p:txBody>
      </p:sp>
      <p:sp>
        <p:nvSpPr>
          <p:cNvPr id="164876" name="AutoShape 10"/>
          <p:cNvSpPr>
            <a:spLocks noChangeArrowheads="1"/>
          </p:cNvSpPr>
          <p:nvPr/>
        </p:nvSpPr>
        <p:spPr bwMode="auto">
          <a:xfrm>
            <a:off x="4141788" y="3048000"/>
            <a:ext cx="1828800" cy="990600"/>
          </a:xfrm>
          <a:prstGeom prst="leftRightArrow">
            <a:avLst>
              <a:gd name="adj1" fmla="val 50000"/>
              <a:gd name="adj2" fmla="val 36923"/>
            </a:avLst>
          </a:prstGeom>
          <a:solidFill>
            <a:srgbClr val="FF0000"/>
          </a:solidFill>
          <a:ln w="38100">
            <a:solidFill>
              <a:schemeClr val="tx1"/>
            </a:solidFill>
            <a:miter lim="800000"/>
            <a:headEnd/>
            <a:tailEnd/>
          </a:ln>
        </p:spPr>
        <p:txBody>
          <a:bodyPr wrap="none" anchor="ctr"/>
          <a:lstStyle/>
          <a:p>
            <a:pPr algn="r"/>
            <a:r>
              <a:rPr lang="en-US" dirty="0">
                <a:solidFill>
                  <a:schemeClr val="bg1"/>
                </a:solidFill>
                <a:latin typeface="Arial" pitchFamily="34" charset="0"/>
              </a:rPr>
              <a:t>p.enq(y)</a:t>
            </a:r>
          </a:p>
        </p:txBody>
      </p:sp>
      <p:grpSp>
        <p:nvGrpSpPr>
          <p:cNvPr id="164877" name="Group 11"/>
          <p:cNvGrpSpPr>
            <a:grpSpLocks/>
          </p:cNvGrpSpPr>
          <p:nvPr/>
        </p:nvGrpSpPr>
        <p:grpSpPr bwMode="auto">
          <a:xfrm>
            <a:off x="838200" y="5257800"/>
            <a:ext cx="7391400" cy="762000"/>
            <a:chOff x="528" y="3312"/>
            <a:chExt cx="4656" cy="480"/>
          </a:xfrm>
        </p:grpSpPr>
        <p:sp>
          <p:nvSpPr>
            <p:cNvPr id="164878" name="AutoShape 12"/>
            <p:cNvSpPr>
              <a:spLocks noChangeArrowheads="1"/>
            </p:cNvSpPr>
            <p:nvPr/>
          </p:nvSpPr>
          <p:spPr bwMode="auto">
            <a:xfrm>
              <a:off x="528" y="3312"/>
              <a:ext cx="4656" cy="480"/>
            </a:xfrm>
            <a:prstGeom prst="rightArrow">
              <a:avLst>
                <a:gd name="adj1" fmla="val 50000"/>
                <a:gd name="adj2" fmla="val 242500"/>
              </a:avLst>
            </a:prstGeom>
            <a:solidFill>
              <a:srgbClr val="0099FF"/>
            </a:solidFill>
            <a:ln w="38100">
              <a:solidFill>
                <a:srgbClr val="0099FF"/>
              </a:solidFill>
              <a:miter lim="800000"/>
              <a:headEnd/>
              <a:tailEnd/>
            </a:ln>
          </p:spPr>
          <p:txBody>
            <a:bodyPr wrap="none" anchor="ctr"/>
            <a:lstStyle/>
            <a:p>
              <a:endParaRPr lang="en-US" dirty="0">
                <a:latin typeface="Courier New" pitchFamily="49" charset="0"/>
              </a:endParaRPr>
            </a:p>
          </p:txBody>
        </p:sp>
        <p:sp>
          <p:nvSpPr>
            <p:cNvPr id="164879" name="Text Box 13"/>
            <p:cNvSpPr txBox="1">
              <a:spLocks noChangeArrowheads="1"/>
            </p:cNvSpPr>
            <p:nvPr/>
          </p:nvSpPr>
          <p:spPr bwMode="auto">
            <a:xfrm>
              <a:off x="2143" y="3408"/>
              <a:ext cx="483" cy="291"/>
            </a:xfrm>
            <a:prstGeom prst="rect">
              <a:avLst/>
            </a:prstGeom>
            <a:noFill/>
            <a:ln w="9525">
              <a:noFill/>
              <a:miter lim="800000"/>
              <a:headEnd/>
              <a:tailEnd/>
            </a:ln>
          </p:spPr>
          <p:txBody>
            <a:bodyPr wrap="none">
              <a:spAutoFit/>
            </a:bodyPr>
            <a:lstStyle/>
            <a:p>
              <a:pPr algn="r"/>
              <a:r>
                <a:rPr lang="en-US" b="0" dirty="0">
                  <a:solidFill>
                    <a:schemeClr val="bg1"/>
                  </a:solidFill>
                  <a:latin typeface="Arial" pitchFamily="34" charset="0"/>
                </a:rPr>
                <a:t>time</a:t>
              </a:r>
            </a:p>
          </p:txBody>
        </p:sp>
      </p:grpSp>
      <p:pic>
        <p:nvPicPr>
          <p:cNvPr id="16" name="Picture 7"/>
          <p:cNvPicPr>
            <a:picLocks noChangeAspect="1" noChangeArrowheads="1"/>
          </p:cNvPicPr>
          <p:nvPr/>
        </p:nvPicPr>
        <p:blipFill>
          <a:blip r:embed="rId4" cstate="print"/>
          <a:srcRect/>
          <a:stretch>
            <a:fillRect/>
          </a:stretch>
        </p:blipFill>
        <p:spPr bwMode="auto">
          <a:xfrm>
            <a:off x="655638" y="6157913"/>
            <a:ext cx="587375" cy="587375"/>
          </a:xfrm>
          <a:prstGeom prst="rect">
            <a:avLst/>
          </a:prstGeom>
          <a:noFill/>
          <a:ln w="9525">
            <a:noFill/>
            <a:miter lim="800000"/>
            <a:headEnd/>
            <a:tailEnd/>
          </a:ln>
        </p:spPr>
      </p:pic>
    </p:spTree>
  </p:cSld>
  <p:clrMapOvr>
    <a:masterClrMapping/>
  </p:clrMapOvr>
</p:sld>
</file>

<file path=ppt/slides/slide16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6" name="Footer Placeholder 2"/>
          <p:cNvSpPr>
            <a:spLocks noGrp="1"/>
          </p:cNvSpPr>
          <p:nvPr>
            <p:ph type="ftr" sz="quarter" idx="10"/>
          </p:nvPr>
        </p:nvSpPr>
        <p:spPr>
          <a:xfrm>
            <a:off x="3124200" y="6248400"/>
            <a:ext cx="2895600" cy="457200"/>
          </a:xfrm>
        </p:spPr>
        <p:txBody>
          <a:bodyPr/>
          <a:lstStyle/>
          <a:p>
            <a:pPr>
              <a:defRPr/>
            </a:pPr>
            <a:r>
              <a:rPr lang="en-US" b="0" dirty="0">
                <a:latin typeface="Arial" pitchFamily="34" charset="0"/>
                <a:cs typeface="+mn-cs"/>
              </a:rPr>
              <a:t>Art of Multiprocessor Programming</a:t>
            </a:r>
          </a:p>
        </p:txBody>
      </p:sp>
      <p:sp>
        <p:nvSpPr>
          <p:cNvPr id="17" name="Slide Number Placeholder 3"/>
          <p:cNvSpPr>
            <a:spLocks noGrp="1"/>
          </p:cNvSpPr>
          <p:nvPr>
            <p:ph type="sldNum" sz="quarter" idx="11"/>
          </p:nvPr>
        </p:nvSpPr>
        <p:spPr>
          <a:xfrm>
            <a:off x="6553200" y="6248400"/>
            <a:ext cx="1905000" cy="457200"/>
          </a:xfrm>
        </p:spPr>
        <p:txBody>
          <a:bodyPr/>
          <a:lstStyle/>
          <a:p>
            <a:pPr>
              <a:defRPr/>
            </a:pPr>
            <a:fld id="{D2F0EC93-2D3B-4D9D-B77D-2252A55DA67A}" type="slidenum">
              <a:rPr lang="x-none" b="0">
                <a:latin typeface="Arial" pitchFamily="34" charset="0"/>
                <a:cs typeface="+mn-cs"/>
              </a:rPr>
              <a:pPr>
                <a:defRPr/>
              </a:pPr>
              <a:t>161</a:t>
            </a:fld>
            <a:endParaRPr lang="en-US" b="0" dirty="0">
              <a:latin typeface="Arial" pitchFamily="34" charset="0"/>
              <a:cs typeface="+mn-cs"/>
            </a:endParaRPr>
          </a:p>
        </p:txBody>
      </p:sp>
      <p:pic>
        <p:nvPicPr>
          <p:cNvPr id="165892" name="Picture 2" descr="magic"/>
          <p:cNvPicPr>
            <a:picLocks noChangeAspect="1" noChangeArrowheads="1"/>
          </p:cNvPicPr>
          <p:nvPr/>
        </p:nvPicPr>
        <p:blipFill>
          <a:blip r:embed="rId3" cstate="print"/>
          <a:srcRect/>
          <a:stretch>
            <a:fillRect/>
          </a:stretch>
        </p:blipFill>
        <p:spPr bwMode="auto">
          <a:xfrm>
            <a:off x="2540000" y="2540000"/>
            <a:ext cx="127000" cy="127000"/>
          </a:xfrm>
          <a:prstGeom prst="rect">
            <a:avLst/>
          </a:prstGeom>
          <a:noFill/>
          <a:ln w="9525" algn="ctr">
            <a:noFill/>
            <a:miter lim="800000"/>
            <a:headEnd/>
            <a:tailEnd/>
          </a:ln>
        </p:spPr>
      </p:pic>
      <p:sp>
        <p:nvSpPr>
          <p:cNvPr id="165893" name="Rectangle 3"/>
          <p:cNvSpPr>
            <a:spLocks noGrp="1" noChangeArrowheads="1"/>
          </p:cNvSpPr>
          <p:nvPr>
            <p:ph type="title" idx="4294967295"/>
          </p:nvPr>
        </p:nvSpPr>
        <p:spPr/>
        <p:txBody>
          <a:bodyPr/>
          <a:lstStyle/>
          <a:p>
            <a:pPr eaLnBrk="1" hangingPunct="1"/>
            <a:r>
              <a:rPr lang="en-US" dirty="0"/>
              <a:t>FIFO Queue Example</a:t>
            </a:r>
          </a:p>
        </p:txBody>
      </p:sp>
      <p:sp>
        <p:nvSpPr>
          <p:cNvPr id="165894" name="Text Box 4"/>
          <p:cNvSpPr txBox="1">
            <a:spLocks noChangeArrowheads="1"/>
          </p:cNvSpPr>
          <p:nvPr/>
        </p:nvSpPr>
        <p:spPr bwMode="auto">
          <a:xfrm>
            <a:off x="3402220" y="5410200"/>
            <a:ext cx="766555" cy="461665"/>
          </a:xfrm>
          <a:prstGeom prst="rect">
            <a:avLst/>
          </a:prstGeom>
          <a:noFill/>
          <a:ln w="9525">
            <a:noFill/>
            <a:miter lim="800000"/>
            <a:headEnd/>
            <a:tailEnd/>
          </a:ln>
        </p:spPr>
        <p:txBody>
          <a:bodyPr wrap="none">
            <a:spAutoFit/>
          </a:bodyPr>
          <a:lstStyle/>
          <a:p>
            <a:pPr algn="r"/>
            <a:r>
              <a:rPr lang="en-US" b="0" dirty="0">
                <a:solidFill>
                  <a:schemeClr val="bg1"/>
                </a:solidFill>
                <a:latin typeface="Arial" pitchFamily="34" charset="0"/>
              </a:rPr>
              <a:t>time</a:t>
            </a:r>
          </a:p>
        </p:txBody>
      </p:sp>
      <p:sp>
        <p:nvSpPr>
          <p:cNvPr id="165895" name="AutoShape 5"/>
          <p:cNvSpPr>
            <a:spLocks noChangeArrowheads="1"/>
          </p:cNvSpPr>
          <p:nvPr/>
        </p:nvSpPr>
        <p:spPr bwMode="auto">
          <a:xfrm>
            <a:off x="1257300" y="2133600"/>
            <a:ext cx="1828800" cy="990600"/>
          </a:xfrm>
          <a:prstGeom prst="leftRightArrow">
            <a:avLst>
              <a:gd name="adj1" fmla="val 50000"/>
              <a:gd name="adj2" fmla="val 36923"/>
            </a:avLst>
          </a:prstGeom>
          <a:solidFill>
            <a:srgbClr val="6666FF"/>
          </a:solidFill>
          <a:ln w="38100">
            <a:solidFill>
              <a:schemeClr val="tx1"/>
            </a:solidFill>
            <a:miter lim="800000"/>
            <a:headEnd/>
            <a:tailEnd/>
          </a:ln>
        </p:spPr>
        <p:txBody>
          <a:bodyPr wrap="none" anchor="ctr"/>
          <a:lstStyle/>
          <a:p>
            <a:pPr algn="r"/>
            <a:r>
              <a:rPr lang="en-US" dirty="0">
                <a:solidFill>
                  <a:schemeClr val="bg1"/>
                </a:solidFill>
                <a:latin typeface="Arial" pitchFamily="34" charset="0"/>
              </a:rPr>
              <a:t>p.enq(x)</a:t>
            </a:r>
          </a:p>
        </p:txBody>
      </p:sp>
      <p:sp>
        <p:nvSpPr>
          <p:cNvPr id="165896" name="AutoShape 6"/>
          <p:cNvSpPr>
            <a:spLocks noChangeArrowheads="1"/>
          </p:cNvSpPr>
          <p:nvPr/>
        </p:nvSpPr>
        <p:spPr bwMode="auto">
          <a:xfrm>
            <a:off x="5089525" y="2133600"/>
            <a:ext cx="1828800" cy="990600"/>
          </a:xfrm>
          <a:prstGeom prst="leftRightArrow">
            <a:avLst>
              <a:gd name="adj1" fmla="val 50000"/>
              <a:gd name="adj2" fmla="val 36923"/>
            </a:avLst>
          </a:prstGeom>
          <a:solidFill>
            <a:srgbClr val="6666FF"/>
          </a:solidFill>
          <a:ln w="38100">
            <a:solidFill>
              <a:schemeClr val="tx1"/>
            </a:solidFill>
            <a:miter lim="800000"/>
            <a:headEnd/>
            <a:tailEnd/>
          </a:ln>
        </p:spPr>
        <p:txBody>
          <a:bodyPr wrap="none" anchor="ctr"/>
          <a:lstStyle/>
          <a:p>
            <a:pPr algn="r"/>
            <a:r>
              <a:rPr lang="en-US" dirty="0">
                <a:solidFill>
                  <a:schemeClr val="bg1"/>
                </a:solidFill>
                <a:latin typeface="Arial" pitchFamily="34" charset="0"/>
              </a:rPr>
              <a:t>p.deq(y)</a:t>
            </a:r>
          </a:p>
        </p:txBody>
      </p:sp>
      <p:sp>
        <p:nvSpPr>
          <p:cNvPr id="165897" name="AutoShape 7"/>
          <p:cNvSpPr>
            <a:spLocks noChangeArrowheads="1"/>
          </p:cNvSpPr>
          <p:nvPr/>
        </p:nvSpPr>
        <p:spPr bwMode="auto">
          <a:xfrm>
            <a:off x="3173413" y="2133600"/>
            <a:ext cx="1828800" cy="990600"/>
          </a:xfrm>
          <a:prstGeom prst="leftRightArrow">
            <a:avLst>
              <a:gd name="adj1" fmla="val 50000"/>
              <a:gd name="adj2" fmla="val 36923"/>
            </a:avLst>
          </a:prstGeom>
          <a:solidFill>
            <a:srgbClr val="6666FF"/>
          </a:solidFill>
          <a:ln w="38100">
            <a:solidFill>
              <a:schemeClr val="tx1"/>
            </a:solidFill>
            <a:miter lim="800000"/>
            <a:headEnd/>
            <a:tailEnd/>
          </a:ln>
        </p:spPr>
        <p:txBody>
          <a:bodyPr wrap="none" anchor="ctr"/>
          <a:lstStyle/>
          <a:p>
            <a:pPr algn="r"/>
            <a:r>
              <a:rPr lang="en-US" dirty="0">
                <a:solidFill>
                  <a:schemeClr val="bg1"/>
                </a:solidFill>
                <a:latin typeface="Arial" pitchFamily="34" charset="0"/>
              </a:rPr>
              <a:t>q.enq(x)</a:t>
            </a:r>
          </a:p>
        </p:txBody>
      </p:sp>
      <p:sp>
        <p:nvSpPr>
          <p:cNvPr id="165898" name="AutoShape 8"/>
          <p:cNvSpPr>
            <a:spLocks noChangeArrowheads="1"/>
          </p:cNvSpPr>
          <p:nvPr/>
        </p:nvSpPr>
        <p:spPr bwMode="auto">
          <a:xfrm>
            <a:off x="2225675" y="3048000"/>
            <a:ext cx="1828800" cy="990600"/>
          </a:xfrm>
          <a:prstGeom prst="leftRightArrow">
            <a:avLst>
              <a:gd name="adj1" fmla="val 50000"/>
              <a:gd name="adj2" fmla="val 36923"/>
            </a:avLst>
          </a:prstGeom>
          <a:solidFill>
            <a:srgbClr val="FF0000"/>
          </a:solidFill>
          <a:ln w="38100">
            <a:solidFill>
              <a:schemeClr val="tx1"/>
            </a:solidFill>
            <a:miter lim="800000"/>
            <a:headEnd/>
            <a:tailEnd/>
          </a:ln>
        </p:spPr>
        <p:txBody>
          <a:bodyPr wrap="none" anchor="ctr"/>
          <a:lstStyle/>
          <a:p>
            <a:pPr algn="r"/>
            <a:r>
              <a:rPr lang="en-US" dirty="0">
                <a:solidFill>
                  <a:schemeClr val="bg1"/>
                </a:solidFill>
                <a:latin typeface="Arial" pitchFamily="34" charset="0"/>
              </a:rPr>
              <a:t>q.enq(y)</a:t>
            </a:r>
          </a:p>
        </p:txBody>
      </p:sp>
      <p:sp>
        <p:nvSpPr>
          <p:cNvPr id="165899" name="AutoShape 9"/>
          <p:cNvSpPr>
            <a:spLocks noChangeArrowheads="1"/>
          </p:cNvSpPr>
          <p:nvPr/>
        </p:nvSpPr>
        <p:spPr bwMode="auto">
          <a:xfrm>
            <a:off x="6057900" y="3048000"/>
            <a:ext cx="1828800" cy="990600"/>
          </a:xfrm>
          <a:prstGeom prst="leftRightArrow">
            <a:avLst>
              <a:gd name="adj1" fmla="val 50000"/>
              <a:gd name="adj2" fmla="val 36923"/>
            </a:avLst>
          </a:prstGeom>
          <a:solidFill>
            <a:srgbClr val="FF0000"/>
          </a:solidFill>
          <a:ln w="38100">
            <a:solidFill>
              <a:schemeClr val="tx1"/>
            </a:solidFill>
            <a:miter lim="800000"/>
            <a:headEnd/>
            <a:tailEnd/>
          </a:ln>
        </p:spPr>
        <p:txBody>
          <a:bodyPr wrap="none" anchor="ctr"/>
          <a:lstStyle/>
          <a:p>
            <a:pPr algn="r"/>
            <a:r>
              <a:rPr lang="en-US" dirty="0">
                <a:solidFill>
                  <a:schemeClr val="bg1"/>
                </a:solidFill>
                <a:latin typeface="Arial" pitchFamily="34" charset="0"/>
              </a:rPr>
              <a:t>q.deq(x)</a:t>
            </a:r>
          </a:p>
        </p:txBody>
      </p:sp>
      <p:sp>
        <p:nvSpPr>
          <p:cNvPr id="165900" name="AutoShape 10"/>
          <p:cNvSpPr>
            <a:spLocks noChangeArrowheads="1"/>
          </p:cNvSpPr>
          <p:nvPr/>
        </p:nvSpPr>
        <p:spPr bwMode="auto">
          <a:xfrm>
            <a:off x="4141788" y="3048000"/>
            <a:ext cx="1828800" cy="990600"/>
          </a:xfrm>
          <a:prstGeom prst="leftRightArrow">
            <a:avLst>
              <a:gd name="adj1" fmla="val 50000"/>
              <a:gd name="adj2" fmla="val 36923"/>
            </a:avLst>
          </a:prstGeom>
          <a:solidFill>
            <a:srgbClr val="FF0000"/>
          </a:solidFill>
          <a:ln w="38100">
            <a:solidFill>
              <a:schemeClr val="tx1"/>
            </a:solidFill>
            <a:miter lim="800000"/>
            <a:headEnd/>
            <a:tailEnd/>
          </a:ln>
        </p:spPr>
        <p:txBody>
          <a:bodyPr wrap="none" anchor="ctr"/>
          <a:lstStyle/>
          <a:p>
            <a:pPr algn="r"/>
            <a:r>
              <a:rPr lang="en-US" dirty="0">
                <a:solidFill>
                  <a:schemeClr val="bg1"/>
                </a:solidFill>
                <a:latin typeface="Arial" pitchFamily="34" charset="0"/>
              </a:rPr>
              <a:t>p.enq(y)</a:t>
            </a:r>
          </a:p>
        </p:txBody>
      </p:sp>
      <p:sp>
        <p:nvSpPr>
          <p:cNvPr id="165901" name="AutoShape 11"/>
          <p:cNvSpPr>
            <a:spLocks noChangeArrowheads="1"/>
          </p:cNvSpPr>
          <p:nvPr/>
        </p:nvSpPr>
        <p:spPr bwMode="auto">
          <a:xfrm>
            <a:off x="1042988" y="1828800"/>
            <a:ext cx="7010400" cy="2514600"/>
          </a:xfrm>
          <a:prstGeom prst="wedgeRoundRectCallout">
            <a:avLst>
              <a:gd name="adj1" fmla="val -26787"/>
              <a:gd name="adj2" fmla="val 68815"/>
              <a:gd name="adj3" fmla="val 16667"/>
            </a:avLst>
          </a:prstGeom>
          <a:noFill/>
          <a:ln w="38100">
            <a:solidFill>
              <a:srgbClr val="FF0000"/>
            </a:solidFill>
            <a:miter lim="800000"/>
            <a:headEnd/>
            <a:tailEnd/>
          </a:ln>
        </p:spPr>
        <p:txBody>
          <a:bodyPr anchor="ctr"/>
          <a:lstStyle/>
          <a:p>
            <a:pPr algn="ctr"/>
            <a:endParaRPr lang="en-US" sz="4400" dirty="0">
              <a:solidFill>
                <a:srgbClr val="0000FF"/>
              </a:solidFill>
              <a:latin typeface="Arial" pitchFamily="34" charset="0"/>
            </a:endParaRPr>
          </a:p>
        </p:txBody>
      </p:sp>
      <p:sp>
        <p:nvSpPr>
          <p:cNvPr id="165902" name="Text Box 12"/>
          <p:cNvSpPr txBox="1">
            <a:spLocks noChangeArrowheads="1"/>
          </p:cNvSpPr>
          <p:nvPr/>
        </p:nvSpPr>
        <p:spPr bwMode="auto">
          <a:xfrm>
            <a:off x="1774729" y="4724400"/>
            <a:ext cx="1782859" cy="523220"/>
          </a:xfrm>
          <a:prstGeom prst="rect">
            <a:avLst/>
          </a:prstGeom>
          <a:noFill/>
          <a:ln w="9525">
            <a:noFill/>
            <a:miter lim="800000"/>
            <a:headEnd/>
            <a:tailEnd/>
          </a:ln>
        </p:spPr>
        <p:txBody>
          <a:bodyPr wrap="none">
            <a:spAutoFit/>
          </a:bodyPr>
          <a:lstStyle/>
          <a:p>
            <a:pPr algn="r"/>
            <a:r>
              <a:rPr lang="en-US" sz="2800" dirty="0">
                <a:solidFill>
                  <a:srgbClr val="FFFF00"/>
                </a:solidFill>
                <a:latin typeface="Arial" pitchFamily="34" charset="0"/>
              </a:rPr>
              <a:t>History H</a:t>
            </a:r>
          </a:p>
        </p:txBody>
      </p:sp>
      <p:grpSp>
        <p:nvGrpSpPr>
          <p:cNvPr id="165903" name="Group 13"/>
          <p:cNvGrpSpPr>
            <a:grpSpLocks/>
          </p:cNvGrpSpPr>
          <p:nvPr/>
        </p:nvGrpSpPr>
        <p:grpSpPr bwMode="auto">
          <a:xfrm>
            <a:off x="838200" y="5257800"/>
            <a:ext cx="7391400" cy="762000"/>
            <a:chOff x="528" y="3312"/>
            <a:chExt cx="4656" cy="480"/>
          </a:xfrm>
        </p:grpSpPr>
        <p:sp>
          <p:nvSpPr>
            <p:cNvPr id="165904" name="AutoShape 14"/>
            <p:cNvSpPr>
              <a:spLocks noChangeArrowheads="1"/>
            </p:cNvSpPr>
            <p:nvPr/>
          </p:nvSpPr>
          <p:spPr bwMode="auto">
            <a:xfrm>
              <a:off x="528" y="3312"/>
              <a:ext cx="4656" cy="480"/>
            </a:xfrm>
            <a:prstGeom prst="rightArrow">
              <a:avLst>
                <a:gd name="adj1" fmla="val 50000"/>
                <a:gd name="adj2" fmla="val 242500"/>
              </a:avLst>
            </a:prstGeom>
            <a:solidFill>
              <a:srgbClr val="0099FF"/>
            </a:solidFill>
            <a:ln w="38100">
              <a:solidFill>
                <a:srgbClr val="0099FF"/>
              </a:solidFill>
              <a:miter lim="800000"/>
              <a:headEnd/>
              <a:tailEnd/>
            </a:ln>
          </p:spPr>
          <p:txBody>
            <a:bodyPr wrap="none" anchor="ctr"/>
            <a:lstStyle/>
            <a:p>
              <a:endParaRPr lang="en-US" dirty="0">
                <a:latin typeface="Courier New" pitchFamily="49" charset="0"/>
              </a:endParaRPr>
            </a:p>
          </p:txBody>
        </p:sp>
        <p:sp>
          <p:nvSpPr>
            <p:cNvPr id="165905" name="Text Box 15"/>
            <p:cNvSpPr txBox="1">
              <a:spLocks noChangeArrowheads="1"/>
            </p:cNvSpPr>
            <p:nvPr/>
          </p:nvSpPr>
          <p:spPr bwMode="auto">
            <a:xfrm>
              <a:off x="2143" y="3408"/>
              <a:ext cx="483" cy="291"/>
            </a:xfrm>
            <a:prstGeom prst="rect">
              <a:avLst/>
            </a:prstGeom>
            <a:noFill/>
            <a:ln w="9525">
              <a:noFill/>
              <a:miter lim="800000"/>
              <a:headEnd/>
              <a:tailEnd/>
            </a:ln>
          </p:spPr>
          <p:txBody>
            <a:bodyPr wrap="none">
              <a:spAutoFit/>
            </a:bodyPr>
            <a:lstStyle/>
            <a:p>
              <a:pPr algn="r"/>
              <a:r>
                <a:rPr lang="en-US" b="0" dirty="0">
                  <a:solidFill>
                    <a:schemeClr val="bg1"/>
                  </a:solidFill>
                  <a:latin typeface="Arial" pitchFamily="34" charset="0"/>
                </a:rPr>
                <a:t>time</a:t>
              </a:r>
            </a:p>
          </p:txBody>
        </p:sp>
      </p:grpSp>
      <p:pic>
        <p:nvPicPr>
          <p:cNvPr id="18" name="Picture 7"/>
          <p:cNvPicPr>
            <a:picLocks noChangeAspect="1" noChangeArrowheads="1"/>
          </p:cNvPicPr>
          <p:nvPr/>
        </p:nvPicPr>
        <p:blipFill>
          <a:blip r:embed="rId4" cstate="print"/>
          <a:srcRect/>
          <a:stretch>
            <a:fillRect/>
          </a:stretch>
        </p:blipFill>
        <p:spPr bwMode="auto">
          <a:xfrm>
            <a:off x="655638" y="6157913"/>
            <a:ext cx="587375" cy="587375"/>
          </a:xfrm>
          <a:prstGeom prst="rect">
            <a:avLst/>
          </a:prstGeom>
          <a:noFill/>
          <a:ln w="9525">
            <a:noFill/>
            <a:miter lim="800000"/>
            <a:headEnd/>
            <a:tailEnd/>
          </a:ln>
        </p:spPr>
      </p:pic>
    </p:spTree>
  </p:cSld>
  <p:clrMapOvr>
    <a:masterClrMapping/>
  </p:clrMapOvr>
</p:sld>
</file>

<file path=ppt/slides/slide16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4" name="Footer Placeholder 2"/>
          <p:cNvSpPr>
            <a:spLocks noGrp="1"/>
          </p:cNvSpPr>
          <p:nvPr>
            <p:ph type="ftr" sz="quarter" idx="10"/>
          </p:nvPr>
        </p:nvSpPr>
        <p:spPr>
          <a:xfrm>
            <a:off x="3124200" y="6248400"/>
            <a:ext cx="2895600" cy="457200"/>
          </a:xfrm>
        </p:spPr>
        <p:txBody>
          <a:bodyPr/>
          <a:lstStyle/>
          <a:p>
            <a:pPr>
              <a:defRPr/>
            </a:pPr>
            <a:r>
              <a:rPr lang="en-US" b="0" dirty="0">
                <a:latin typeface="Arial" pitchFamily="34" charset="0"/>
                <a:cs typeface="+mn-cs"/>
              </a:rPr>
              <a:t>Art of Multiprocessor Programming</a:t>
            </a:r>
          </a:p>
        </p:txBody>
      </p:sp>
      <p:sp>
        <p:nvSpPr>
          <p:cNvPr id="15" name="Slide Number Placeholder 3"/>
          <p:cNvSpPr>
            <a:spLocks noGrp="1"/>
          </p:cNvSpPr>
          <p:nvPr>
            <p:ph type="sldNum" sz="quarter" idx="11"/>
          </p:nvPr>
        </p:nvSpPr>
        <p:spPr>
          <a:xfrm>
            <a:off x="6553200" y="6248400"/>
            <a:ext cx="1905000" cy="457200"/>
          </a:xfrm>
        </p:spPr>
        <p:txBody>
          <a:bodyPr/>
          <a:lstStyle/>
          <a:p>
            <a:pPr>
              <a:defRPr/>
            </a:pPr>
            <a:fld id="{1151EE07-F5BD-4DD4-A3B5-94243435118D}" type="slidenum">
              <a:rPr lang="x-none" b="0">
                <a:latin typeface="Arial" pitchFamily="34" charset="0"/>
                <a:cs typeface="+mn-cs"/>
              </a:rPr>
              <a:pPr>
                <a:defRPr/>
              </a:pPr>
              <a:t>162</a:t>
            </a:fld>
            <a:endParaRPr lang="en-US" b="0" dirty="0">
              <a:latin typeface="Arial" pitchFamily="34" charset="0"/>
              <a:cs typeface="+mn-cs"/>
            </a:endParaRPr>
          </a:p>
        </p:txBody>
      </p:sp>
      <p:sp>
        <p:nvSpPr>
          <p:cNvPr id="166917" name="Rectangle 3"/>
          <p:cNvSpPr>
            <a:spLocks noGrp="1" noChangeArrowheads="1"/>
          </p:cNvSpPr>
          <p:nvPr>
            <p:ph type="title" idx="4294967295"/>
          </p:nvPr>
        </p:nvSpPr>
        <p:spPr/>
        <p:txBody>
          <a:bodyPr/>
          <a:lstStyle/>
          <a:p>
            <a:pPr eaLnBrk="1" hangingPunct="1"/>
            <a:r>
              <a:rPr lang="en-US" dirty="0"/>
              <a:t>H|p Sequentially Consistent</a:t>
            </a:r>
          </a:p>
        </p:txBody>
      </p:sp>
      <p:sp>
        <p:nvSpPr>
          <p:cNvPr id="166918" name="Text Box 4"/>
          <p:cNvSpPr txBox="1">
            <a:spLocks noChangeArrowheads="1"/>
          </p:cNvSpPr>
          <p:nvPr/>
        </p:nvSpPr>
        <p:spPr bwMode="auto">
          <a:xfrm>
            <a:off x="3402220" y="5410200"/>
            <a:ext cx="766555" cy="461665"/>
          </a:xfrm>
          <a:prstGeom prst="rect">
            <a:avLst/>
          </a:prstGeom>
          <a:noFill/>
          <a:ln w="9525">
            <a:noFill/>
            <a:miter lim="800000"/>
            <a:headEnd/>
            <a:tailEnd/>
          </a:ln>
        </p:spPr>
        <p:txBody>
          <a:bodyPr wrap="none">
            <a:spAutoFit/>
          </a:bodyPr>
          <a:lstStyle/>
          <a:p>
            <a:pPr algn="r"/>
            <a:r>
              <a:rPr lang="en-US" b="0" dirty="0">
                <a:solidFill>
                  <a:schemeClr val="bg1"/>
                </a:solidFill>
                <a:latin typeface="Arial" pitchFamily="34" charset="0"/>
              </a:rPr>
              <a:t>time</a:t>
            </a:r>
          </a:p>
        </p:txBody>
      </p:sp>
      <p:sp>
        <p:nvSpPr>
          <p:cNvPr id="937989" name="AutoShape 5"/>
          <p:cNvSpPr>
            <a:spLocks noChangeArrowheads="1"/>
          </p:cNvSpPr>
          <p:nvPr/>
        </p:nvSpPr>
        <p:spPr bwMode="auto">
          <a:xfrm>
            <a:off x="1257300" y="2133600"/>
            <a:ext cx="1828800" cy="990600"/>
          </a:xfrm>
          <a:prstGeom prst="leftRightArrow">
            <a:avLst>
              <a:gd name="adj1" fmla="val 50000"/>
              <a:gd name="adj2" fmla="val 36923"/>
            </a:avLst>
          </a:prstGeom>
          <a:solidFill>
            <a:srgbClr val="6666FF"/>
          </a:solidFill>
          <a:ln w="38100">
            <a:solidFill>
              <a:schemeClr val="tx1"/>
            </a:solidFill>
            <a:miter lim="800000"/>
            <a:headEnd/>
            <a:tailEnd/>
          </a:ln>
        </p:spPr>
        <p:txBody>
          <a:bodyPr wrap="none" anchor="ctr"/>
          <a:lstStyle/>
          <a:p>
            <a:pPr algn="r"/>
            <a:r>
              <a:rPr lang="en-US" dirty="0">
                <a:solidFill>
                  <a:schemeClr val="bg1"/>
                </a:solidFill>
                <a:latin typeface="Arial" pitchFamily="34" charset="0"/>
              </a:rPr>
              <a:t>p.enq(x)</a:t>
            </a:r>
          </a:p>
        </p:txBody>
      </p:sp>
      <p:sp>
        <p:nvSpPr>
          <p:cNvPr id="937990" name="AutoShape 6"/>
          <p:cNvSpPr>
            <a:spLocks noChangeArrowheads="1"/>
          </p:cNvSpPr>
          <p:nvPr/>
        </p:nvSpPr>
        <p:spPr bwMode="auto">
          <a:xfrm>
            <a:off x="5089525" y="2133600"/>
            <a:ext cx="1828800" cy="990600"/>
          </a:xfrm>
          <a:prstGeom prst="leftRightArrow">
            <a:avLst>
              <a:gd name="adj1" fmla="val 50000"/>
              <a:gd name="adj2" fmla="val 36923"/>
            </a:avLst>
          </a:prstGeom>
          <a:solidFill>
            <a:srgbClr val="6666FF"/>
          </a:solidFill>
          <a:ln w="38100">
            <a:solidFill>
              <a:schemeClr val="tx1"/>
            </a:solidFill>
            <a:miter lim="800000"/>
            <a:headEnd/>
            <a:tailEnd/>
          </a:ln>
        </p:spPr>
        <p:txBody>
          <a:bodyPr wrap="none" anchor="ctr"/>
          <a:lstStyle/>
          <a:p>
            <a:pPr algn="r"/>
            <a:r>
              <a:rPr lang="en-US" dirty="0">
                <a:solidFill>
                  <a:schemeClr val="bg1"/>
                </a:solidFill>
                <a:latin typeface="Arial" pitchFamily="34" charset="0"/>
              </a:rPr>
              <a:t>p.deq(y)</a:t>
            </a:r>
          </a:p>
        </p:txBody>
      </p:sp>
      <p:sp>
        <p:nvSpPr>
          <p:cNvPr id="937991" name="AutoShape 7"/>
          <p:cNvSpPr>
            <a:spLocks noChangeArrowheads="1"/>
          </p:cNvSpPr>
          <p:nvPr/>
        </p:nvSpPr>
        <p:spPr bwMode="auto">
          <a:xfrm>
            <a:off x="4141788" y="3048000"/>
            <a:ext cx="1828800" cy="990600"/>
          </a:xfrm>
          <a:prstGeom prst="leftRightArrow">
            <a:avLst>
              <a:gd name="adj1" fmla="val 50000"/>
              <a:gd name="adj2" fmla="val 36923"/>
            </a:avLst>
          </a:prstGeom>
          <a:solidFill>
            <a:srgbClr val="FF0000"/>
          </a:solidFill>
          <a:ln w="38100">
            <a:solidFill>
              <a:schemeClr val="tx1"/>
            </a:solidFill>
            <a:miter lim="800000"/>
            <a:headEnd/>
            <a:tailEnd/>
          </a:ln>
        </p:spPr>
        <p:txBody>
          <a:bodyPr wrap="none" anchor="ctr"/>
          <a:lstStyle/>
          <a:p>
            <a:pPr algn="r"/>
            <a:r>
              <a:rPr lang="en-US" dirty="0">
                <a:solidFill>
                  <a:schemeClr val="bg1"/>
                </a:solidFill>
                <a:latin typeface="Arial" pitchFamily="34" charset="0"/>
              </a:rPr>
              <a:t>p.enq(y)</a:t>
            </a:r>
          </a:p>
        </p:txBody>
      </p:sp>
      <p:sp>
        <p:nvSpPr>
          <p:cNvPr id="937992" name="AutoShape 8"/>
          <p:cNvSpPr>
            <a:spLocks noChangeArrowheads="1"/>
          </p:cNvSpPr>
          <p:nvPr/>
        </p:nvSpPr>
        <p:spPr bwMode="auto">
          <a:xfrm>
            <a:off x="3173413" y="2133600"/>
            <a:ext cx="1828800" cy="990600"/>
          </a:xfrm>
          <a:prstGeom prst="leftRightArrow">
            <a:avLst>
              <a:gd name="adj1" fmla="val 50000"/>
              <a:gd name="adj2" fmla="val 36923"/>
            </a:avLst>
          </a:prstGeom>
          <a:solidFill>
            <a:srgbClr val="6666FF"/>
          </a:solidFill>
          <a:ln w="38100">
            <a:solidFill>
              <a:schemeClr val="tx1"/>
            </a:solidFill>
            <a:miter lim="800000"/>
            <a:headEnd/>
            <a:tailEnd/>
          </a:ln>
        </p:spPr>
        <p:txBody>
          <a:bodyPr wrap="none" anchor="ctr"/>
          <a:lstStyle/>
          <a:p>
            <a:pPr algn="r"/>
            <a:r>
              <a:rPr lang="en-US" dirty="0">
                <a:solidFill>
                  <a:schemeClr val="bg1"/>
                </a:solidFill>
                <a:latin typeface="Arial" pitchFamily="34" charset="0"/>
              </a:rPr>
              <a:t>q.enq(x)</a:t>
            </a:r>
          </a:p>
        </p:txBody>
      </p:sp>
      <p:sp>
        <p:nvSpPr>
          <p:cNvPr id="937993" name="AutoShape 9"/>
          <p:cNvSpPr>
            <a:spLocks noChangeArrowheads="1"/>
          </p:cNvSpPr>
          <p:nvPr/>
        </p:nvSpPr>
        <p:spPr bwMode="auto">
          <a:xfrm>
            <a:off x="2225675" y="3048000"/>
            <a:ext cx="1828800" cy="990600"/>
          </a:xfrm>
          <a:prstGeom prst="leftRightArrow">
            <a:avLst>
              <a:gd name="adj1" fmla="val 50000"/>
              <a:gd name="adj2" fmla="val 36923"/>
            </a:avLst>
          </a:prstGeom>
          <a:solidFill>
            <a:srgbClr val="FF0000"/>
          </a:solidFill>
          <a:ln w="38100">
            <a:solidFill>
              <a:schemeClr val="tx1"/>
            </a:solidFill>
            <a:miter lim="800000"/>
            <a:headEnd/>
            <a:tailEnd/>
          </a:ln>
        </p:spPr>
        <p:txBody>
          <a:bodyPr wrap="none" anchor="ctr"/>
          <a:lstStyle/>
          <a:p>
            <a:pPr algn="r"/>
            <a:r>
              <a:rPr lang="en-US" dirty="0">
                <a:solidFill>
                  <a:schemeClr val="bg1"/>
                </a:solidFill>
                <a:latin typeface="Arial" pitchFamily="34" charset="0"/>
              </a:rPr>
              <a:t>q.enq(y)</a:t>
            </a:r>
          </a:p>
        </p:txBody>
      </p:sp>
      <p:sp>
        <p:nvSpPr>
          <p:cNvPr id="937994" name="AutoShape 10"/>
          <p:cNvSpPr>
            <a:spLocks noChangeArrowheads="1"/>
          </p:cNvSpPr>
          <p:nvPr/>
        </p:nvSpPr>
        <p:spPr bwMode="auto">
          <a:xfrm>
            <a:off x="6057900" y="3048000"/>
            <a:ext cx="1828800" cy="990600"/>
          </a:xfrm>
          <a:prstGeom prst="leftRightArrow">
            <a:avLst>
              <a:gd name="adj1" fmla="val 50000"/>
              <a:gd name="adj2" fmla="val 36923"/>
            </a:avLst>
          </a:prstGeom>
          <a:solidFill>
            <a:srgbClr val="FF0000"/>
          </a:solidFill>
          <a:ln w="38100">
            <a:solidFill>
              <a:schemeClr val="tx1"/>
            </a:solidFill>
            <a:miter lim="800000"/>
            <a:headEnd/>
            <a:tailEnd/>
          </a:ln>
        </p:spPr>
        <p:txBody>
          <a:bodyPr wrap="none" anchor="ctr"/>
          <a:lstStyle/>
          <a:p>
            <a:pPr algn="r"/>
            <a:r>
              <a:rPr lang="en-US" dirty="0">
                <a:solidFill>
                  <a:schemeClr val="bg1"/>
                </a:solidFill>
                <a:latin typeface="Arial" pitchFamily="34" charset="0"/>
              </a:rPr>
              <a:t>q.deq(x)</a:t>
            </a:r>
          </a:p>
        </p:txBody>
      </p:sp>
      <p:grpSp>
        <p:nvGrpSpPr>
          <p:cNvPr id="166925" name="Group 11"/>
          <p:cNvGrpSpPr>
            <a:grpSpLocks/>
          </p:cNvGrpSpPr>
          <p:nvPr/>
        </p:nvGrpSpPr>
        <p:grpSpPr bwMode="auto">
          <a:xfrm>
            <a:off x="838200" y="5257800"/>
            <a:ext cx="7391400" cy="762000"/>
            <a:chOff x="528" y="3312"/>
            <a:chExt cx="4656" cy="480"/>
          </a:xfrm>
        </p:grpSpPr>
        <p:sp>
          <p:nvSpPr>
            <p:cNvPr id="166926" name="AutoShape 12"/>
            <p:cNvSpPr>
              <a:spLocks noChangeArrowheads="1"/>
            </p:cNvSpPr>
            <p:nvPr/>
          </p:nvSpPr>
          <p:spPr bwMode="auto">
            <a:xfrm>
              <a:off x="528" y="3312"/>
              <a:ext cx="4656" cy="480"/>
            </a:xfrm>
            <a:prstGeom prst="rightArrow">
              <a:avLst>
                <a:gd name="adj1" fmla="val 50000"/>
                <a:gd name="adj2" fmla="val 242500"/>
              </a:avLst>
            </a:prstGeom>
            <a:solidFill>
              <a:srgbClr val="0099FF"/>
            </a:solidFill>
            <a:ln w="38100">
              <a:solidFill>
                <a:srgbClr val="0099FF"/>
              </a:solidFill>
              <a:miter lim="800000"/>
              <a:headEnd/>
              <a:tailEnd/>
            </a:ln>
          </p:spPr>
          <p:txBody>
            <a:bodyPr wrap="none" anchor="ctr"/>
            <a:lstStyle/>
            <a:p>
              <a:endParaRPr lang="en-US" dirty="0">
                <a:latin typeface="Courier New" pitchFamily="49" charset="0"/>
              </a:endParaRPr>
            </a:p>
          </p:txBody>
        </p:sp>
        <p:sp>
          <p:nvSpPr>
            <p:cNvPr id="166927" name="Text Box 13"/>
            <p:cNvSpPr txBox="1">
              <a:spLocks noChangeArrowheads="1"/>
            </p:cNvSpPr>
            <p:nvPr/>
          </p:nvSpPr>
          <p:spPr bwMode="auto">
            <a:xfrm>
              <a:off x="2143" y="3408"/>
              <a:ext cx="483" cy="291"/>
            </a:xfrm>
            <a:prstGeom prst="rect">
              <a:avLst/>
            </a:prstGeom>
            <a:noFill/>
            <a:ln w="9525">
              <a:noFill/>
              <a:miter lim="800000"/>
              <a:headEnd/>
              <a:tailEnd/>
            </a:ln>
          </p:spPr>
          <p:txBody>
            <a:bodyPr wrap="none">
              <a:spAutoFit/>
            </a:bodyPr>
            <a:lstStyle/>
            <a:p>
              <a:pPr algn="r"/>
              <a:r>
                <a:rPr lang="en-US" b="0" dirty="0">
                  <a:solidFill>
                    <a:schemeClr val="bg1"/>
                  </a:solidFill>
                  <a:latin typeface="Arial" pitchFamily="34" charset="0"/>
                </a:rPr>
                <a:t>time</a:t>
              </a:r>
            </a:p>
          </p:txBody>
        </p:sp>
      </p:grpSp>
      <p:pic>
        <p:nvPicPr>
          <p:cNvPr id="16" name="Picture 7"/>
          <p:cNvPicPr>
            <a:picLocks noChangeAspect="1" noChangeArrowheads="1"/>
          </p:cNvPicPr>
          <p:nvPr/>
        </p:nvPicPr>
        <p:blipFill>
          <a:blip r:embed="rId3" cstate="print"/>
          <a:srcRect/>
          <a:stretch>
            <a:fillRect/>
          </a:stretch>
        </p:blipFill>
        <p:spPr bwMode="auto">
          <a:xfrm>
            <a:off x="655638" y="6157913"/>
            <a:ext cx="587375" cy="587375"/>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xit" presetSubtype="10" fill="hold" grpId="0" nodeType="clickEffect">
                                  <p:stCondLst>
                                    <p:cond delay="0"/>
                                  </p:stCondLst>
                                  <p:childTnLst>
                                    <p:animEffect transition="out" filter="blinds(horizontal)">
                                      <p:cBhvr>
                                        <p:cTn id="6" dur="500"/>
                                        <p:tgtEl>
                                          <p:spTgt spid="937992"/>
                                        </p:tgtEl>
                                      </p:cBhvr>
                                    </p:animEffect>
                                    <p:set>
                                      <p:cBhvr>
                                        <p:cTn id="7" dur="1" fill="hold">
                                          <p:stCondLst>
                                            <p:cond delay="499"/>
                                          </p:stCondLst>
                                        </p:cTn>
                                        <p:tgtEl>
                                          <p:spTgt spid="937992"/>
                                        </p:tgtEl>
                                        <p:attrNameLst>
                                          <p:attrName>style.visibility</p:attrName>
                                        </p:attrNameLst>
                                      </p:cBhvr>
                                      <p:to>
                                        <p:strVal val="hidden"/>
                                      </p:to>
                                    </p:set>
                                  </p:childTnLst>
                                </p:cTn>
                              </p:par>
                              <p:par>
                                <p:cTn id="8" presetID="3" presetClass="exit" presetSubtype="10" fill="hold" grpId="0" nodeType="withEffect">
                                  <p:stCondLst>
                                    <p:cond delay="0"/>
                                  </p:stCondLst>
                                  <p:childTnLst>
                                    <p:animEffect transition="out" filter="blinds(horizontal)">
                                      <p:cBhvr>
                                        <p:cTn id="9" dur="500"/>
                                        <p:tgtEl>
                                          <p:spTgt spid="937993"/>
                                        </p:tgtEl>
                                      </p:cBhvr>
                                    </p:animEffect>
                                    <p:set>
                                      <p:cBhvr>
                                        <p:cTn id="10" dur="1" fill="hold">
                                          <p:stCondLst>
                                            <p:cond delay="499"/>
                                          </p:stCondLst>
                                        </p:cTn>
                                        <p:tgtEl>
                                          <p:spTgt spid="937993"/>
                                        </p:tgtEl>
                                        <p:attrNameLst>
                                          <p:attrName>style.visibility</p:attrName>
                                        </p:attrNameLst>
                                      </p:cBhvr>
                                      <p:to>
                                        <p:strVal val="hidden"/>
                                      </p:to>
                                    </p:set>
                                  </p:childTnLst>
                                </p:cTn>
                              </p:par>
                              <p:par>
                                <p:cTn id="11" presetID="3" presetClass="exit" presetSubtype="10" fill="hold" grpId="0" nodeType="withEffect">
                                  <p:stCondLst>
                                    <p:cond delay="0"/>
                                  </p:stCondLst>
                                  <p:childTnLst>
                                    <p:animEffect transition="out" filter="blinds(horizontal)">
                                      <p:cBhvr>
                                        <p:cTn id="12" dur="500"/>
                                        <p:tgtEl>
                                          <p:spTgt spid="937994"/>
                                        </p:tgtEl>
                                      </p:cBhvr>
                                    </p:animEffect>
                                    <p:set>
                                      <p:cBhvr>
                                        <p:cTn id="13" dur="1" fill="hold">
                                          <p:stCondLst>
                                            <p:cond delay="499"/>
                                          </p:stCondLst>
                                        </p:cTn>
                                        <p:tgtEl>
                                          <p:spTgt spid="937994"/>
                                        </p:tgtEl>
                                        <p:attrNameLst>
                                          <p:attrName>style.visibility</p:attrName>
                                        </p:attrNameLst>
                                      </p:cBhvr>
                                      <p:to>
                                        <p:strVal val="hidden"/>
                                      </p:to>
                                    </p:set>
                                  </p:childTnLst>
                                </p:cTn>
                              </p:par>
                            </p:childTnLst>
                          </p:cTn>
                        </p:par>
                        <p:par>
                          <p:cTn id="14" fill="hold">
                            <p:stCondLst>
                              <p:cond delay="500"/>
                            </p:stCondLst>
                            <p:childTnLst>
                              <p:par>
                                <p:cTn id="15" presetID="0" presetClass="path" presetSubtype="0" accel="50000" decel="50000" fill="hold" grpId="0" nodeType="afterEffect">
                                  <p:stCondLst>
                                    <p:cond delay="0"/>
                                  </p:stCondLst>
                                  <p:childTnLst>
                                    <p:animMotion origin="layout" path="M -0.00295 0.02775 L -0.35295 0.18312 " pathEditMode="relative" rAng="0" ptsTypes="AA">
                                      <p:cBhvr>
                                        <p:cTn id="16" dur="2000" fill="hold"/>
                                        <p:tgtEl>
                                          <p:spTgt spid="937991"/>
                                        </p:tgtEl>
                                        <p:attrNameLst>
                                          <p:attrName>ppt_x</p:attrName>
                                          <p:attrName>ppt_y</p:attrName>
                                        </p:attrNameLst>
                                      </p:cBhvr>
                                      <p:rCtr x="-17500" y="7800"/>
                                    </p:animMotion>
                                  </p:childTnLst>
                                </p:cTn>
                              </p:par>
                            </p:childTnLst>
                          </p:cTn>
                        </p:par>
                        <p:par>
                          <p:cTn id="17" fill="hold">
                            <p:stCondLst>
                              <p:cond delay="2500"/>
                            </p:stCondLst>
                            <p:childTnLst>
                              <p:par>
                                <p:cTn id="18" presetID="0" presetClass="path" presetSubtype="0" accel="50000" decel="50000" fill="hold" grpId="0" nodeType="afterEffect">
                                  <p:stCondLst>
                                    <p:cond delay="0"/>
                                  </p:stCondLst>
                                  <p:childTnLst>
                                    <p:animMotion origin="layout" path="M 0.00417 0.02775 L 0.27083 0.3163 " pathEditMode="relative" rAng="0" ptsTypes="AA">
                                      <p:cBhvr>
                                        <p:cTn id="19" dur="2000" fill="hold"/>
                                        <p:tgtEl>
                                          <p:spTgt spid="937989"/>
                                        </p:tgtEl>
                                        <p:attrNameLst>
                                          <p:attrName>ppt_x</p:attrName>
                                          <p:attrName>ppt_y</p:attrName>
                                        </p:attrNameLst>
                                      </p:cBhvr>
                                      <p:rCtr x="13300" y="14400"/>
                                    </p:animMotion>
                                  </p:childTnLst>
                                </p:cTn>
                              </p:par>
                            </p:childTnLst>
                          </p:cTn>
                        </p:par>
                        <p:par>
                          <p:cTn id="20" fill="hold">
                            <p:stCondLst>
                              <p:cond delay="4500"/>
                            </p:stCondLst>
                            <p:childTnLst>
                              <p:par>
                                <p:cTn id="21" presetID="0" presetClass="path" presetSubtype="0" accel="50000" decel="50000" fill="hold" grpId="0" nodeType="afterEffect">
                                  <p:stCondLst>
                                    <p:cond delay="0"/>
                                  </p:stCondLst>
                                  <p:childTnLst>
                                    <p:animMotion origin="layout" path="M -0.0066 0.00555 L 0.1434 0.3163 " pathEditMode="relative" rAng="0" ptsTypes="AA">
                                      <p:cBhvr>
                                        <p:cTn id="22" dur="2000" fill="hold"/>
                                        <p:tgtEl>
                                          <p:spTgt spid="937990"/>
                                        </p:tgtEl>
                                        <p:attrNameLst>
                                          <p:attrName>ppt_x</p:attrName>
                                          <p:attrName>ppt_y</p:attrName>
                                        </p:attrNameLst>
                                      </p:cBhvr>
                                      <p:rCtr x="7500" y="1550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37989" grpId="0" animBg="1"/>
      <p:bldP spid="937990" grpId="0" animBg="1"/>
      <p:bldP spid="937991" grpId="0" animBg="1"/>
      <p:bldP spid="937992" grpId="0" animBg="1"/>
      <p:bldP spid="937993" grpId="0" animBg="1"/>
      <p:bldP spid="937994" grpId="0" animBg="1"/>
    </p:bldLst>
  </p:timing>
</p:sld>
</file>

<file path=ppt/slides/slide16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4" name="Footer Placeholder 2"/>
          <p:cNvSpPr>
            <a:spLocks noGrp="1"/>
          </p:cNvSpPr>
          <p:nvPr>
            <p:ph type="ftr" sz="quarter" idx="10"/>
          </p:nvPr>
        </p:nvSpPr>
        <p:spPr>
          <a:xfrm>
            <a:off x="3124200" y="6248400"/>
            <a:ext cx="2895600" cy="457200"/>
          </a:xfrm>
        </p:spPr>
        <p:txBody>
          <a:bodyPr/>
          <a:lstStyle/>
          <a:p>
            <a:pPr>
              <a:defRPr/>
            </a:pPr>
            <a:r>
              <a:rPr lang="en-US" b="0" dirty="0">
                <a:latin typeface="Arial" pitchFamily="34" charset="0"/>
                <a:cs typeface="+mn-cs"/>
              </a:rPr>
              <a:t>Art of Multiprocessor Programming</a:t>
            </a:r>
          </a:p>
        </p:txBody>
      </p:sp>
      <p:sp>
        <p:nvSpPr>
          <p:cNvPr id="15" name="Slide Number Placeholder 3"/>
          <p:cNvSpPr>
            <a:spLocks noGrp="1"/>
          </p:cNvSpPr>
          <p:nvPr>
            <p:ph type="sldNum" sz="quarter" idx="11"/>
          </p:nvPr>
        </p:nvSpPr>
        <p:spPr>
          <a:xfrm>
            <a:off x="6553200" y="6248400"/>
            <a:ext cx="1905000" cy="457200"/>
          </a:xfrm>
        </p:spPr>
        <p:txBody>
          <a:bodyPr/>
          <a:lstStyle/>
          <a:p>
            <a:pPr>
              <a:defRPr/>
            </a:pPr>
            <a:fld id="{5C43BCE9-E181-4665-88D0-A32741250756}" type="slidenum">
              <a:rPr lang="x-none" b="0">
                <a:latin typeface="Arial" pitchFamily="34" charset="0"/>
                <a:cs typeface="+mn-cs"/>
              </a:rPr>
              <a:pPr>
                <a:defRPr/>
              </a:pPr>
              <a:t>163</a:t>
            </a:fld>
            <a:endParaRPr lang="en-US" b="0" dirty="0">
              <a:latin typeface="Arial" pitchFamily="34" charset="0"/>
              <a:cs typeface="+mn-cs"/>
            </a:endParaRPr>
          </a:p>
        </p:txBody>
      </p:sp>
      <p:sp>
        <p:nvSpPr>
          <p:cNvPr id="167941" name="Rectangle 3"/>
          <p:cNvSpPr>
            <a:spLocks noGrp="1" noChangeArrowheads="1"/>
          </p:cNvSpPr>
          <p:nvPr>
            <p:ph type="title" idx="4294967295"/>
          </p:nvPr>
        </p:nvSpPr>
        <p:spPr/>
        <p:txBody>
          <a:bodyPr/>
          <a:lstStyle/>
          <a:p>
            <a:pPr eaLnBrk="1" hangingPunct="1"/>
            <a:r>
              <a:rPr lang="en-US" dirty="0"/>
              <a:t>H|q Sequentially Consistent</a:t>
            </a:r>
          </a:p>
        </p:txBody>
      </p:sp>
      <p:sp>
        <p:nvSpPr>
          <p:cNvPr id="167942" name="Text Box 4"/>
          <p:cNvSpPr txBox="1">
            <a:spLocks noChangeArrowheads="1"/>
          </p:cNvSpPr>
          <p:nvPr/>
        </p:nvSpPr>
        <p:spPr bwMode="auto">
          <a:xfrm>
            <a:off x="3402220" y="5410200"/>
            <a:ext cx="766555" cy="461665"/>
          </a:xfrm>
          <a:prstGeom prst="rect">
            <a:avLst/>
          </a:prstGeom>
          <a:noFill/>
          <a:ln w="9525">
            <a:noFill/>
            <a:miter lim="800000"/>
            <a:headEnd/>
            <a:tailEnd/>
          </a:ln>
        </p:spPr>
        <p:txBody>
          <a:bodyPr wrap="none">
            <a:spAutoFit/>
          </a:bodyPr>
          <a:lstStyle/>
          <a:p>
            <a:pPr algn="r"/>
            <a:r>
              <a:rPr lang="en-US" b="0" dirty="0">
                <a:solidFill>
                  <a:schemeClr val="bg1"/>
                </a:solidFill>
                <a:latin typeface="Arial" pitchFamily="34" charset="0"/>
              </a:rPr>
              <a:t>time</a:t>
            </a:r>
          </a:p>
        </p:txBody>
      </p:sp>
      <p:sp>
        <p:nvSpPr>
          <p:cNvPr id="940037" name="AutoShape 5"/>
          <p:cNvSpPr>
            <a:spLocks noChangeArrowheads="1"/>
          </p:cNvSpPr>
          <p:nvPr/>
        </p:nvSpPr>
        <p:spPr bwMode="auto">
          <a:xfrm>
            <a:off x="1257300" y="2133600"/>
            <a:ext cx="1828800" cy="990600"/>
          </a:xfrm>
          <a:prstGeom prst="leftRightArrow">
            <a:avLst>
              <a:gd name="adj1" fmla="val 50000"/>
              <a:gd name="adj2" fmla="val 36923"/>
            </a:avLst>
          </a:prstGeom>
          <a:solidFill>
            <a:srgbClr val="6666FF"/>
          </a:solidFill>
          <a:ln w="38100">
            <a:solidFill>
              <a:schemeClr val="tx1"/>
            </a:solidFill>
            <a:miter lim="800000"/>
            <a:headEnd/>
            <a:tailEnd/>
          </a:ln>
        </p:spPr>
        <p:txBody>
          <a:bodyPr wrap="none" anchor="ctr"/>
          <a:lstStyle/>
          <a:p>
            <a:pPr algn="r"/>
            <a:r>
              <a:rPr lang="en-US" dirty="0">
                <a:solidFill>
                  <a:schemeClr val="bg1"/>
                </a:solidFill>
                <a:latin typeface="Arial" pitchFamily="34" charset="0"/>
              </a:rPr>
              <a:t>p.enq(x)</a:t>
            </a:r>
          </a:p>
        </p:txBody>
      </p:sp>
      <p:sp>
        <p:nvSpPr>
          <p:cNvPr id="940038" name="AutoShape 6"/>
          <p:cNvSpPr>
            <a:spLocks noChangeArrowheads="1"/>
          </p:cNvSpPr>
          <p:nvPr/>
        </p:nvSpPr>
        <p:spPr bwMode="auto">
          <a:xfrm>
            <a:off x="5089525" y="2133600"/>
            <a:ext cx="1828800" cy="990600"/>
          </a:xfrm>
          <a:prstGeom prst="leftRightArrow">
            <a:avLst>
              <a:gd name="adj1" fmla="val 50000"/>
              <a:gd name="adj2" fmla="val 36923"/>
            </a:avLst>
          </a:prstGeom>
          <a:solidFill>
            <a:srgbClr val="6666FF"/>
          </a:solidFill>
          <a:ln w="38100">
            <a:solidFill>
              <a:schemeClr val="tx1"/>
            </a:solidFill>
            <a:miter lim="800000"/>
            <a:headEnd/>
            <a:tailEnd/>
          </a:ln>
        </p:spPr>
        <p:txBody>
          <a:bodyPr wrap="none" anchor="ctr"/>
          <a:lstStyle/>
          <a:p>
            <a:pPr algn="r"/>
            <a:r>
              <a:rPr lang="en-US" dirty="0">
                <a:solidFill>
                  <a:schemeClr val="bg1"/>
                </a:solidFill>
                <a:latin typeface="Arial" pitchFamily="34" charset="0"/>
              </a:rPr>
              <a:t>p.deq(y)</a:t>
            </a:r>
          </a:p>
        </p:txBody>
      </p:sp>
      <p:sp>
        <p:nvSpPr>
          <p:cNvPr id="940039" name="AutoShape 7"/>
          <p:cNvSpPr>
            <a:spLocks noChangeArrowheads="1"/>
          </p:cNvSpPr>
          <p:nvPr/>
        </p:nvSpPr>
        <p:spPr bwMode="auto">
          <a:xfrm>
            <a:off x="3173413" y="2133600"/>
            <a:ext cx="1828800" cy="990600"/>
          </a:xfrm>
          <a:prstGeom prst="leftRightArrow">
            <a:avLst>
              <a:gd name="adj1" fmla="val 50000"/>
              <a:gd name="adj2" fmla="val 36923"/>
            </a:avLst>
          </a:prstGeom>
          <a:solidFill>
            <a:srgbClr val="6666FF"/>
          </a:solidFill>
          <a:ln w="38100">
            <a:solidFill>
              <a:schemeClr val="tx1"/>
            </a:solidFill>
            <a:miter lim="800000"/>
            <a:headEnd/>
            <a:tailEnd/>
          </a:ln>
        </p:spPr>
        <p:txBody>
          <a:bodyPr wrap="none" anchor="ctr"/>
          <a:lstStyle/>
          <a:p>
            <a:pPr algn="r"/>
            <a:r>
              <a:rPr lang="en-US" dirty="0">
                <a:solidFill>
                  <a:schemeClr val="bg1"/>
                </a:solidFill>
                <a:latin typeface="Arial" pitchFamily="34" charset="0"/>
              </a:rPr>
              <a:t>q.enq(x)</a:t>
            </a:r>
          </a:p>
        </p:txBody>
      </p:sp>
      <p:sp>
        <p:nvSpPr>
          <p:cNvPr id="940040" name="AutoShape 8"/>
          <p:cNvSpPr>
            <a:spLocks noChangeArrowheads="1"/>
          </p:cNvSpPr>
          <p:nvPr/>
        </p:nvSpPr>
        <p:spPr bwMode="auto">
          <a:xfrm>
            <a:off x="2225675" y="3048000"/>
            <a:ext cx="1828800" cy="990600"/>
          </a:xfrm>
          <a:prstGeom prst="leftRightArrow">
            <a:avLst>
              <a:gd name="adj1" fmla="val 50000"/>
              <a:gd name="adj2" fmla="val 36923"/>
            </a:avLst>
          </a:prstGeom>
          <a:solidFill>
            <a:srgbClr val="FF0000"/>
          </a:solidFill>
          <a:ln w="38100">
            <a:solidFill>
              <a:schemeClr val="tx1"/>
            </a:solidFill>
            <a:miter lim="800000"/>
            <a:headEnd/>
            <a:tailEnd/>
          </a:ln>
        </p:spPr>
        <p:txBody>
          <a:bodyPr wrap="none" anchor="ctr"/>
          <a:lstStyle/>
          <a:p>
            <a:pPr algn="r"/>
            <a:r>
              <a:rPr lang="en-US" dirty="0">
                <a:solidFill>
                  <a:schemeClr val="bg1"/>
                </a:solidFill>
                <a:latin typeface="Arial" pitchFamily="34" charset="0"/>
              </a:rPr>
              <a:t>q.enq(y)</a:t>
            </a:r>
          </a:p>
        </p:txBody>
      </p:sp>
      <p:sp>
        <p:nvSpPr>
          <p:cNvPr id="940041" name="AutoShape 9"/>
          <p:cNvSpPr>
            <a:spLocks noChangeArrowheads="1"/>
          </p:cNvSpPr>
          <p:nvPr/>
        </p:nvSpPr>
        <p:spPr bwMode="auto">
          <a:xfrm>
            <a:off x="6057900" y="3048000"/>
            <a:ext cx="1828800" cy="990600"/>
          </a:xfrm>
          <a:prstGeom prst="leftRightArrow">
            <a:avLst>
              <a:gd name="adj1" fmla="val 50000"/>
              <a:gd name="adj2" fmla="val 36923"/>
            </a:avLst>
          </a:prstGeom>
          <a:solidFill>
            <a:srgbClr val="FF0000"/>
          </a:solidFill>
          <a:ln w="38100">
            <a:solidFill>
              <a:schemeClr val="tx1"/>
            </a:solidFill>
            <a:miter lim="800000"/>
            <a:headEnd/>
            <a:tailEnd/>
          </a:ln>
        </p:spPr>
        <p:txBody>
          <a:bodyPr wrap="none" anchor="ctr"/>
          <a:lstStyle/>
          <a:p>
            <a:pPr algn="r"/>
            <a:r>
              <a:rPr lang="en-US" dirty="0">
                <a:solidFill>
                  <a:schemeClr val="bg1"/>
                </a:solidFill>
                <a:latin typeface="Arial" pitchFamily="34" charset="0"/>
              </a:rPr>
              <a:t>q.deq(x)</a:t>
            </a:r>
          </a:p>
        </p:txBody>
      </p:sp>
      <p:sp>
        <p:nvSpPr>
          <p:cNvPr id="940042" name="AutoShape 10"/>
          <p:cNvSpPr>
            <a:spLocks noChangeArrowheads="1"/>
          </p:cNvSpPr>
          <p:nvPr/>
        </p:nvSpPr>
        <p:spPr bwMode="auto">
          <a:xfrm>
            <a:off x="4141788" y="3048000"/>
            <a:ext cx="1828800" cy="990600"/>
          </a:xfrm>
          <a:prstGeom prst="leftRightArrow">
            <a:avLst>
              <a:gd name="adj1" fmla="val 50000"/>
              <a:gd name="adj2" fmla="val 36923"/>
            </a:avLst>
          </a:prstGeom>
          <a:solidFill>
            <a:srgbClr val="FF0000"/>
          </a:solidFill>
          <a:ln w="38100">
            <a:solidFill>
              <a:schemeClr val="tx1"/>
            </a:solidFill>
            <a:miter lim="800000"/>
            <a:headEnd/>
            <a:tailEnd/>
          </a:ln>
        </p:spPr>
        <p:txBody>
          <a:bodyPr wrap="none" anchor="ctr"/>
          <a:lstStyle/>
          <a:p>
            <a:pPr algn="r"/>
            <a:r>
              <a:rPr lang="en-US" dirty="0">
                <a:solidFill>
                  <a:schemeClr val="bg1"/>
                </a:solidFill>
                <a:latin typeface="Arial" pitchFamily="34" charset="0"/>
              </a:rPr>
              <a:t>p.enq(y)</a:t>
            </a:r>
          </a:p>
        </p:txBody>
      </p:sp>
      <p:grpSp>
        <p:nvGrpSpPr>
          <p:cNvPr id="167949" name="Group 11"/>
          <p:cNvGrpSpPr>
            <a:grpSpLocks/>
          </p:cNvGrpSpPr>
          <p:nvPr/>
        </p:nvGrpSpPr>
        <p:grpSpPr bwMode="auto">
          <a:xfrm>
            <a:off x="838200" y="5257800"/>
            <a:ext cx="7391400" cy="762000"/>
            <a:chOff x="528" y="3312"/>
            <a:chExt cx="4656" cy="480"/>
          </a:xfrm>
        </p:grpSpPr>
        <p:sp>
          <p:nvSpPr>
            <p:cNvPr id="167950" name="AutoShape 12"/>
            <p:cNvSpPr>
              <a:spLocks noChangeArrowheads="1"/>
            </p:cNvSpPr>
            <p:nvPr/>
          </p:nvSpPr>
          <p:spPr bwMode="auto">
            <a:xfrm>
              <a:off x="528" y="3312"/>
              <a:ext cx="4656" cy="480"/>
            </a:xfrm>
            <a:prstGeom prst="rightArrow">
              <a:avLst>
                <a:gd name="adj1" fmla="val 50000"/>
                <a:gd name="adj2" fmla="val 242500"/>
              </a:avLst>
            </a:prstGeom>
            <a:solidFill>
              <a:srgbClr val="0099FF"/>
            </a:solidFill>
            <a:ln w="38100">
              <a:solidFill>
                <a:srgbClr val="0099FF"/>
              </a:solidFill>
              <a:miter lim="800000"/>
              <a:headEnd/>
              <a:tailEnd/>
            </a:ln>
          </p:spPr>
          <p:txBody>
            <a:bodyPr wrap="none" anchor="ctr"/>
            <a:lstStyle/>
            <a:p>
              <a:endParaRPr lang="en-US" dirty="0">
                <a:latin typeface="Courier New" pitchFamily="49" charset="0"/>
              </a:endParaRPr>
            </a:p>
          </p:txBody>
        </p:sp>
        <p:sp>
          <p:nvSpPr>
            <p:cNvPr id="167951" name="Text Box 13"/>
            <p:cNvSpPr txBox="1">
              <a:spLocks noChangeArrowheads="1"/>
            </p:cNvSpPr>
            <p:nvPr/>
          </p:nvSpPr>
          <p:spPr bwMode="auto">
            <a:xfrm>
              <a:off x="2143" y="3408"/>
              <a:ext cx="483" cy="291"/>
            </a:xfrm>
            <a:prstGeom prst="rect">
              <a:avLst/>
            </a:prstGeom>
            <a:noFill/>
            <a:ln w="9525">
              <a:noFill/>
              <a:miter lim="800000"/>
              <a:headEnd/>
              <a:tailEnd/>
            </a:ln>
          </p:spPr>
          <p:txBody>
            <a:bodyPr wrap="none">
              <a:spAutoFit/>
            </a:bodyPr>
            <a:lstStyle/>
            <a:p>
              <a:pPr algn="r"/>
              <a:r>
                <a:rPr lang="en-US" b="0" dirty="0">
                  <a:solidFill>
                    <a:schemeClr val="bg1"/>
                  </a:solidFill>
                  <a:latin typeface="Arial" pitchFamily="34" charset="0"/>
                </a:rPr>
                <a:t>time</a:t>
              </a:r>
            </a:p>
          </p:txBody>
        </p:sp>
      </p:grpSp>
      <p:pic>
        <p:nvPicPr>
          <p:cNvPr id="16" name="Picture 7"/>
          <p:cNvPicPr>
            <a:picLocks noChangeAspect="1" noChangeArrowheads="1"/>
          </p:cNvPicPr>
          <p:nvPr/>
        </p:nvPicPr>
        <p:blipFill>
          <a:blip r:embed="rId3" cstate="print"/>
          <a:srcRect/>
          <a:stretch>
            <a:fillRect/>
          </a:stretch>
        </p:blipFill>
        <p:spPr bwMode="auto">
          <a:xfrm>
            <a:off x="655638" y="6157913"/>
            <a:ext cx="587375" cy="587375"/>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xit" presetSubtype="10" fill="hold" grpId="0" nodeType="clickEffect">
                                  <p:stCondLst>
                                    <p:cond delay="0"/>
                                  </p:stCondLst>
                                  <p:childTnLst>
                                    <p:animEffect transition="out" filter="blinds(horizontal)">
                                      <p:cBhvr>
                                        <p:cTn id="6" dur="500"/>
                                        <p:tgtEl>
                                          <p:spTgt spid="940038"/>
                                        </p:tgtEl>
                                      </p:cBhvr>
                                    </p:animEffect>
                                    <p:set>
                                      <p:cBhvr>
                                        <p:cTn id="7" dur="1" fill="hold">
                                          <p:stCondLst>
                                            <p:cond delay="499"/>
                                          </p:stCondLst>
                                        </p:cTn>
                                        <p:tgtEl>
                                          <p:spTgt spid="940038"/>
                                        </p:tgtEl>
                                        <p:attrNameLst>
                                          <p:attrName>style.visibility</p:attrName>
                                        </p:attrNameLst>
                                      </p:cBhvr>
                                      <p:to>
                                        <p:strVal val="hidden"/>
                                      </p:to>
                                    </p:set>
                                  </p:childTnLst>
                                </p:cTn>
                              </p:par>
                              <p:par>
                                <p:cTn id="8" presetID="3" presetClass="exit" presetSubtype="10" fill="hold" grpId="0" nodeType="withEffect">
                                  <p:stCondLst>
                                    <p:cond delay="0"/>
                                  </p:stCondLst>
                                  <p:childTnLst>
                                    <p:animEffect transition="out" filter="blinds(horizontal)">
                                      <p:cBhvr>
                                        <p:cTn id="9" dur="500"/>
                                        <p:tgtEl>
                                          <p:spTgt spid="940037"/>
                                        </p:tgtEl>
                                      </p:cBhvr>
                                    </p:animEffect>
                                    <p:set>
                                      <p:cBhvr>
                                        <p:cTn id="10" dur="1" fill="hold">
                                          <p:stCondLst>
                                            <p:cond delay="499"/>
                                          </p:stCondLst>
                                        </p:cTn>
                                        <p:tgtEl>
                                          <p:spTgt spid="940037"/>
                                        </p:tgtEl>
                                        <p:attrNameLst>
                                          <p:attrName>style.visibility</p:attrName>
                                        </p:attrNameLst>
                                      </p:cBhvr>
                                      <p:to>
                                        <p:strVal val="hidden"/>
                                      </p:to>
                                    </p:set>
                                  </p:childTnLst>
                                </p:cTn>
                              </p:par>
                              <p:par>
                                <p:cTn id="11" presetID="3" presetClass="exit" presetSubtype="10" fill="hold" grpId="0" nodeType="withEffect">
                                  <p:stCondLst>
                                    <p:cond delay="0"/>
                                  </p:stCondLst>
                                  <p:childTnLst>
                                    <p:animEffect transition="out" filter="blinds(horizontal)">
                                      <p:cBhvr>
                                        <p:cTn id="12" dur="500"/>
                                        <p:tgtEl>
                                          <p:spTgt spid="940042"/>
                                        </p:tgtEl>
                                      </p:cBhvr>
                                    </p:animEffect>
                                    <p:set>
                                      <p:cBhvr>
                                        <p:cTn id="13" dur="1" fill="hold">
                                          <p:stCondLst>
                                            <p:cond delay="499"/>
                                          </p:stCondLst>
                                        </p:cTn>
                                        <p:tgtEl>
                                          <p:spTgt spid="940042"/>
                                        </p:tgtEl>
                                        <p:attrNameLst>
                                          <p:attrName>style.visibility</p:attrName>
                                        </p:attrNameLst>
                                      </p:cBhvr>
                                      <p:to>
                                        <p:strVal val="hidden"/>
                                      </p:to>
                                    </p:set>
                                  </p:childTnLst>
                                </p:cTn>
                              </p:par>
                            </p:childTnLst>
                          </p:cTn>
                        </p:par>
                        <p:par>
                          <p:cTn id="14" fill="hold">
                            <p:stCondLst>
                              <p:cond delay="500"/>
                            </p:stCondLst>
                            <p:childTnLst>
                              <p:par>
                                <p:cTn id="15" presetID="0" presetClass="path" presetSubtype="0" accel="50000" decel="50000" fill="hold" grpId="0" nodeType="afterEffect">
                                  <p:stCondLst>
                                    <p:cond delay="0"/>
                                  </p:stCondLst>
                                  <p:childTnLst>
                                    <p:animMotion origin="layout" path="M 0.02795 -0.04994 L -0.24705 0.3163 " pathEditMode="relative" rAng="0" ptsTypes="AA">
                                      <p:cBhvr>
                                        <p:cTn id="16" dur="2000" fill="hold"/>
                                        <p:tgtEl>
                                          <p:spTgt spid="940039"/>
                                        </p:tgtEl>
                                        <p:attrNameLst>
                                          <p:attrName>ppt_x</p:attrName>
                                          <p:attrName>ppt_y</p:attrName>
                                        </p:attrNameLst>
                                      </p:cBhvr>
                                      <p:rCtr x="-13800" y="18300"/>
                                    </p:animMotion>
                                  </p:childTnLst>
                                </p:cTn>
                              </p:par>
                            </p:childTnLst>
                          </p:cTn>
                        </p:par>
                        <p:par>
                          <p:cTn id="17" fill="hold">
                            <p:stCondLst>
                              <p:cond delay="2500"/>
                            </p:stCondLst>
                            <p:childTnLst>
                              <p:par>
                                <p:cTn id="18" presetID="0" presetClass="path" presetSubtype="0" accel="50000" decel="50000" fill="hold" grpId="0" nodeType="afterEffect">
                                  <p:stCondLst>
                                    <p:cond delay="0"/>
                                  </p:stCondLst>
                                  <p:childTnLst>
                                    <p:animMotion origin="layout" path="M -2.77778E-6 -0.01665 L 0.15834 0.18312 " pathEditMode="relative" rAng="0" ptsTypes="AA">
                                      <p:cBhvr>
                                        <p:cTn id="19" dur="2000" fill="hold"/>
                                        <p:tgtEl>
                                          <p:spTgt spid="940040"/>
                                        </p:tgtEl>
                                        <p:attrNameLst>
                                          <p:attrName>ppt_x</p:attrName>
                                          <p:attrName>ppt_y</p:attrName>
                                        </p:attrNameLst>
                                      </p:cBhvr>
                                      <p:rCtr x="7900" y="10000"/>
                                    </p:animMotion>
                                  </p:childTnLst>
                                </p:cTn>
                              </p:par>
                            </p:childTnLst>
                          </p:cTn>
                        </p:par>
                        <p:par>
                          <p:cTn id="20" fill="hold">
                            <p:stCondLst>
                              <p:cond delay="4500"/>
                            </p:stCondLst>
                            <p:childTnLst>
                              <p:par>
                                <p:cTn id="21" presetID="0" presetClass="path" presetSubtype="0" accel="50000" decel="50000" fill="hold" grpId="0" nodeType="afterEffect">
                                  <p:stCondLst>
                                    <p:cond delay="0"/>
                                  </p:stCondLst>
                                  <p:childTnLst>
                                    <p:animMotion origin="layout" path="M 0.00417 -0.07214 L 0.0375 0.18312 " pathEditMode="relative" rAng="0" ptsTypes="AA">
                                      <p:cBhvr>
                                        <p:cTn id="22" dur="2000" fill="hold"/>
                                        <p:tgtEl>
                                          <p:spTgt spid="940041"/>
                                        </p:tgtEl>
                                        <p:attrNameLst>
                                          <p:attrName>ppt_x</p:attrName>
                                          <p:attrName>ppt_y</p:attrName>
                                        </p:attrNameLst>
                                      </p:cBhvr>
                                      <p:rCtr x="1700" y="1280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40037" grpId="0" animBg="1"/>
      <p:bldP spid="940038" grpId="0" animBg="1"/>
      <p:bldP spid="940039" grpId="0" animBg="1"/>
      <p:bldP spid="940040" grpId="0" animBg="1"/>
      <p:bldP spid="940041" grpId="0" animBg="1"/>
      <p:bldP spid="940042" grpId="0" animBg="1"/>
    </p:bldLst>
  </p:timing>
</p:sld>
</file>

<file path=ppt/slides/slide16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6" name="Footer Placeholder 2"/>
          <p:cNvSpPr>
            <a:spLocks noGrp="1"/>
          </p:cNvSpPr>
          <p:nvPr>
            <p:ph type="ftr" sz="quarter" idx="10"/>
          </p:nvPr>
        </p:nvSpPr>
        <p:spPr>
          <a:xfrm>
            <a:off x="3124200" y="6248400"/>
            <a:ext cx="2895600" cy="457200"/>
          </a:xfrm>
        </p:spPr>
        <p:txBody>
          <a:bodyPr/>
          <a:lstStyle/>
          <a:p>
            <a:pPr>
              <a:defRPr/>
            </a:pPr>
            <a:r>
              <a:rPr lang="en-US" b="0" dirty="0">
                <a:latin typeface="Arial" pitchFamily="34" charset="0"/>
                <a:cs typeface="+mn-cs"/>
              </a:rPr>
              <a:t>Art of Multiprocessor Programming</a:t>
            </a:r>
          </a:p>
        </p:txBody>
      </p:sp>
      <p:sp>
        <p:nvSpPr>
          <p:cNvPr id="17" name="Slide Number Placeholder 3"/>
          <p:cNvSpPr>
            <a:spLocks noGrp="1"/>
          </p:cNvSpPr>
          <p:nvPr>
            <p:ph type="sldNum" sz="quarter" idx="11"/>
          </p:nvPr>
        </p:nvSpPr>
        <p:spPr>
          <a:xfrm>
            <a:off x="6553200" y="6248400"/>
            <a:ext cx="1905000" cy="457200"/>
          </a:xfrm>
        </p:spPr>
        <p:txBody>
          <a:bodyPr/>
          <a:lstStyle/>
          <a:p>
            <a:pPr>
              <a:defRPr/>
            </a:pPr>
            <a:fld id="{44A06C29-384B-4A81-9BB2-BEE0438003D3}" type="slidenum">
              <a:rPr lang="x-none" b="0">
                <a:latin typeface="Arial" pitchFamily="34" charset="0"/>
                <a:cs typeface="+mn-cs"/>
              </a:rPr>
              <a:pPr>
                <a:defRPr/>
              </a:pPr>
              <a:t>164</a:t>
            </a:fld>
            <a:endParaRPr lang="en-US" b="0" dirty="0">
              <a:latin typeface="Arial" pitchFamily="34" charset="0"/>
              <a:cs typeface="+mn-cs"/>
            </a:endParaRPr>
          </a:p>
        </p:txBody>
      </p:sp>
      <p:sp>
        <p:nvSpPr>
          <p:cNvPr id="168965" name="Rectangle 3"/>
          <p:cNvSpPr>
            <a:spLocks noGrp="1" noChangeArrowheads="1"/>
          </p:cNvSpPr>
          <p:nvPr>
            <p:ph type="title" idx="4294967295"/>
          </p:nvPr>
        </p:nvSpPr>
        <p:spPr/>
        <p:txBody>
          <a:bodyPr/>
          <a:lstStyle/>
          <a:p>
            <a:pPr eaLnBrk="1" hangingPunct="1"/>
            <a:r>
              <a:rPr lang="en-US" dirty="0"/>
              <a:t>Ordering imposed by p</a:t>
            </a:r>
          </a:p>
        </p:txBody>
      </p:sp>
      <p:sp>
        <p:nvSpPr>
          <p:cNvPr id="168966" name="Text Box 4"/>
          <p:cNvSpPr txBox="1">
            <a:spLocks noChangeArrowheads="1"/>
          </p:cNvSpPr>
          <p:nvPr/>
        </p:nvSpPr>
        <p:spPr bwMode="auto">
          <a:xfrm>
            <a:off x="3402220" y="5410200"/>
            <a:ext cx="766555" cy="461665"/>
          </a:xfrm>
          <a:prstGeom prst="rect">
            <a:avLst/>
          </a:prstGeom>
          <a:noFill/>
          <a:ln w="9525">
            <a:noFill/>
            <a:miter lim="800000"/>
            <a:headEnd/>
            <a:tailEnd/>
          </a:ln>
        </p:spPr>
        <p:txBody>
          <a:bodyPr wrap="none">
            <a:spAutoFit/>
          </a:bodyPr>
          <a:lstStyle/>
          <a:p>
            <a:pPr algn="r"/>
            <a:r>
              <a:rPr lang="en-US" b="0" dirty="0">
                <a:solidFill>
                  <a:schemeClr val="bg1"/>
                </a:solidFill>
                <a:latin typeface="Arial" pitchFamily="34" charset="0"/>
              </a:rPr>
              <a:t>time</a:t>
            </a:r>
          </a:p>
        </p:txBody>
      </p:sp>
      <p:sp>
        <p:nvSpPr>
          <p:cNvPr id="168967" name="AutoShape 5"/>
          <p:cNvSpPr>
            <a:spLocks noChangeArrowheads="1"/>
          </p:cNvSpPr>
          <p:nvPr/>
        </p:nvSpPr>
        <p:spPr bwMode="auto">
          <a:xfrm>
            <a:off x="1257300" y="2514600"/>
            <a:ext cx="1828800" cy="990600"/>
          </a:xfrm>
          <a:prstGeom prst="leftRightArrow">
            <a:avLst>
              <a:gd name="adj1" fmla="val 50000"/>
              <a:gd name="adj2" fmla="val 36923"/>
            </a:avLst>
          </a:prstGeom>
          <a:solidFill>
            <a:srgbClr val="6666FF"/>
          </a:solidFill>
          <a:ln w="38100">
            <a:solidFill>
              <a:schemeClr val="tx1"/>
            </a:solidFill>
            <a:miter lim="800000"/>
            <a:headEnd/>
            <a:tailEnd/>
          </a:ln>
        </p:spPr>
        <p:txBody>
          <a:bodyPr wrap="none" anchor="ctr"/>
          <a:lstStyle/>
          <a:p>
            <a:pPr algn="r"/>
            <a:r>
              <a:rPr lang="en-US" dirty="0">
                <a:solidFill>
                  <a:schemeClr val="bg1"/>
                </a:solidFill>
                <a:latin typeface="Arial" pitchFamily="34" charset="0"/>
              </a:rPr>
              <a:t>p.enq(x)</a:t>
            </a:r>
          </a:p>
        </p:txBody>
      </p:sp>
      <p:sp>
        <p:nvSpPr>
          <p:cNvPr id="168968" name="AutoShape 6"/>
          <p:cNvSpPr>
            <a:spLocks noChangeArrowheads="1"/>
          </p:cNvSpPr>
          <p:nvPr/>
        </p:nvSpPr>
        <p:spPr bwMode="auto">
          <a:xfrm>
            <a:off x="5089525" y="2514600"/>
            <a:ext cx="1828800" cy="990600"/>
          </a:xfrm>
          <a:prstGeom prst="leftRightArrow">
            <a:avLst>
              <a:gd name="adj1" fmla="val 50000"/>
              <a:gd name="adj2" fmla="val 36923"/>
            </a:avLst>
          </a:prstGeom>
          <a:solidFill>
            <a:srgbClr val="6666FF"/>
          </a:solidFill>
          <a:ln w="38100">
            <a:solidFill>
              <a:schemeClr val="tx1"/>
            </a:solidFill>
            <a:miter lim="800000"/>
            <a:headEnd/>
            <a:tailEnd/>
          </a:ln>
        </p:spPr>
        <p:txBody>
          <a:bodyPr wrap="none" anchor="ctr"/>
          <a:lstStyle/>
          <a:p>
            <a:pPr algn="r"/>
            <a:r>
              <a:rPr lang="en-US" dirty="0">
                <a:solidFill>
                  <a:schemeClr val="bg1"/>
                </a:solidFill>
                <a:latin typeface="Arial" pitchFamily="34" charset="0"/>
              </a:rPr>
              <a:t>p.deq(y)</a:t>
            </a:r>
          </a:p>
        </p:txBody>
      </p:sp>
      <p:sp>
        <p:nvSpPr>
          <p:cNvPr id="168969" name="AutoShape 7"/>
          <p:cNvSpPr>
            <a:spLocks noChangeArrowheads="1"/>
          </p:cNvSpPr>
          <p:nvPr/>
        </p:nvSpPr>
        <p:spPr bwMode="auto">
          <a:xfrm>
            <a:off x="3173413" y="2514600"/>
            <a:ext cx="1828800" cy="990600"/>
          </a:xfrm>
          <a:prstGeom prst="leftRightArrow">
            <a:avLst>
              <a:gd name="adj1" fmla="val 50000"/>
              <a:gd name="adj2" fmla="val 36923"/>
            </a:avLst>
          </a:prstGeom>
          <a:solidFill>
            <a:srgbClr val="DDDDDD"/>
          </a:solidFill>
          <a:ln w="38100">
            <a:solidFill>
              <a:schemeClr val="tx1"/>
            </a:solidFill>
            <a:miter lim="800000"/>
            <a:headEnd/>
            <a:tailEnd/>
          </a:ln>
        </p:spPr>
        <p:txBody>
          <a:bodyPr wrap="none" anchor="ctr"/>
          <a:lstStyle/>
          <a:p>
            <a:pPr algn="r"/>
            <a:r>
              <a:rPr lang="en-US" dirty="0">
                <a:solidFill>
                  <a:schemeClr val="bg1"/>
                </a:solidFill>
                <a:latin typeface="Arial" pitchFamily="34" charset="0"/>
              </a:rPr>
              <a:t>q.enq(x)</a:t>
            </a:r>
          </a:p>
        </p:txBody>
      </p:sp>
      <p:sp>
        <p:nvSpPr>
          <p:cNvPr id="168970" name="AutoShape 8"/>
          <p:cNvSpPr>
            <a:spLocks noChangeArrowheads="1"/>
          </p:cNvSpPr>
          <p:nvPr/>
        </p:nvSpPr>
        <p:spPr bwMode="auto">
          <a:xfrm>
            <a:off x="2225675" y="3429000"/>
            <a:ext cx="1828800" cy="990600"/>
          </a:xfrm>
          <a:prstGeom prst="leftRightArrow">
            <a:avLst>
              <a:gd name="adj1" fmla="val 50000"/>
              <a:gd name="adj2" fmla="val 36923"/>
            </a:avLst>
          </a:prstGeom>
          <a:solidFill>
            <a:srgbClr val="DDDDDD"/>
          </a:solidFill>
          <a:ln w="38100">
            <a:solidFill>
              <a:schemeClr val="tx1"/>
            </a:solidFill>
            <a:miter lim="800000"/>
            <a:headEnd/>
            <a:tailEnd/>
          </a:ln>
        </p:spPr>
        <p:txBody>
          <a:bodyPr wrap="none" anchor="ctr"/>
          <a:lstStyle/>
          <a:p>
            <a:pPr algn="r"/>
            <a:r>
              <a:rPr lang="en-US" dirty="0">
                <a:solidFill>
                  <a:schemeClr val="bg1"/>
                </a:solidFill>
                <a:latin typeface="Arial" pitchFamily="34" charset="0"/>
              </a:rPr>
              <a:t>q.enq(y)</a:t>
            </a:r>
          </a:p>
        </p:txBody>
      </p:sp>
      <p:sp>
        <p:nvSpPr>
          <p:cNvPr id="168971" name="AutoShape 9"/>
          <p:cNvSpPr>
            <a:spLocks noChangeArrowheads="1"/>
          </p:cNvSpPr>
          <p:nvPr/>
        </p:nvSpPr>
        <p:spPr bwMode="auto">
          <a:xfrm>
            <a:off x="6057900" y="3429000"/>
            <a:ext cx="1828800" cy="990600"/>
          </a:xfrm>
          <a:prstGeom prst="leftRightArrow">
            <a:avLst>
              <a:gd name="adj1" fmla="val 50000"/>
              <a:gd name="adj2" fmla="val 36923"/>
            </a:avLst>
          </a:prstGeom>
          <a:solidFill>
            <a:srgbClr val="DDDDDD"/>
          </a:solidFill>
          <a:ln w="38100">
            <a:solidFill>
              <a:schemeClr val="tx1"/>
            </a:solidFill>
            <a:miter lim="800000"/>
            <a:headEnd/>
            <a:tailEnd/>
          </a:ln>
        </p:spPr>
        <p:txBody>
          <a:bodyPr wrap="none" anchor="ctr"/>
          <a:lstStyle/>
          <a:p>
            <a:pPr algn="r"/>
            <a:r>
              <a:rPr lang="en-US" dirty="0">
                <a:solidFill>
                  <a:schemeClr val="bg1"/>
                </a:solidFill>
                <a:latin typeface="Arial" pitchFamily="34" charset="0"/>
              </a:rPr>
              <a:t>q.deq(x)</a:t>
            </a:r>
          </a:p>
        </p:txBody>
      </p:sp>
      <p:sp>
        <p:nvSpPr>
          <p:cNvPr id="168972" name="AutoShape 10"/>
          <p:cNvSpPr>
            <a:spLocks noChangeArrowheads="1"/>
          </p:cNvSpPr>
          <p:nvPr/>
        </p:nvSpPr>
        <p:spPr bwMode="auto">
          <a:xfrm>
            <a:off x="4141788" y="3429000"/>
            <a:ext cx="1828800" cy="990600"/>
          </a:xfrm>
          <a:prstGeom prst="leftRightArrow">
            <a:avLst>
              <a:gd name="adj1" fmla="val 50000"/>
              <a:gd name="adj2" fmla="val 36923"/>
            </a:avLst>
          </a:prstGeom>
          <a:solidFill>
            <a:srgbClr val="FF0000"/>
          </a:solidFill>
          <a:ln w="38100">
            <a:solidFill>
              <a:schemeClr val="tx1"/>
            </a:solidFill>
            <a:miter lim="800000"/>
            <a:headEnd/>
            <a:tailEnd/>
          </a:ln>
        </p:spPr>
        <p:txBody>
          <a:bodyPr wrap="none" anchor="ctr"/>
          <a:lstStyle/>
          <a:p>
            <a:pPr algn="r"/>
            <a:r>
              <a:rPr lang="en-US" dirty="0">
                <a:solidFill>
                  <a:schemeClr val="bg1"/>
                </a:solidFill>
                <a:latin typeface="Arial" pitchFamily="34" charset="0"/>
              </a:rPr>
              <a:t>p.enq(y)</a:t>
            </a:r>
          </a:p>
        </p:txBody>
      </p:sp>
      <p:sp>
        <p:nvSpPr>
          <p:cNvPr id="168973" name="Freeform 11"/>
          <p:cNvSpPr>
            <a:spLocks/>
          </p:cNvSpPr>
          <p:nvPr/>
        </p:nvSpPr>
        <p:spPr bwMode="auto">
          <a:xfrm>
            <a:off x="2146300" y="2020888"/>
            <a:ext cx="3848100" cy="735012"/>
          </a:xfrm>
          <a:custGeom>
            <a:avLst/>
            <a:gdLst>
              <a:gd name="T0" fmla="*/ 2147483647 w 2424"/>
              <a:gd name="T1" fmla="*/ 2147483647 h 463"/>
              <a:gd name="T2" fmla="*/ 2147483647 w 2424"/>
              <a:gd name="T3" fmla="*/ 2147483647 h 463"/>
              <a:gd name="T4" fmla="*/ 0 w 2424"/>
              <a:gd name="T5" fmla="*/ 2147483647 h 463"/>
              <a:gd name="T6" fmla="*/ 0 60000 65536"/>
              <a:gd name="T7" fmla="*/ 0 60000 65536"/>
              <a:gd name="T8" fmla="*/ 0 60000 65536"/>
              <a:gd name="T9" fmla="*/ 0 w 2424"/>
              <a:gd name="T10" fmla="*/ 0 h 463"/>
              <a:gd name="T11" fmla="*/ 2424 w 2424"/>
              <a:gd name="T12" fmla="*/ 463 h 463"/>
            </a:gdLst>
            <a:ahLst/>
            <a:cxnLst>
              <a:cxn ang="T6">
                <a:pos x="T0" y="T1"/>
              </a:cxn>
              <a:cxn ang="T7">
                <a:pos x="T2" y="T3"/>
              </a:cxn>
              <a:cxn ang="T8">
                <a:pos x="T4" y="T5"/>
              </a:cxn>
            </a:cxnLst>
            <a:rect l="T9" t="T10" r="T11" b="T12"/>
            <a:pathLst>
              <a:path w="2424" h="463">
                <a:moveTo>
                  <a:pt x="2424" y="423"/>
                </a:moveTo>
                <a:cubicBezTo>
                  <a:pt x="2188" y="354"/>
                  <a:pt x="1412" y="0"/>
                  <a:pt x="1008" y="7"/>
                </a:cubicBezTo>
                <a:cubicBezTo>
                  <a:pt x="604" y="14"/>
                  <a:pt x="168" y="387"/>
                  <a:pt x="0" y="463"/>
                </a:cubicBezTo>
              </a:path>
            </a:pathLst>
          </a:custGeom>
          <a:noFill/>
          <a:ln w="76200">
            <a:solidFill>
              <a:schemeClr val="accent1"/>
            </a:solidFill>
            <a:round/>
            <a:headEnd type="triangle" w="med" len="med"/>
            <a:tailEnd/>
          </a:ln>
        </p:spPr>
        <p:txBody>
          <a:bodyPr wrap="none" anchor="ctr"/>
          <a:lstStyle/>
          <a:p>
            <a:endParaRPr lang="en-US" dirty="0">
              <a:latin typeface="Courier New" pitchFamily="49" charset="0"/>
            </a:endParaRPr>
          </a:p>
        </p:txBody>
      </p:sp>
      <p:sp>
        <p:nvSpPr>
          <p:cNvPr id="168974" name="Freeform 12"/>
          <p:cNvSpPr>
            <a:spLocks/>
          </p:cNvSpPr>
          <p:nvPr/>
        </p:nvSpPr>
        <p:spPr bwMode="auto">
          <a:xfrm>
            <a:off x="2133600" y="3276600"/>
            <a:ext cx="2895600" cy="1562100"/>
          </a:xfrm>
          <a:custGeom>
            <a:avLst/>
            <a:gdLst>
              <a:gd name="T0" fmla="*/ 0 w 1824"/>
              <a:gd name="T1" fmla="*/ 0 h 984"/>
              <a:gd name="T2" fmla="*/ 2147483647 w 1824"/>
              <a:gd name="T3" fmla="*/ 2147483647 h 984"/>
              <a:gd name="T4" fmla="*/ 2147483647 w 1824"/>
              <a:gd name="T5" fmla="*/ 2147483647 h 984"/>
              <a:gd name="T6" fmla="*/ 2147483647 w 1824"/>
              <a:gd name="T7" fmla="*/ 2147483647 h 984"/>
              <a:gd name="T8" fmla="*/ 0 60000 65536"/>
              <a:gd name="T9" fmla="*/ 0 60000 65536"/>
              <a:gd name="T10" fmla="*/ 0 60000 65536"/>
              <a:gd name="T11" fmla="*/ 0 60000 65536"/>
              <a:gd name="T12" fmla="*/ 0 w 1824"/>
              <a:gd name="T13" fmla="*/ 0 h 984"/>
              <a:gd name="T14" fmla="*/ 1824 w 1824"/>
              <a:gd name="T15" fmla="*/ 984 h 984"/>
            </a:gdLst>
            <a:ahLst/>
            <a:cxnLst>
              <a:cxn ang="T8">
                <a:pos x="T0" y="T1"/>
              </a:cxn>
              <a:cxn ang="T9">
                <a:pos x="T2" y="T3"/>
              </a:cxn>
              <a:cxn ang="T10">
                <a:pos x="T4" y="T5"/>
              </a:cxn>
              <a:cxn ang="T11">
                <a:pos x="T6" y="T7"/>
              </a:cxn>
            </a:cxnLst>
            <a:rect l="T12" t="T13" r="T14" b="T15"/>
            <a:pathLst>
              <a:path w="1824" h="984">
                <a:moveTo>
                  <a:pt x="0" y="0"/>
                </a:moveTo>
                <a:cubicBezTo>
                  <a:pt x="68" y="328"/>
                  <a:pt x="136" y="656"/>
                  <a:pt x="384" y="816"/>
                </a:cubicBezTo>
                <a:cubicBezTo>
                  <a:pt x="632" y="976"/>
                  <a:pt x="1248" y="984"/>
                  <a:pt x="1488" y="960"/>
                </a:cubicBezTo>
                <a:cubicBezTo>
                  <a:pt x="1728" y="936"/>
                  <a:pt x="1776" y="804"/>
                  <a:pt x="1824" y="672"/>
                </a:cubicBezTo>
              </a:path>
            </a:pathLst>
          </a:custGeom>
          <a:noFill/>
          <a:ln w="76200">
            <a:solidFill>
              <a:schemeClr val="accent1"/>
            </a:solidFill>
            <a:round/>
            <a:headEnd type="triangle" w="med" len="med"/>
            <a:tailEnd/>
          </a:ln>
        </p:spPr>
        <p:txBody>
          <a:bodyPr wrap="none" anchor="ctr"/>
          <a:lstStyle/>
          <a:p>
            <a:endParaRPr lang="en-US" dirty="0">
              <a:latin typeface="Courier New" pitchFamily="49" charset="0"/>
            </a:endParaRPr>
          </a:p>
        </p:txBody>
      </p:sp>
      <p:grpSp>
        <p:nvGrpSpPr>
          <p:cNvPr id="168975" name="Group 13"/>
          <p:cNvGrpSpPr>
            <a:grpSpLocks/>
          </p:cNvGrpSpPr>
          <p:nvPr/>
        </p:nvGrpSpPr>
        <p:grpSpPr bwMode="auto">
          <a:xfrm>
            <a:off x="838200" y="5257800"/>
            <a:ext cx="7391400" cy="762000"/>
            <a:chOff x="528" y="3312"/>
            <a:chExt cx="4656" cy="480"/>
          </a:xfrm>
        </p:grpSpPr>
        <p:sp>
          <p:nvSpPr>
            <p:cNvPr id="168976" name="AutoShape 14"/>
            <p:cNvSpPr>
              <a:spLocks noChangeArrowheads="1"/>
            </p:cNvSpPr>
            <p:nvPr/>
          </p:nvSpPr>
          <p:spPr bwMode="auto">
            <a:xfrm>
              <a:off x="528" y="3312"/>
              <a:ext cx="4656" cy="480"/>
            </a:xfrm>
            <a:prstGeom prst="rightArrow">
              <a:avLst>
                <a:gd name="adj1" fmla="val 50000"/>
                <a:gd name="adj2" fmla="val 242500"/>
              </a:avLst>
            </a:prstGeom>
            <a:solidFill>
              <a:srgbClr val="0099FF"/>
            </a:solidFill>
            <a:ln w="38100">
              <a:solidFill>
                <a:srgbClr val="0099FF"/>
              </a:solidFill>
              <a:miter lim="800000"/>
              <a:headEnd/>
              <a:tailEnd/>
            </a:ln>
          </p:spPr>
          <p:txBody>
            <a:bodyPr wrap="none" anchor="ctr"/>
            <a:lstStyle/>
            <a:p>
              <a:endParaRPr lang="en-US" dirty="0">
                <a:latin typeface="Courier New" pitchFamily="49" charset="0"/>
              </a:endParaRPr>
            </a:p>
          </p:txBody>
        </p:sp>
        <p:sp>
          <p:nvSpPr>
            <p:cNvPr id="168977" name="Text Box 15"/>
            <p:cNvSpPr txBox="1">
              <a:spLocks noChangeArrowheads="1"/>
            </p:cNvSpPr>
            <p:nvPr/>
          </p:nvSpPr>
          <p:spPr bwMode="auto">
            <a:xfrm>
              <a:off x="2143" y="3408"/>
              <a:ext cx="483" cy="291"/>
            </a:xfrm>
            <a:prstGeom prst="rect">
              <a:avLst/>
            </a:prstGeom>
            <a:noFill/>
            <a:ln w="9525">
              <a:noFill/>
              <a:miter lim="800000"/>
              <a:headEnd/>
              <a:tailEnd/>
            </a:ln>
          </p:spPr>
          <p:txBody>
            <a:bodyPr wrap="none">
              <a:spAutoFit/>
            </a:bodyPr>
            <a:lstStyle/>
            <a:p>
              <a:pPr algn="r"/>
              <a:r>
                <a:rPr lang="en-US" b="0" dirty="0">
                  <a:solidFill>
                    <a:schemeClr val="bg1"/>
                  </a:solidFill>
                  <a:latin typeface="Arial" pitchFamily="34" charset="0"/>
                </a:rPr>
                <a:t>time</a:t>
              </a:r>
            </a:p>
          </p:txBody>
        </p:sp>
      </p:grpSp>
      <p:pic>
        <p:nvPicPr>
          <p:cNvPr id="18" name="Picture 7"/>
          <p:cNvPicPr>
            <a:picLocks noChangeAspect="1" noChangeArrowheads="1"/>
          </p:cNvPicPr>
          <p:nvPr/>
        </p:nvPicPr>
        <p:blipFill>
          <a:blip r:embed="rId3" cstate="print"/>
          <a:srcRect/>
          <a:stretch>
            <a:fillRect/>
          </a:stretch>
        </p:blipFill>
        <p:spPr bwMode="auto">
          <a:xfrm>
            <a:off x="655638" y="6157913"/>
            <a:ext cx="587375" cy="587375"/>
          </a:xfrm>
          <a:prstGeom prst="rect">
            <a:avLst/>
          </a:prstGeom>
          <a:noFill/>
          <a:ln w="9525">
            <a:noFill/>
            <a:miter lim="800000"/>
            <a:headEnd/>
            <a:tailEnd/>
          </a:ln>
        </p:spPr>
      </p:pic>
    </p:spTree>
  </p:cSld>
  <p:clrMapOvr>
    <a:masterClrMapping/>
  </p:clrMapOvr>
</p:sld>
</file>

<file path=ppt/slides/slide16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6" name="Footer Placeholder 2"/>
          <p:cNvSpPr>
            <a:spLocks noGrp="1"/>
          </p:cNvSpPr>
          <p:nvPr>
            <p:ph type="ftr" sz="quarter" idx="10"/>
          </p:nvPr>
        </p:nvSpPr>
        <p:spPr>
          <a:xfrm>
            <a:off x="3124200" y="6248400"/>
            <a:ext cx="2895600" cy="457200"/>
          </a:xfrm>
        </p:spPr>
        <p:txBody>
          <a:bodyPr/>
          <a:lstStyle/>
          <a:p>
            <a:pPr>
              <a:defRPr/>
            </a:pPr>
            <a:r>
              <a:rPr lang="en-US" b="0" dirty="0">
                <a:latin typeface="Arial" pitchFamily="34" charset="0"/>
                <a:cs typeface="+mn-cs"/>
              </a:rPr>
              <a:t>Art of Multiprocessor Programming</a:t>
            </a:r>
          </a:p>
        </p:txBody>
      </p:sp>
      <p:sp>
        <p:nvSpPr>
          <p:cNvPr id="17" name="Slide Number Placeholder 3"/>
          <p:cNvSpPr>
            <a:spLocks noGrp="1"/>
          </p:cNvSpPr>
          <p:nvPr>
            <p:ph type="sldNum" sz="quarter" idx="11"/>
          </p:nvPr>
        </p:nvSpPr>
        <p:spPr>
          <a:xfrm>
            <a:off x="6553200" y="6248400"/>
            <a:ext cx="1905000" cy="457200"/>
          </a:xfrm>
        </p:spPr>
        <p:txBody>
          <a:bodyPr/>
          <a:lstStyle/>
          <a:p>
            <a:pPr>
              <a:defRPr/>
            </a:pPr>
            <a:fld id="{818CACED-7140-4E69-AD15-BBAD3A9FF239}" type="slidenum">
              <a:rPr lang="x-none" b="0">
                <a:latin typeface="Arial" pitchFamily="34" charset="0"/>
                <a:cs typeface="+mn-cs"/>
              </a:rPr>
              <a:pPr>
                <a:defRPr/>
              </a:pPr>
              <a:t>165</a:t>
            </a:fld>
            <a:endParaRPr lang="en-US" b="0" dirty="0">
              <a:latin typeface="Arial" pitchFamily="34" charset="0"/>
              <a:cs typeface="+mn-cs"/>
            </a:endParaRPr>
          </a:p>
        </p:txBody>
      </p:sp>
      <p:sp>
        <p:nvSpPr>
          <p:cNvPr id="169989" name="Rectangle 3"/>
          <p:cNvSpPr>
            <a:spLocks noGrp="1" noChangeArrowheads="1"/>
          </p:cNvSpPr>
          <p:nvPr>
            <p:ph type="title" idx="4294967295"/>
          </p:nvPr>
        </p:nvSpPr>
        <p:spPr/>
        <p:txBody>
          <a:bodyPr/>
          <a:lstStyle/>
          <a:p>
            <a:pPr eaLnBrk="1" hangingPunct="1"/>
            <a:r>
              <a:rPr lang="en-US" dirty="0"/>
              <a:t>Ordering imposed by q</a:t>
            </a:r>
          </a:p>
        </p:txBody>
      </p:sp>
      <p:sp>
        <p:nvSpPr>
          <p:cNvPr id="169990" name="Text Box 4"/>
          <p:cNvSpPr txBox="1">
            <a:spLocks noChangeArrowheads="1"/>
          </p:cNvSpPr>
          <p:nvPr/>
        </p:nvSpPr>
        <p:spPr bwMode="auto">
          <a:xfrm>
            <a:off x="3402220" y="5410200"/>
            <a:ext cx="766555" cy="461665"/>
          </a:xfrm>
          <a:prstGeom prst="rect">
            <a:avLst/>
          </a:prstGeom>
          <a:noFill/>
          <a:ln w="9525">
            <a:noFill/>
            <a:miter lim="800000"/>
            <a:headEnd/>
            <a:tailEnd/>
          </a:ln>
        </p:spPr>
        <p:txBody>
          <a:bodyPr wrap="none">
            <a:spAutoFit/>
          </a:bodyPr>
          <a:lstStyle/>
          <a:p>
            <a:pPr algn="r"/>
            <a:r>
              <a:rPr lang="en-US" b="0" dirty="0">
                <a:solidFill>
                  <a:schemeClr val="bg1"/>
                </a:solidFill>
                <a:latin typeface="Arial" pitchFamily="34" charset="0"/>
              </a:rPr>
              <a:t>time</a:t>
            </a:r>
          </a:p>
        </p:txBody>
      </p:sp>
      <p:sp>
        <p:nvSpPr>
          <p:cNvPr id="169991" name="AutoShape 5"/>
          <p:cNvSpPr>
            <a:spLocks noChangeArrowheads="1"/>
          </p:cNvSpPr>
          <p:nvPr/>
        </p:nvSpPr>
        <p:spPr bwMode="auto">
          <a:xfrm>
            <a:off x="1257300" y="2514600"/>
            <a:ext cx="1828800" cy="990600"/>
          </a:xfrm>
          <a:prstGeom prst="leftRightArrow">
            <a:avLst>
              <a:gd name="adj1" fmla="val 50000"/>
              <a:gd name="adj2" fmla="val 36923"/>
            </a:avLst>
          </a:prstGeom>
          <a:solidFill>
            <a:srgbClr val="DDDDDD"/>
          </a:solidFill>
          <a:ln w="38100">
            <a:solidFill>
              <a:schemeClr val="tx1"/>
            </a:solidFill>
            <a:miter lim="800000"/>
            <a:headEnd/>
            <a:tailEnd/>
          </a:ln>
        </p:spPr>
        <p:txBody>
          <a:bodyPr wrap="none" anchor="ctr"/>
          <a:lstStyle/>
          <a:p>
            <a:pPr algn="r"/>
            <a:r>
              <a:rPr lang="en-US" dirty="0">
                <a:solidFill>
                  <a:schemeClr val="bg1"/>
                </a:solidFill>
                <a:latin typeface="Arial" pitchFamily="34" charset="0"/>
              </a:rPr>
              <a:t>p.enq(x)</a:t>
            </a:r>
          </a:p>
        </p:txBody>
      </p:sp>
      <p:sp>
        <p:nvSpPr>
          <p:cNvPr id="169992" name="AutoShape 6"/>
          <p:cNvSpPr>
            <a:spLocks noChangeArrowheads="1"/>
          </p:cNvSpPr>
          <p:nvPr/>
        </p:nvSpPr>
        <p:spPr bwMode="auto">
          <a:xfrm>
            <a:off x="5089525" y="2514600"/>
            <a:ext cx="1828800" cy="990600"/>
          </a:xfrm>
          <a:prstGeom prst="leftRightArrow">
            <a:avLst>
              <a:gd name="adj1" fmla="val 50000"/>
              <a:gd name="adj2" fmla="val 36923"/>
            </a:avLst>
          </a:prstGeom>
          <a:solidFill>
            <a:srgbClr val="DDDDDD"/>
          </a:solidFill>
          <a:ln w="38100">
            <a:solidFill>
              <a:schemeClr val="tx1"/>
            </a:solidFill>
            <a:miter lim="800000"/>
            <a:headEnd/>
            <a:tailEnd/>
          </a:ln>
        </p:spPr>
        <p:txBody>
          <a:bodyPr wrap="none" anchor="ctr"/>
          <a:lstStyle/>
          <a:p>
            <a:pPr algn="r"/>
            <a:r>
              <a:rPr lang="en-US" dirty="0">
                <a:solidFill>
                  <a:schemeClr val="bg1"/>
                </a:solidFill>
                <a:latin typeface="Arial" pitchFamily="34" charset="0"/>
              </a:rPr>
              <a:t>p.deq(y)</a:t>
            </a:r>
          </a:p>
        </p:txBody>
      </p:sp>
      <p:sp>
        <p:nvSpPr>
          <p:cNvPr id="169993" name="AutoShape 7"/>
          <p:cNvSpPr>
            <a:spLocks noChangeArrowheads="1"/>
          </p:cNvSpPr>
          <p:nvPr/>
        </p:nvSpPr>
        <p:spPr bwMode="auto">
          <a:xfrm>
            <a:off x="3173413" y="2514600"/>
            <a:ext cx="1828800" cy="990600"/>
          </a:xfrm>
          <a:prstGeom prst="leftRightArrow">
            <a:avLst>
              <a:gd name="adj1" fmla="val 50000"/>
              <a:gd name="adj2" fmla="val 36923"/>
            </a:avLst>
          </a:prstGeom>
          <a:solidFill>
            <a:srgbClr val="6666FF"/>
          </a:solidFill>
          <a:ln w="38100">
            <a:solidFill>
              <a:schemeClr val="tx1"/>
            </a:solidFill>
            <a:miter lim="800000"/>
            <a:headEnd/>
            <a:tailEnd/>
          </a:ln>
        </p:spPr>
        <p:txBody>
          <a:bodyPr wrap="none" anchor="ctr"/>
          <a:lstStyle/>
          <a:p>
            <a:pPr algn="r"/>
            <a:r>
              <a:rPr lang="en-US" dirty="0">
                <a:solidFill>
                  <a:schemeClr val="bg1"/>
                </a:solidFill>
                <a:latin typeface="Arial" pitchFamily="34" charset="0"/>
              </a:rPr>
              <a:t>q.enq(x)</a:t>
            </a:r>
          </a:p>
        </p:txBody>
      </p:sp>
      <p:sp>
        <p:nvSpPr>
          <p:cNvPr id="169994" name="AutoShape 8"/>
          <p:cNvSpPr>
            <a:spLocks noChangeArrowheads="1"/>
          </p:cNvSpPr>
          <p:nvPr/>
        </p:nvSpPr>
        <p:spPr bwMode="auto">
          <a:xfrm>
            <a:off x="2225675" y="3429000"/>
            <a:ext cx="1828800" cy="990600"/>
          </a:xfrm>
          <a:prstGeom prst="leftRightArrow">
            <a:avLst>
              <a:gd name="adj1" fmla="val 50000"/>
              <a:gd name="adj2" fmla="val 36923"/>
            </a:avLst>
          </a:prstGeom>
          <a:solidFill>
            <a:srgbClr val="FF0000"/>
          </a:solidFill>
          <a:ln w="38100">
            <a:solidFill>
              <a:schemeClr val="tx1"/>
            </a:solidFill>
            <a:miter lim="800000"/>
            <a:headEnd/>
            <a:tailEnd/>
          </a:ln>
        </p:spPr>
        <p:txBody>
          <a:bodyPr wrap="none" anchor="ctr"/>
          <a:lstStyle/>
          <a:p>
            <a:pPr algn="r"/>
            <a:r>
              <a:rPr lang="en-US" dirty="0">
                <a:solidFill>
                  <a:schemeClr val="bg1"/>
                </a:solidFill>
                <a:latin typeface="Arial" pitchFamily="34" charset="0"/>
              </a:rPr>
              <a:t>q.enq(y)</a:t>
            </a:r>
          </a:p>
        </p:txBody>
      </p:sp>
      <p:sp>
        <p:nvSpPr>
          <p:cNvPr id="169995" name="AutoShape 9"/>
          <p:cNvSpPr>
            <a:spLocks noChangeArrowheads="1"/>
          </p:cNvSpPr>
          <p:nvPr/>
        </p:nvSpPr>
        <p:spPr bwMode="auto">
          <a:xfrm>
            <a:off x="6057900" y="3429000"/>
            <a:ext cx="1828800" cy="990600"/>
          </a:xfrm>
          <a:prstGeom prst="leftRightArrow">
            <a:avLst>
              <a:gd name="adj1" fmla="val 50000"/>
              <a:gd name="adj2" fmla="val 36923"/>
            </a:avLst>
          </a:prstGeom>
          <a:solidFill>
            <a:srgbClr val="FF0000"/>
          </a:solidFill>
          <a:ln w="38100">
            <a:solidFill>
              <a:schemeClr val="tx1"/>
            </a:solidFill>
            <a:miter lim="800000"/>
            <a:headEnd/>
            <a:tailEnd/>
          </a:ln>
        </p:spPr>
        <p:txBody>
          <a:bodyPr wrap="none" anchor="ctr"/>
          <a:lstStyle/>
          <a:p>
            <a:pPr algn="r"/>
            <a:r>
              <a:rPr lang="en-US" dirty="0">
                <a:solidFill>
                  <a:schemeClr val="bg1"/>
                </a:solidFill>
                <a:latin typeface="Arial" pitchFamily="34" charset="0"/>
              </a:rPr>
              <a:t>q.deq(x)</a:t>
            </a:r>
          </a:p>
        </p:txBody>
      </p:sp>
      <p:sp>
        <p:nvSpPr>
          <p:cNvPr id="169996" name="AutoShape 10"/>
          <p:cNvSpPr>
            <a:spLocks noChangeArrowheads="1"/>
          </p:cNvSpPr>
          <p:nvPr/>
        </p:nvSpPr>
        <p:spPr bwMode="auto">
          <a:xfrm>
            <a:off x="4141788" y="3429000"/>
            <a:ext cx="1828800" cy="990600"/>
          </a:xfrm>
          <a:prstGeom prst="leftRightArrow">
            <a:avLst>
              <a:gd name="adj1" fmla="val 50000"/>
              <a:gd name="adj2" fmla="val 36923"/>
            </a:avLst>
          </a:prstGeom>
          <a:solidFill>
            <a:srgbClr val="DDDDDD"/>
          </a:solidFill>
          <a:ln w="38100">
            <a:solidFill>
              <a:schemeClr val="tx1"/>
            </a:solidFill>
            <a:miter lim="800000"/>
            <a:headEnd/>
            <a:tailEnd/>
          </a:ln>
        </p:spPr>
        <p:txBody>
          <a:bodyPr wrap="none" anchor="ctr"/>
          <a:lstStyle/>
          <a:p>
            <a:pPr algn="r"/>
            <a:r>
              <a:rPr lang="en-US" dirty="0">
                <a:solidFill>
                  <a:schemeClr val="bg1"/>
                </a:solidFill>
                <a:latin typeface="Arial" pitchFamily="34" charset="0"/>
              </a:rPr>
              <a:t>p.enq(y)</a:t>
            </a:r>
          </a:p>
        </p:txBody>
      </p:sp>
      <p:sp>
        <p:nvSpPr>
          <p:cNvPr id="169997" name="Freeform 11"/>
          <p:cNvSpPr>
            <a:spLocks/>
          </p:cNvSpPr>
          <p:nvPr/>
        </p:nvSpPr>
        <p:spPr bwMode="auto">
          <a:xfrm>
            <a:off x="3124200" y="4192588"/>
            <a:ext cx="3797300" cy="369887"/>
          </a:xfrm>
          <a:custGeom>
            <a:avLst/>
            <a:gdLst>
              <a:gd name="T0" fmla="*/ 2147483647 w 2392"/>
              <a:gd name="T1" fmla="*/ 2147483647 h 233"/>
              <a:gd name="T2" fmla="*/ 2147483647 w 2392"/>
              <a:gd name="T3" fmla="*/ 2147483647 h 233"/>
              <a:gd name="T4" fmla="*/ 0 w 2392"/>
              <a:gd name="T5" fmla="*/ 0 h 233"/>
              <a:gd name="T6" fmla="*/ 0 60000 65536"/>
              <a:gd name="T7" fmla="*/ 0 60000 65536"/>
              <a:gd name="T8" fmla="*/ 0 60000 65536"/>
              <a:gd name="T9" fmla="*/ 0 w 2392"/>
              <a:gd name="T10" fmla="*/ 0 h 233"/>
              <a:gd name="T11" fmla="*/ 2392 w 2392"/>
              <a:gd name="T12" fmla="*/ 233 h 233"/>
            </a:gdLst>
            <a:ahLst/>
            <a:cxnLst>
              <a:cxn ang="T6">
                <a:pos x="T0" y="T1"/>
              </a:cxn>
              <a:cxn ang="T7">
                <a:pos x="T2" y="T3"/>
              </a:cxn>
              <a:cxn ang="T8">
                <a:pos x="T4" y="T5"/>
              </a:cxn>
            </a:cxnLst>
            <a:rect l="T9" t="T10" r="T11" b="T12"/>
            <a:pathLst>
              <a:path w="2392" h="233">
                <a:moveTo>
                  <a:pt x="2392" y="15"/>
                </a:moveTo>
                <a:cubicBezTo>
                  <a:pt x="2176" y="50"/>
                  <a:pt x="1495" y="233"/>
                  <a:pt x="1096" y="231"/>
                </a:cubicBezTo>
                <a:cubicBezTo>
                  <a:pt x="697" y="229"/>
                  <a:pt x="228" y="48"/>
                  <a:pt x="0" y="0"/>
                </a:cubicBezTo>
              </a:path>
            </a:pathLst>
          </a:custGeom>
          <a:noFill/>
          <a:ln w="76200">
            <a:solidFill>
              <a:schemeClr val="accent1"/>
            </a:solidFill>
            <a:round/>
            <a:headEnd type="triangle" w="med" len="med"/>
            <a:tailEnd/>
          </a:ln>
        </p:spPr>
        <p:txBody>
          <a:bodyPr wrap="none" anchor="ctr"/>
          <a:lstStyle/>
          <a:p>
            <a:endParaRPr lang="en-US" dirty="0">
              <a:latin typeface="Courier New" pitchFamily="49" charset="0"/>
            </a:endParaRPr>
          </a:p>
        </p:txBody>
      </p:sp>
      <p:sp>
        <p:nvSpPr>
          <p:cNvPr id="169998" name="Freeform 12"/>
          <p:cNvSpPr>
            <a:spLocks/>
          </p:cNvSpPr>
          <p:nvPr/>
        </p:nvSpPr>
        <p:spPr bwMode="auto">
          <a:xfrm>
            <a:off x="3022600" y="3200400"/>
            <a:ext cx="177800" cy="457200"/>
          </a:xfrm>
          <a:custGeom>
            <a:avLst/>
            <a:gdLst>
              <a:gd name="T0" fmla="*/ 2147483647 w 112"/>
              <a:gd name="T1" fmla="*/ 2147483647 h 288"/>
              <a:gd name="T2" fmla="*/ 2147483647 w 112"/>
              <a:gd name="T3" fmla="*/ 2147483647 h 288"/>
              <a:gd name="T4" fmla="*/ 2147483647 w 112"/>
              <a:gd name="T5" fmla="*/ 0 h 288"/>
              <a:gd name="T6" fmla="*/ 0 60000 65536"/>
              <a:gd name="T7" fmla="*/ 0 60000 65536"/>
              <a:gd name="T8" fmla="*/ 0 60000 65536"/>
              <a:gd name="T9" fmla="*/ 0 w 112"/>
              <a:gd name="T10" fmla="*/ 0 h 288"/>
              <a:gd name="T11" fmla="*/ 112 w 112"/>
              <a:gd name="T12" fmla="*/ 288 h 288"/>
            </a:gdLst>
            <a:ahLst/>
            <a:cxnLst>
              <a:cxn ang="T6">
                <a:pos x="T0" y="T1"/>
              </a:cxn>
              <a:cxn ang="T7">
                <a:pos x="T2" y="T3"/>
              </a:cxn>
              <a:cxn ang="T8">
                <a:pos x="T4" y="T5"/>
              </a:cxn>
            </a:cxnLst>
            <a:rect l="T9" t="T10" r="T11" b="T12"/>
            <a:pathLst>
              <a:path w="112" h="288">
                <a:moveTo>
                  <a:pt x="16" y="288"/>
                </a:moveTo>
                <a:cubicBezTo>
                  <a:pt x="8" y="216"/>
                  <a:pt x="0" y="144"/>
                  <a:pt x="16" y="96"/>
                </a:cubicBezTo>
                <a:cubicBezTo>
                  <a:pt x="32" y="48"/>
                  <a:pt x="72" y="24"/>
                  <a:pt x="112" y="0"/>
                </a:cubicBezTo>
              </a:path>
            </a:pathLst>
          </a:custGeom>
          <a:noFill/>
          <a:ln w="76200">
            <a:solidFill>
              <a:schemeClr val="accent1"/>
            </a:solidFill>
            <a:round/>
            <a:headEnd type="triangle" w="med" len="med"/>
            <a:tailEnd/>
          </a:ln>
        </p:spPr>
        <p:txBody>
          <a:bodyPr wrap="none" anchor="ctr"/>
          <a:lstStyle/>
          <a:p>
            <a:endParaRPr lang="en-US" dirty="0">
              <a:latin typeface="Courier New" pitchFamily="49" charset="0"/>
            </a:endParaRPr>
          </a:p>
        </p:txBody>
      </p:sp>
      <p:grpSp>
        <p:nvGrpSpPr>
          <p:cNvPr id="169999" name="Group 13"/>
          <p:cNvGrpSpPr>
            <a:grpSpLocks/>
          </p:cNvGrpSpPr>
          <p:nvPr/>
        </p:nvGrpSpPr>
        <p:grpSpPr bwMode="auto">
          <a:xfrm>
            <a:off x="838200" y="5257800"/>
            <a:ext cx="7391400" cy="762000"/>
            <a:chOff x="528" y="3312"/>
            <a:chExt cx="4656" cy="480"/>
          </a:xfrm>
        </p:grpSpPr>
        <p:sp>
          <p:nvSpPr>
            <p:cNvPr id="170000" name="AutoShape 14"/>
            <p:cNvSpPr>
              <a:spLocks noChangeArrowheads="1"/>
            </p:cNvSpPr>
            <p:nvPr/>
          </p:nvSpPr>
          <p:spPr bwMode="auto">
            <a:xfrm>
              <a:off x="528" y="3312"/>
              <a:ext cx="4656" cy="480"/>
            </a:xfrm>
            <a:prstGeom prst="rightArrow">
              <a:avLst>
                <a:gd name="adj1" fmla="val 50000"/>
                <a:gd name="adj2" fmla="val 242500"/>
              </a:avLst>
            </a:prstGeom>
            <a:solidFill>
              <a:srgbClr val="0099FF"/>
            </a:solidFill>
            <a:ln w="38100">
              <a:solidFill>
                <a:srgbClr val="0099FF"/>
              </a:solidFill>
              <a:miter lim="800000"/>
              <a:headEnd/>
              <a:tailEnd/>
            </a:ln>
          </p:spPr>
          <p:txBody>
            <a:bodyPr wrap="none" anchor="ctr"/>
            <a:lstStyle/>
            <a:p>
              <a:endParaRPr lang="en-US" dirty="0">
                <a:latin typeface="Courier New" pitchFamily="49" charset="0"/>
              </a:endParaRPr>
            </a:p>
          </p:txBody>
        </p:sp>
        <p:sp>
          <p:nvSpPr>
            <p:cNvPr id="170001" name="Text Box 15"/>
            <p:cNvSpPr txBox="1">
              <a:spLocks noChangeArrowheads="1"/>
            </p:cNvSpPr>
            <p:nvPr/>
          </p:nvSpPr>
          <p:spPr bwMode="auto">
            <a:xfrm>
              <a:off x="2143" y="3408"/>
              <a:ext cx="483" cy="291"/>
            </a:xfrm>
            <a:prstGeom prst="rect">
              <a:avLst/>
            </a:prstGeom>
            <a:noFill/>
            <a:ln w="9525">
              <a:noFill/>
              <a:miter lim="800000"/>
              <a:headEnd/>
              <a:tailEnd/>
            </a:ln>
          </p:spPr>
          <p:txBody>
            <a:bodyPr wrap="none">
              <a:spAutoFit/>
            </a:bodyPr>
            <a:lstStyle/>
            <a:p>
              <a:pPr algn="r"/>
              <a:r>
                <a:rPr lang="en-US" b="0" dirty="0">
                  <a:solidFill>
                    <a:schemeClr val="bg1"/>
                  </a:solidFill>
                  <a:latin typeface="Arial" pitchFamily="34" charset="0"/>
                </a:rPr>
                <a:t>time</a:t>
              </a:r>
            </a:p>
          </p:txBody>
        </p:sp>
      </p:grpSp>
      <p:pic>
        <p:nvPicPr>
          <p:cNvPr id="18" name="Picture 7"/>
          <p:cNvPicPr>
            <a:picLocks noChangeAspect="1" noChangeArrowheads="1"/>
          </p:cNvPicPr>
          <p:nvPr/>
        </p:nvPicPr>
        <p:blipFill>
          <a:blip r:embed="rId3" cstate="print"/>
          <a:srcRect/>
          <a:stretch>
            <a:fillRect/>
          </a:stretch>
        </p:blipFill>
        <p:spPr bwMode="auto">
          <a:xfrm>
            <a:off x="655638" y="6157913"/>
            <a:ext cx="587375" cy="587375"/>
          </a:xfrm>
          <a:prstGeom prst="rect">
            <a:avLst/>
          </a:prstGeom>
          <a:noFill/>
          <a:ln w="9525">
            <a:noFill/>
            <a:miter lim="800000"/>
            <a:headEnd/>
            <a:tailEnd/>
          </a:ln>
        </p:spPr>
      </p:pic>
    </p:spTree>
  </p:cSld>
  <p:clrMapOvr>
    <a:masterClrMapping/>
  </p:clrMapOvr>
</p:sld>
</file>

<file path=ppt/slides/slide16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8" name="Footer Placeholder 2"/>
          <p:cNvSpPr>
            <a:spLocks noGrp="1"/>
          </p:cNvSpPr>
          <p:nvPr>
            <p:ph type="ftr" sz="quarter" idx="10"/>
          </p:nvPr>
        </p:nvSpPr>
        <p:spPr>
          <a:xfrm>
            <a:off x="3124200" y="6248400"/>
            <a:ext cx="2895600" cy="457200"/>
          </a:xfrm>
        </p:spPr>
        <p:txBody>
          <a:bodyPr/>
          <a:lstStyle/>
          <a:p>
            <a:pPr>
              <a:defRPr/>
            </a:pPr>
            <a:r>
              <a:rPr lang="en-US" b="0" dirty="0">
                <a:latin typeface="Arial" pitchFamily="34" charset="0"/>
                <a:cs typeface="+mn-cs"/>
              </a:rPr>
              <a:t>Art of Multiprocessor Programming</a:t>
            </a:r>
          </a:p>
        </p:txBody>
      </p:sp>
      <p:sp>
        <p:nvSpPr>
          <p:cNvPr id="19" name="Slide Number Placeholder 3"/>
          <p:cNvSpPr>
            <a:spLocks noGrp="1"/>
          </p:cNvSpPr>
          <p:nvPr>
            <p:ph type="sldNum" sz="quarter" idx="11"/>
          </p:nvPr>
        </p:nvSpPr>
        <p:spPr>
          <a:xfrm>
            <a:off x="6553200" y="6248400"/>
            <a:ext cx="1905000" cy="457200"/>
          </a:xfrm>
        </p:spPr>
        <p:txBody>
          <a:bodyPr/>
          <a:lstStyle/>
          <a:p>
            <a:pPr>
              <a:defRPr/>
            </a:pPr>
            <a:fld id="{8389A5AE-1FF4-46F3-B7D5-AEF84118D999}" type="slidenum">
              <a:rPr lang="x-none" b="0">
                <a:latin typeface="Arial" pitchFamily="34" charset="0"/>
                <a:cs typeface="+mn-cs"/>
              </a:rPr>
              <a:pPr>
                <a:defRPr/>
              </a:pPr>
              <a:t>166</a:t>
            </a:fld>
            <a:endParaRPr lang="en-US" b="0" dirty="0">
              <a:latin typeface="Arial" pitchFamily="34" charset="0"/>
              <a:cs typeface="+mn-cs"/>
            </a:endParaRPr>
          </a:p>
        </p:txBody>
      </p:sp>
      <p:sp>
        <p:nvSpPr>
          <p:cNvPr id="171012" name="AutoShape 20"/>
          <p:cNvSpPr>
            <a:spLocks noChangeArrowheads="1"/>
          </p:cNvSpPr>
          <p:nvPr/>
        </p:nvSpPr>
        <p:spPr bwMode="auto">
          <a:xfrm>
            <a:off x="1257300" y="2514600"/>
            <a:ext cx="1828800" cy="990600"/>
          </a:xfrm>
          <a:prstGeom prst="leftRightArrow">
            <a:avLst>
              <a:gd name="adj1" fmla="val 50000"/>
              <a:gd name="adj2" fmla="val 36923"/>
            </a:avLst>
          </a:prstGeom>
          <a:solidFill>
            <a:srgbClr val="6666FF"/>
          </a:solidFill>
          <a:ln w="38100">
            <a:solidFill>
              <a:schemeClr val="tx1"/>
            </a:solidFill>
            <a:miter lim="800000"/>
            <a:headEnd/>
            <a:tailEnd/>
          </a:ln>
        </p:spPr>
        <p:txBody>
          <a:bodyPr wrap="none" anchor="ctr"/>
          <a:lstStyle/>
          <a:p>
            <a:pPr algn="r"/>
            <a:r>
              <a:rPr lang="en-US" dirty="0">
                <a:solidFill>
                  <a:schemeClr val="bg1"/>
                </a:solidFill>
                <a:latin typeface="Arial" pitchFamily="34" charset="0"/>
              </a:rPr>
              <a:t>p.enq(x)</a:t>
            </a:r>
          </a:p>
        </p:txBody>
      </p:sp>
      <p:sp>
        <p:nvSpPr>
          <p:cNvPr id="171014" name="Rectangle 3"/>
          <p:cNvSpPr>
            <a:spLocks noGrp="1" noChangeArrowheads="1"/>
          </p:cNvSpPr>
          <p:nvPr>
            <p:ph type="title" idx="4294967295"/>
          </p:nvPr>
        </p:nvSpPr>
        <p:spPr/>
        <p:txBody>
          <a:bodyPr/>
          <a:lstStyle/>
          <a:p>
            <a:pPr eaLnBrk="1" hangingPunct="1"/>
            <a:r>
              <a:rPr lang="en-US" dirty="0"/>
              <a:t>Ordering imposed by both</a:t>
            </a:r>
          </a:p>
        </p:txBody>
      </p:sp>
      <p:sp>
        <p:nvSpPr>
          <p:cNvPr id="171015" name="Text Box 4"/>
          <p:cNvSpPr txBox="1">
            <a:spLocks noChangeArrowheads="1"/>
          </p:cNvSpPr>
          <p:nvPr/>
        </p:nvSpPr>
        <p:spPr bwMode="auto">
          <a:xfrm>
            <a:off x="3402220" y="5410200"/>
            <a:ext cx="766555" cy="461665"/>
          </a:xfrm>
          <a:prstGeom prst="rect">
            <a:avLst/>
          </a:prstGeom>
          <a:noFill/>
          <a:ln w="9525">
            <a:noFill/>
            <a:miter lim="800000"/>
            <a:headEnd/>
            <a:tailEnd/>
          </a:ln>
        </p:spPr>
        <p:txBody>
          <a:bodyPr wrap="none">
            <a:spAutoFit/>
          </a:bodyPr>
          <a:lstStyle/>
          <a:p>
            <a:pPr algn="r"/>
            <a:r>
              <a:rPr lang="en-US" b="0" dirty="0">
                <a:solidFill>
                  <a:schemeClr val="bg1"/>
                </a:solidFill>
                <a:latin typeface="Arial" pitchFamily="34" charset="0"/>
              </a:rPr>
              <a:t>time</a:t>
            </a:r>
          </a:p>
        </p:txBody>
      </p:sp>
      <p:sp>
        <p:nvSpPr>
          <p:cNvPr id="171016" name="AutoShape 7"/>
          <p:cNvSpPr>
            <a:spLocks noChangeArrowheads="1"/>
          </p:cNvSpPr>
          <p:nvPr/>
        </p:nvSpPr>
        <p:spPr bwMode="auto">
          <a:xfrm>
            <a:off x="3173413" y="2514600"/>
            <a:ext cx="1828800" cy="990600"/>
          </a:xfrm>
          <a:prstGeom prst="leftRightArrow">
            <a:avLst>
              <a:gd name="adj1" fmla="val 50000"/>
              <a:gd name="adj2" fmla="val 36923"/>
            </a:avLst>
          </a:prstGeom>
          <a:solidFill>
            <a:srgbClr val="6666FF"/>
          </a:solidFill>
          <a:ln w="38100">
            <a:solidFill>
              <a:schemeClr val="tx1"/>
            </a:solidFill>
            <a:miter lim="800000"/>
            <a:headEnd/>
            <a:tailEnd/>
          </a:ln>
        </p:spPr>
        <p:txBody>
          <a:bodyPr wrap="none" anchor="ctr"/>
          <a:lstStyle/>
          <a:p>
            <a:pPr algn="r"/>
            <a:r>
              <a:rPr lang="en-US" dirty="0">
                <a:solidFill>
                  <a:schemeClr val="bg1"/>
                </a:solidFill>
                <a:latin typeface="Arial" pitchFamily="34" charset="0"/>
              </a:rPr>
              <a:t>q.enq(x)</a:t>
            </a:r>
          </a:p>
        </p:txBody>
      </p:sp>
      <p:sp>
        <p:nvSpPr>
          <p:cNvPr id="171017" name="AutoShape 8"/>
          <p:cNvSpPr>
            <a:spLocks noChangeArrowheads="1"/>
          </p:cNvSpPr>
          <p:nvPr/>
        </p:nvSpPr>
        <p:spPr bwMode="auto">
          <a:xfrm>
            <a:off x="2225675" y="3429000"/>
            <a:ext cx="1828800" cy="990600"/>
          </a:xfrm>
          <a:prstGeom prst="leftRightArrow">
            <a:avLst>
              <a:gd name="adj1" fmla="val 50000"/>
              <a:gd name="adj2" fmla="val 36923"/>
            </a:avLst>
          </a:prstGeom>
          <a:solidFill>
            <a:srgbClr val="FF0000"/>
          </a:solidFill>
          <a:ln w="38100">
            <a:solidFill>
              <a:schemeClr val="tx1"/>
            </a:solidFill>
            <a:miter lim="800000"/>
            <a:headEnd/>
            <a:tailEnd/>
          </a:ln>
        </p:spPr>
        <p:txBody>
          <a:bodyPr wrap="none" anchor="ctr"/>
          <a:lstStyle/>
          <a:p>
            <a:pPr algn="r"/>
            <a:r>
              <a:rPr lang="en-US" dirty="0">
                <a:solidFill>
                  <a:schemeClr val="bg1"/>
                </a:solidFill>
                <a:latin typeface="Arial" pitchFamily="34" charset="0"/>
              </a:rPr>
              <a:t>q.enq(y)</a:t>
            </a:r>
          </a:p>
        </p:txBody>
      </p:sp>
      <p:sp>
        <p:nvSpPr>
          <p:cNvPr id="171018" name="AutoShape 9"/>
          <p:cNvSpPr>
            <a:spLocks noChangeArrowheads="1"/>
          </p:cNvSpPr>
          <p:nvPr/>
        </p:nvSpPr>
        <p:spPr bwMode="auto">
          <a:xfrm>
            <a:off x="6057900" y="3429000"/>
            <a:ext cx="1828800" cy="990600"/>
          </a:xfrm>
          <a:prstGeom prst="leftRightArrow">
            <a:avLst>
              <a:gd name="adj1" fmla="val 50000"/>
              <a:gd name="adj2" fmla="val 36923"/>
            </a:avLst>
          </a:prstGeom>
          <a:solidFill>
            <a:srgbClr val="FF0000"/>
          </a:solidFill>
          <a:ln w="38100">
            <a:solidFill>
              <a:schemeClr val="tx1"/>
            </a:solidFill>
            <a:miter lim="800000"/>
            <a:headEnd/>
            <a:tailEnd/>
          </a:ln>
        </p:spPr>
        <p:txBody>
          <a:bodyPr wrap="none" anchor="ctr"/>
          <a:lstStyle/>
          <a:p>
            <a:pPr algn="r"/>
            <a:r>
              <a:rPr lang="en-US" dirty="0">
                <a:solidFill>
                  <a:schemeClr val="bg1"/>
                </a:solidFill>
                <a:latin typeface="Arial" pitchFamily="34" charset="0"/>
              </a:rPr>
              <a:t>q.deq(x)</a:t>
            </a:r>
          </a:p>
        </p:txBody>
      </p:sp>
      <p:sp>
        <p:nvSpPr>
          <p:cNvPr id="171019" name="Freeform 12"/>
          <p:cNvSpPr>
            <a:spLocks/>
          </p:cNvSpPr>
          <p:nvPr/>
        </p:nvSpPr>
        <p:spPr bwMode="auto">
          <a:xfrm>
            <a:off x="3022600" y="3200400"/>
            <a:ext cx="177800" cy="457200"/>
          </a:xfrm>
          <a:custGeom>
            <a:avLst/>
            <a:gdLst>
              <a:gd name="T0" fmla="*/ 2147483647 w 112"/>
              <a:gd name="T1" fmla="*/ 2147483647 h 288"/>
              <a:gd name="T2" fmla="*/ 2147483647 w 112"/>
              <a:gd name="T3" fmla="*/ 2147483647 h 288"/>
              <a:gd name="T4" fmla="*/ 2147483647 w 112"/>
              <a:gd name="T5" fmla="*/ 0 h 288"/>
              <a:gd name="T6" fmla="*/ 0 60000 65536"/>
              <a:gd name="T7" fmla="*/ 0 60000 65536"/>
              <a:gd name="T8" fmla="*/ 0 60000 65536"/>
              <a:gd name="T9" fmla="*/ 0 w 112"/>
              <a:gd name="T10" fmla="*/ 0 h 288"/>
              <a:gd name="T11" fmla="*/ 112 w 112"/>
              <a:gd name="T12" fmla="*/ 288 h 288"/>
            </a:gdLst>
            <a:ahLst/>
            <a:cxnLst>
              <a:cxn ang="T6">
                <a:pos x="T0" y="T1"/>
              </a:cxn>
              <a:cxn ang="T7">
                <a:pos x="T2" y="T3"/>
              </a:cxn>
              <a:cxn ang="T8">
                <a:pos x="T4" y="T5"/>
              </a:cxn>
            </a:cxnLst>
            <a:rect l="T9" t="T10" r="T11" b="T12"/>
            <a:pathLst>
              <a:path w="112" h="288">
                <a:moveTo>
                  <a:pt x="16" y="288"/>
                </a:moveTo>
                <a:cubicBezTo>
                  <a:pt x="8" y="216"/>
                  <a:pt x="0" y="144"/>
                  <a:pt x="16" y="96"/>
                </a:cubicBezTo>
                <a:cubicBezTo>
                  <a:pt x="32" y="48"/>
                  <a:pt x="72" y="24"/>
                  <a:pt x="112" y="0"/>
                </a:cubicBezTo>
              </a:path>
            </a:pathLst>
          </a:custGeom>
          <a:noFill/>
          <a:ln w="76200">
            <a:solidFill>
              <a:schemeClr val="accent1"/>
            </a:solidFill>
            <a:round/>
            <a:headEnd type="triangle" w="med" len="med"/>
            <a:tailEnd/>
          </a:ln>
        </p:spPr>
        <p:txBody>
          <a:bodyPr wrap="none" anchor="ctr"/>
          <a:lstStyle/>
          <a:p>
            <a:endParaRPr lang="en-US" dirty="0">
              <a:latin typeface="Courier New" pitchFamily="49" charset="0"/>
            </a:endParaRPr>
          </a:p>
        </p:txBody>
      </p:sp>
      <p:grpSp>
        <p:nvGrpSpPr>
          <p:cNvPr id="171020" name="Group 13"/>
          <p:cNvGrpSpPr>
            <a:grpSpLocks/>
          </p:cNvGrpSpPr>
          <p:nvPr/>
        </p:nvGrpSpPr>
        <p:grpSpPr bwMode="auto">
          <a:xfrm>
            <a:off x="838200" y="5257800"/>
            <a:ext cx="7391400" cy="762000"/>
            <a:chOff x="528" y="3312"/>
            <a:chExt cx="4656" cy="480"/>
          </a:xfrm>
        </p:grpSpPr>
        <p:sp>
          <p:nvSpPr>
            <p:cNvPr id="171026" name="AutoShape 14"/>
            <p:cNvSpPr>
              <a:spLocks noChangeArrowheads="1"/>
            </p:cNvSpPr>
            <p:nvPr/>
          </p:nvSpPr>
          <p:spPr bwMode="auto">
            <a:xfrm>
              <a:off x="528" y="3312"/>
              <a:ext cx="4656" cy="480"/>
            </a:xfrm>
            <a:prstGeom prst="rightArrow">
              <a:avLst>
                <a:gd name="adj1" fmla="val 50000"/>
                <a:gd name="adj2" fmla="val 242500"/>
              </a:avLst>
            </a:prstGeom>
            <a:solidFill>
              <a:srgbClr val="0099FF"/>
            </a:solidFill>
            <a:ln w="38100">
              <a:solidFill>
                <a:srgbClr val="0099FF"/>
              </a:solidFill>
              <a:miter lim="800000"/>
              <a:headEnd/>
              <a:tailEnd/>
            </a:ln>
          </p:spPr>
          <p:txBody>
            <a:bodyPr wrap="none" anchor="ctr"/>
            <a:lstStyle/>
            <a:p>
              <a:endParaRPr lang="en-US" dirty="0">
                <a:latin typeface="Courier New" pitchFamily="49" charset="0"/>
              </a:endParaRPr>
            </a:p>
          </p:txBody>
        </p:sp>
        <p:sp>
          <p:nvSpPr>
            <p:cNvPr id="171027" name="Text Box 15"/>
            <p:cNvSpPr txBox="1">
              <a:spLocks noChangeArrowheads="1"/>
            </p:cNvSpPr>
            <p:nvPr/>
          </p:nvSpPr>
          <p:spPr bwMode="auto">
            <a:xfrm>
              <a:off x="2143" y="3408"/>
              <a:ext cx="483" cy="291"/>
            </a:xfrm>
            <a:prstGeom prst="rect">
              <a:avLst/>
            </a:prstGeom>
            <a:noFill/>
            <a:ln w="9525">
              <a:noFill/>
              <a:miter lim="800000"/>
              <a:headEnd/>
              <a:tailEnd/>
            </a:ln>
          </p:spPr>
          <p:txBody>
            <a:bodyPr wrap="none">
              <a:spAutoFit/>
            </a:bodyPr>
            <a:lstStyle/>
            <a:p>
              <a:pPr algn="r"/>
              <a:r>
                <a:rPr lang="en-US" b="0" dirty="0">
                  <a:solidFill>
                    <a:schemeClr val="bg1"/>
                  </a:solidFill>
                  <a:latin typeface="Arial" pitchFamily="34" charset="0"/>
                </a:rPr>
                <a:t>time</a:t>
              </a:r>
            </a:p>
          </p:txBody>
        </p:sp>
      </p:grpSp>
      <p:sp>
        <p:nvSpPr>
          <p:cNvPr id="171021" name="AutoShape 21"/>
          <p:cNvSpPr>
            <a:spLocks noChangeArrowheads="1"/>
          </p:cNvSpPr>
          <p:nvPr/>
        </p:nvSpPr>
        <p:spPr bwMode="auto">
          <a:xfrm>
            <a:off x="5089525" y="2514600"/>
            <a:ext cx="1828800" cy="990600"/>
          </a:xfrm>
          <a:prstGeom prst="leftRightArrow">
            <a:avLst>
              <a:gd name="adj1" fmla="val 50000"/>
              <a:gd name="adj2" fmla="val 36923"/>
            </a:avLst>
          </a:prstGeom>
          <a:solidFill>
            <a:srgbClr val="6666FF"/>
          </a:solidFill>
          <a:ln w="38100">
            <a:solidFill>
              <a:schemeClr val="tx1"/>
            </a:solidFill>
            <a:miter lim="800000"/>
            <a:headEnd/>
            <a:tailEnd/>
          </a:ln>
        </p:spPr>
        <p:txBody>
          <a:bodyPr wrap="none" anchor="ctr"/>
          <a:lstStyle/>
          <a:p>
            <a:pPr algn="r"/>
            <a:r>
              <a:rPr lang="en-US" dirty="0">
                <a:solidFill>
                  <a:schemeClr val="bg1"/>
                </a:solidFill>
                <a:latin typeface="Arial" pitchFamily="34" charset="0"/>
              </a:rPr>
              <a:t>p.deq(y)</a:t>
            </a:r>
          </a:p>
        </p:txBody>
      </p:sp>
      <p:sp>
        <p:nvSpPr>
          <p:cNvPr id="171022" name="AutoShape 22"/>
          <p:cNvSpPr>
            <a:spLocks noChangeArrowheads="1"/>
          </p:cNvSpPr>
          <p:nvPr/>
        </p:nvSpPr>
        <p:spPr bwMode="auto">
          <a:xfrm>
            <a:off x="4141788" y="3429000"/>
            <a:ext cx="1828800" cy="990600"/>
          </a:xfrm>
          <a:prstGeom prst="leftRightArrow">
            <a:avLst>
              <a:gd name="adj1" fmla="val 50000"/>
              <a:gd name="adj2" fmla="val 36923"/>
            </a:avLst>
          </a:prstGeom>
          <a:solidFill>
            <a:srgbClr val="FF0000"/>
          </a:solidFill>
          <a:ln w="38100">
            <a:solidFill>
              <a:schemeClr val="tx1"/>
            </a:solidFill>
            <a:miter lim="800000"/>
            <a:headEnd/>
            <a:tailEnd/>
          </a:ln>
        </p:spPr>
        <p:txBody>
          <a:bodyPr wrap="none" anchor="ctr"/>
          <a:lstStyle/>
          <a:p>
            <a:pPr algn="r"/>
            <a:r>
              <a:rPr lang="en-US" dirty="0">
                <a:solidFill>
                  <a:schemeClr val="bg1"/>
                </a:solidFill>
                <a:latin typeface="Arial" pitchFamily="34" charset="0"/>
              </a:rPr>
              <a:t>p.enq(y)</a:t>
            </a:r>
          </a:p>
        </p:txBody>
      </p:sp>
      <p:sp>
        <p:nvSpPr>
          <p:cNvPr id="171023" name="Freeform 23"/>
          <p:cNvSpPr>
            <a:spLocks/>
          </p:cNvSpPr>
          <p:nvPr/>
        </p:nvSpPr>
        <p:spPr bwMode="auto">
          <a:xfrm>
            <a:off x="3124200" y="4192588"/>
            <a:ext cx="3797300" cy="369887"/>
          </a:xfrm>
          <a:custGeom>
            <a:avLst/>
            <a:gdLst>
              <a:gd name="T0" fmla="*/ 2147483647 w 2392"/>
              <a:gd name="T1" fmla="*/ 2147483647 h 233"/>
              <a:gd name="T2" fmla="*/ 2147483647 w 2392"/>
              <a:gd name="T3" fmla="*/ 2147483647 h 233"/>
              <a:gd name="T4" fmla="*/ 0 w 2392"/>
              <a:gd name="T5" fmla="*/ 0 h 233"/>
              <a:gd name="T6" fmla="*/ 0 60000 65536"/>
              <a:gd name="T7" fmla="*/ 0 60000 65536"/>
              <a:gd name="T8" fmla="*/ 0 60000 65536"/>
              <a:gd name="T9" fmla="*/ 0 w 2392"/>
              <a:gd name="T10" fmla="*/ 0 h 233"/>
              <a:gd name="T11" fmla="*/ 2392 w 2392"/>
              <a:gd name="T12" fmla="*/ 233 h 233"/>
            </a:gdLst>
            <a:ahLst/>
            <a:cxnLst>
              <a:cxn ang="T6">
                <a:pos x="T0" y="T1"/>
              </a:cxn>
              <a:cxn ang="T7">
                <a:pos x="T2" y="T3"/>
              </a:cxn>
              <a:cxn ang="T8">
                <a:pos x="T4" y="T5"/>
              </a:cxn>
            </a:cxnLst>
            <a:rect l="T9" t="T10" r="T11" b="T12"/>
            <a:pathLst>
              <a:path w="2392" h="233">
                <a:moveTo>
                  <a:pt x="2392" y="15"/>
                </a:moveTo>
                <a:cubicBezTo>
                  <a:pt x="2176" y="50"/>
                  <a:pt x="1495" y="233"/>
                  <a:pt x="1096" y="231"/>
                </a:cubicBezTo>
                <a:cubicBezTo>
                  <a:pt x="697" y="229"/>
                  <a:pt x="228" y="48"/>
                  <a:pt x="0" y="0"/>
                </a:cubicBezTo>
              </a:path>
            </a:pathLst>
          </a:custGeom>
          <a:noFill/>
          <a:ln w="76200">
            <a:solidFill>
              <a:schemeClr val="accent1"/>
            </a:solidFill>
            <a:round/>
            <a:headEnd type="triangle" w="med" len="med"/>
            <a:tailEnd/>
          </a:ln>
        </p:spPr>
        <p:txBody>
          <a:bodyPr wrap="none" anchor="ctr"/>
          <a:lstStyle/>
          <a:p>
            <a:endParaRPr lang="en-US" dirty="0">
              <a:latin typeface="Courier New" pitchFamily="49" charset="0"/>
            </a:endParaRPr>
          </a:p>
        </p:txBody>
      </p:sp>
      <p:sp>
        <p:nvSpPr>
          <p:cNvPr id="171024" name="Freeform 24"/>
          <p:cNvSpPr>
            <a:spLocks/>
          </p:cNvSpPr>
          <p:nvPr/>
        </p:nvSpPr>
        <p:spPr bwMode="auto">
          <a:xfrm>
            <a:off x="2146300" y="2020888"/>
            <a:ext cx="3848100" cy="735012"/>
          </a:xfrm>
          <a:custGeom>
            <a:avLst/>
            <a:gdLst>
              <a:gd name="T0" fmla="*/ 2147483647 w 2424"/>
              <a:gd name="T1" fmla="*/ 2147483647 h 463"/>
              <a:gd name="T2" fmla="*/ 2147483647 w 2424"/>
              <a:gd name="T3" fmla="*/ 2147483647 h 463"/>
              <a:gd name="T4" fmla="*/ 0 w 2424"/>
              <a:gd name="T5" fmla="*/ 2147483647 h 463"/>
              <a:gd name="T6" fmla="*/ 0 60000 65536"/>
              <a:gd name="T7" fmla="*/ 0 60000 65536"/>
              <a:gd name="T8" fmla="*/ 0 60000 65536"/>
              <a:gd name="T9" fmla="*/ 0 w 2424"/>
              <a:gd name="T10" fmla="*/ 0 h 463"/>
              <a:gd name="T11" fmla="*/ 2424 w 2424"/>
              <a:gd name="T12" fmla="*/ 463 h 463"/>
            </a:gdLst>
            <a:ahLst/>
            <a:cxnLst>
              <a:cxn ang="T6">
                <a:pos x="T0" y="T1"/>
              </a:cxn>
              <a:cxn ang="T7">
                <a:pos x="T2" y="T3"/>
              </a:cxn>
              <a:cxn ang="T8">
                <a:pos x="T4" y="T5"/>
              </a:cxn>
            </a:cxnLst>
            <a:rect l="T9" t="T10" r="T11" b="T12"/>
            <a:pathLst>
              <a:path w="2424" h="463">
                <a:moveTo>
                  <a:pt x="2424" y="423"/>
                </a:moveTo>
                <a:cubicBezTo>
                  <a:pt x="2188" y="354"/>
                  <a:pt x="1412" y="0"/>
                  <a:pt x="1008" y="7"/>
                </a:cubicBezTo>
                <a:cubicBezTo>
                  <a:pt x="604" y="14"/>
                  <a:pt x="168" y="387"/>
                  <a:pt x="0" y="463"/>
                </a:cubicBezTo>
              </a:path>
            </a:pathLst>
          </a:custGeom>
          <a:noFill/>
          <a:ln w="76200">
            <a:solidFill>
              <a:schemeClr val="accent1"/>
            </a:solidFill>
            <a:round/>
            <a:headEnd type="triangle" w="med" len="med"/>
            <a:tailEnd/>
          </a:ln>
        </p:spPr>
        <p:txBody>
          <a:bodyPr wrap="none" anchor="ctr"/>
          <a:lstStyle/>
          <a:p>
            <a:endParaRPr lang="en-US" dirty="0">
              <a:latin typeface="Courier New" pitchFamily="49" charset="0"/>
            </a:endParaRPr>
          </a:p>
        </p:txBody>
      </p:sp>
      <p:sp>
        <p:nvSpPr>
          <p:cNvPr id="171025" name="Freeform 25"/>
          <p:cNvSpPr>
            <a:spLocks/>
          </p:cNvSpPr>
          <p:nvPr/>
        </p:nvSpPr>
        <p:spPr bwMode="auto">
          <a:xfrm>
            <a:off x="2133600" y="3276600"/>
            <a:ext cx="2895600" cy="1562100"/>
          </a:xfrm>
          <a:custGeom>
            <a:avLst/>
            <a:gdLst>
              <a:gd name="T0" fmla="*/ 0 w 1824"/>
              <a:gd name="T1" fmla="*/ 0 h 984"/>
              <a:gd name="T2" fmla="*/ 2147483647 w 1824"/>
              <a:gd name="T3" fmla="*/ 2147483647 h 984"/>
              <a:gd name="T4" fmla="*/ 2147483647 w 1824"/>
              <a:gd name="T5" fmla="*/ 2147483647 h 984"/>
              <a:gd name="T6" fmla="*/ 2147483647 w 1824"/>
              <a:gd name="T7" fmla="*/ 2147483647 h 984"/>
              <a:gd name="T8" fmla="*/ 0 60000 65536"/>
              <a:gd name="T9" fmla="*/ 0 60000 65536"/>
              <a:gd name="T10" fmla="*/ 0 60000 65536"/>
              <a:gd name="T11" fmla="*/ 0 60000 65536"/>
              <a:gd name="T12" fmla="*/ 0 w 1824"/>
              <a:gd name="T13" fmla="*/ 0 h 984"/>
              <a:gd name="T14" fmla="*/ 1824 w 1824"/>
              <a:gd name="T15" fmla="*/ 984 h 984"/>
            </a:gdLst>
            <a:ahLst/>
            <a:cxnLst>
              <a:cxn ang="T8">
                <a:pos x="T0" y="T1"/>
              </a:cxn>
              <a:cxn ang="T9">
                <a:pos x="T2" y="T3"/>
              </a:cxn>
              <a:cxn ang="T10">
                <a:pos x="T4" y="T5"/>
              </a:cxn>
              <a:cxn ang="T11">
                <a:pos x="T6" y="T7"/>
              </a:cxn>
            </a:cxnLst>
            <a:rect l="T12" t="T13" r="T14" b="T15"/>
            <a:pathLst>
              <a:path w="1824" h="984">
                <a:moveTo>
                  <a:pt x="0" y="0"/>
                </a:moveTo>
                <a:cubicBezTo>
                  <a:pt x="68" y="328"/>
                  <a:pt x="136" y="656"/>
                  <a:pt x="384" y="816"/>
                </a:cubicBezTo>
                <a:cubicBezTo>
                  <a:pt x="632" y="976"/>
                  <a:pt x="1248" y="984"/>
                  <a:pt x="1488" y="960"/>
                </a:cubicBezTo>
                <a:cubicBezTo>
                  <a:pt x="1728" y="936"/>
                  <a:pt x="1776" y="804"/>
                  <a:pt x="1824" y="672"/>
                </a:cubicBezTo>
              </a:path>
            </a:pathLst>
          </a:custGeom>
          <a:noFill/>
          <a:ln w="76200">
            <a:solidFill>
              <a:schemeClr val="accent1"/>
            </a:solidFill>
            <a:round/>
            <a:headEnd type="triangle" w="med" len="med"/>
            <a:tailEnd/>
          </a:ln>
        </p:spPr>
        <p:txBody>
          <a:bodyPr wrap="none" anchor="ctr"/>
          <a:lstStyle/>
          <a:p>
            <a:endParaRPr lang="en-US" dirty="0">
              <a:latin typeface="Courier New" pitchFamily="49" charset="0"/>
            </a:endParaRPr>
          </a:p>
        </p:txBody>
      </p:sp>
      <p:pic>
        <p:nvPicPr>
          <p:cNvPr id="20" name="Picture 7"/>
          <p:cNvPicPr>
            <a:picLocks noChangeAspect="1" noChangeArrowheads="1"/>
          </p:cNvPicPr>
          <p:nvPr/>
        </p:nvPicPr>
        <p:blipFill>
          <a:blip r:embed="rId3" cstate="print"/>
          <a:srcRect/>
          <a:stretch>
            <a:fillRect/>
          </a:stretch>
        </p:blipFill>
        <p:spPr bwMode="auto">
          <a:xfrm>
            <a:off x="655638" y="6157913"/>
            <a:ext cx="587375" cy="587375"/>
          </a:xfrm>
          <a:prstGeom prst="rect">
            <a:avLst/>
          </a:prstGeom>
          <a:noFill/>
          <a:ln w="9525">
            <a:noFill/>
            <a:miter lim="800000"/>
            <a:headEnd/>
            <a:tailEnd/>
          </a:ln>
        </p:spPr>
      </p:pic>
    </p:spTree>
  </p:cSld>
  <p:clrMapOvr>
    <a:masterClrMapping/>
  </p:clrMapOvr>
</p:sld>
</file>

<file path=ppt/slides/slide1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Footer Placeholder 2"/>
          <p:cNvSpPr>
            <a:spLocks noGrp="1"/>
          </p:cNvSpPr>
          <p:nvPr>
            <p:ph type="ftr" sz="quarter" idx="10"/>
          </p:nvPr>
        </p:nvSpPr>
        <p:spPr>
          <a:xfrm>
            <a:off x="3124200" y="6248400"/>
            <a:ext cx="2895600" cy="457200"/>
          </a:xfrm>
        </p:spPr>
        <p:txBody>
          <a:bodyPr/>
          <a:lstStyle/>
          <a:p>
            <a:pPr>
              <a:defRPr/>
            </a:pPr>
            <a:r>
              <a:rPr lang="en-US" b="0" dirty="0">
                <a:latin typeface="Arial" pitchFamily="34" charset="0"/>
                <a:cs typeface="+mn-cs"/>
              </a:rPr>
              <a:t>Art of Multiprocessor Programming</a:t>
            </a:r>
          </a:p>
        </p:txBody>
      </p:sp>
      <p:sp>
        <p:nvSpPr>
          <p:cNvPr id="20" name="Slide Number Placeholder 3"/>
          <p:cNvSpPr>
            <a:spLocks noGrp="1"/>
          </p:cNvSpPr>
          <p:nvPr>
            <p:ph type="sldNum" sz="quarter" idx="11"/>
          </p:nvPr>
        </p:nvSpPr>
        <p:spPr>
          <a:xfrm>
            <a:off x="6553200" y="6248400"/>
            <a:ext cx="1905000" cy="457200"/>
          </a:xfrm>
        </p:spPr>
        <p:txBody>
          <a:bodyPr/>
          <a:lstStyle/>
          <a:p>
            <a:pPr>
              <a:defRPr/>
            </a:pPr>
            <a:fld id="{83FE3EDB-1FAB-4D39-8E1D-5F7C6EADFA8B}" type="slidenum">
              <a:rPr lang="x-none" b="0">
                <a:latin typeface="Arial" pitchFamily="34" charset="0"/>
                <a:cs typeface="+mn-cs"/>
              </a:rPr>
              <a:pPr>
                <a:defRPr/>
              </a:pPr>
              <a:t>167</a:t>
            </a:fld>
            <a:endParaRPr lang="en-US" b="0" dirty="0">
              <a:latin typeface="Arial" pitchFamily="34" charset="0"/>
              <a:cs typeface="+mn-cs"/>
            </a:endParaRPr>
          </a:p>
        </p:txBody>
      </p:sp>
      <p:sp>
        <p:nvSpPr>
          <p:cNvPr id="172036" name="AutoShape 2"/>
          <p:cNvSpPr>
            <a:spLocks noChangeArrowheads="1"/>
          </p:cNvSpPr>
          <p:nvPr/>
        </p:nvSpPr>
        <p:spPr bwMode="auto">
          <a:xfrm>
            <a:off x="1257300" y="2514600"/>
            <a:ext cx="1828800" cy="990600"/>
          </a:xfrm>
          <a:prstGeom prst="leftRightArrow">
            <a:avLst>
              <a:gd name="adj1" fmla="val 50000"/>
              <a:gd name="adj2" fmla="val 36923"/>
            </a:avLst>
          </a:prstGeom>
          <a:solidFill>
            <a:schemeClr val="bg1">
              <a:lumMod val="50000"/>
            </a:schemeClr>
          </a:solidFill>
          <a:ln w="38100">
            <a:solidFill>
              <a:schemeClr val="tx1"/>
            </a:solidFill>
            <a:miter lim="800000"/>
            <a:headEnd/>
            <a:tailEnd/>
          </a:ln>
        </p:spPr>
        <p:txBody>
          <a:bodyPr wrap="none" anchor="ctr"/>
          <a:lstStyle/>
          <a:p>
            <a:pPr algn="r"/>
            <a:r>
              <a:rPr lang="en-US" dirty="0">
                <a:solidFill>
                  <a:schemeClr val="bg1"/>
                </a:solidFill>
                <a:latin typeface="Arial" pitchFamily="34" charset="0"/>
              </a:rPr>
              <a:t>p.enq(x)</a:t>
            </a:r>
          </a:p>
        </p:txBody>
      </p:sp>
      <p:sp>
        <p:nvSpPr>
          <p:cNvPr id="172038" name="Rectangle 4"/>
          <p:cNvSpPr>
            <a:spLocks noGrp="1" noChangeArrowheads="1"/>
          </p:cNvSpPr>
          <p:nvPr>
            <p:ph type="title" idx="4294967295"/>
          </p:nvPr>
        </p:nvSpPr>
        <p:spPr/>
        <p:txBody>
          <a:bodyPr/>
          <a:lstStyle/>
          <a:p>
            <a:pPr eaLnBrk="1" hangingPunct="1"/>
            <a:r>
              <a:rPr lang="en-US" dirty="0"/>
              <a:t>Combining orders</a:t>
            </a:r>
          </a:p>
        </p:txBody>
      </p:sp>
      <p:sp>
        <p:nvSpPr>
          <p:cNvPr id="172039" name="Text Box 5"/>
          <p:cNvSpPr txBox="1">
            <a:spLocks noChangeArrowheads="1"/>
          </p:cNvSpPr>
          <p:nvPr/>
        </p:nvSpPr>
        <p:spPr bwMode="auto">
          <a:xfrm>
            <a:off x="3402220" y="5410200"/>
            <a:ext cx="766555" cy="461665"/>
          </a:xfrm>
          <a:prstGeom prst="rect">
            <a:avLst/>
          </a:prstGeom>
          <a:noFill/>
          <a:ln w="9525">
            <a:noFill/>
            <a:miter lim="800000"/>
            <a:headEnd/>
            <a:tailEnd/>
          </a:ln>
        </p:spPr>
        <p:txBody>
          <a:bodyPr wrap="none">
            <a:spAutoFit/>
          </a:bodyPr>
          <a:lstStyle/>
          <a:p>
            <a:pPr algn="r"/>
            <a:r>
              <a:rPr lang="en-US" b="0" dirty="0">
                <a:solidFill>
                  <a:schemeClr val="bg1"/>
                </a:solidFill>
                <a:latin typeface="Arial" pitchFamily="34" charset="0"/>
              </a:rPr>
              <a:t>time</a:t>
            </a:r>
          </a:p>
        </p:txBody>
      </p:sp>
      <p:sp>
        <p:nvSpPr>
          <p:cNvPr id="172040" name="AutoShape 6"/>
          <p:cNvSpPr>
            <a:spLocks noChangeArrowheads="1"/>
          </p:cNvSpPr>
          <p:nvPr/>
        </p:nvSpPr>
        <p:spPr bwMode="auto">
          <a:xfrm>
            <a:off x="3173413" y="2514600"/>
            <a:ext cx="1828800" cy="990600"/>
          </a:xfrm>
          <a:prstGeom prst="leftRightArrow">
            <a:avLst>
              <a:gd name="adj1" fmla="val 50000"/>
              <a:gd name="adj2" fmla="val 36923"/>
            </a:avLst>
          </a:prstGeom>
          <a:solidFill>
            <a:schemeClr val="bg1">
              <a:lumMod val="50000"/>
            </a:schemeClr>
          </a:solidFill>
          <a:ln w="38100">
            <a:solidFill>
              <a:schemeClr val="tx1"/>
            </a:solidFill>
            <a:miter lim="800000"/>
            <a:headEnd/>
            <a:tailEnd/>
          </a:ln>
        </p:spPr>
        <p:txBody>
          <a:bodyPr wrap="none" anchor="ctr"/>
          <a:lstStyle/>
          <a:p>
            <a:pPr algn="r"/>
            <a:r>
              <a:rPr lang="en-US" dirty="0">
                <a:solidFill>
                  <a:schemeClr val="bg1"/>
                </a:solidFill>
                <a:latin typeface="Arial" pitchFamily="34" charset="0"/>
              </a:rPr>
              <a:t>q.enq(x)</a:t>
            </a:r>
          </a:p>
        </p:txBody>
      </p:sp>
      <p:sp>
        <p:nvSpPr>
          <p:cNvPr id="172041" name="AutoShape 7"/>
          <p:cNvSpPr>
            <a:spLocks noChangeArrowheads="1"/>
          </p:cNvSpPr>
          <p:nvPr/>
        </p:nvSpPr>
        <p:spPr bwMode="auto">
          <a:xfrm>
            <a:off x="2225675" y="3429000"/>
            <a:ext cx="1828800" cy="990600"/>
          </a:xfrm>
          <a:prstGeom prst="leftRightArrow">
            <a:avLst>
              <a:gd name="adj1" fmla="val 50000"/>
              <a:gd name="adj2" fmla="val 36923"/>
            </a:avLst>
          </a:prstGeom>
          <a:solidFill>
            <a:schemeClr val="bg1">
              <a:lumMod val="50000"/>
            </a:schemeClr>
          </a:solidFill>
          <a:ln w="38100">
            <a:solidFill>
              <a:schemeClr val="tx1"/>
            </a:solidFill>
            <a:miter lim="800000"/>
            <a:headEnd/>
            <a:tailEnd/>
          </a:ln>
        </p:spPr>
        <p:txBody>
          <a:bodyPr wrap="none" anchor="ctr"/>
          <a:lstStyle/>
          <a:p>
            <a:pPr algn="r"/>
            <a:r>
              <a:rPr lang="en-US" dirty="0">
                <a:solidFill>
                  <a:schemeClr val="bg1"/>
                </a:solidFill>
                <a:latin typeface="Arial" pitchFamily="34" charset="0"/>
              </a:rPr>
              <a:t>q.enq(y)</a:t>
            </a:r>
          </a:p>
        </p:txBody>
      </p:sp>
      <p:sp>
        <p:nvSpPr>
          <p:cNvPr id="172042" name="AutoShape 8"/>
          <p:cNvSpPr>
            <a:spLocks noChangeArrowheads="1"/>
          </p:cNvSpPr>
          <p:nvPr/>
        </p:nvSpPr>
        <p:spPr bwMode="auto">
          <a:xfrm>
            <a:off x="6057900" y="3429000"/>
            <a:ext cx="1828800" cy="990600"/>
          </a:xfrm>
          <a:prstGeom prst="leftRightArrow">
            <a:avLst>
              <a:gd name="adj1" fmla="val 50000"/>
              <a:gd name="adj2" fmla="val 36923"/>
            </a:avLst>
          </a:prstGeom>
          <a:solidFill>
            <a:schemeClr val="bg1">
              <a:lumMod val="50000"/>
            </a:schemeClr>
          </a:solidFill>
          <a:ln w="38100">
            <a:solidFill>
              <a:schemeClr val="tx1"/>
            </a:solidFill>
            <a:miter lim="800000"/>
            <a:headEnd/>
            <a:tailEnd/>
          </a:ln>
        </p:spPr>
        <p:txBody>
          <a:bodyPr wrap="none" anchor="ctr"/>
          <a:lstStyle/>
          <a:p>
            <a:pPr algn="r"/>
            <a:r>
              <a:rPr lang="en-US" dirty="0">
                <a:solidFill>
                  <a:schemeClr val="bg1"/>
                </a:solidFill>
                <a:latin typeface="Arial" pitchFamily="34" charset="0"/>
              </a:rPr>
              <a:t>q.deq(x)</a:t>
            </a:r>
          </a:p>
        </p:txBody>
      </p:sp>
      <p:sp>
        <p:nvSpPr>
          <p:cNvPr id="172043" name="Freeform 9"/>
          <p:cNvSpPr>
            <a:spLocks/>
          </p:cNvSpPr>
          <p:nvPr/>
        </p:nvSpPr>
        <p:spPr bwMode="auto">
          <a:xfrm>
            <a:off x="3022600" y="3200400"/>
            <a:ext cx="177800" cy="457200"/>
          </a:xfrm>
          <a:custGeom>
            <a:avLst/>
            <a:gdLst>
              <a:gd name="T0" fmla="*/ 2147483647 w 112"/>
              <a:gd name="T1" fmla="*/ 2147483647 h 288"/>
              <a:gd name="T2" fmla="*/ 2147483647 w 112"/>
              <a:gd name="T3" fmla="*/ 2147483647 h 288"/>
              <a:gd name="T4" fmla="*/ 2147483647 w 112"/>
              <a:gd name="T5" fmla="*/ 0 h 288"/>
              <a:gd name="T6" fmla="*/ 0 60000 65536"/>
              <a:gd name="T7" fmla="*/ 0 60000 65536"/>
              <a:gd name="T8" fmla="*/ 0 60000 65536"/>
              <a:gd name="T9" fmla="*/ 0 w 112"/>
              <a:gd name="T10" fmla="*/ 0 h 288"/>
              <a:gd name="T11" fmla="*/ 112 w 112"/>
              <a:gd name="T12" fmla="*/ 288 h 288"/>
            </a:gdLst>
            <a:ahLst/>
            <a:cxnLst>
              <a:cxn ang="T6">
                <a:pos x="T0" y="T1"/>
              </a:cxn>
              <a:cxn ang="T7">
                <a:pos x="T2" y="T3"/>
              </a:cxn>
              <a:cxn ang="T8">
                <a:pos x="T4" y="T5"/>
              </a:cxn>
            </a:cxnLst>
            <a:rect l="T9" t="T10" r="T11" b="T12"/>
            <a:pathLst>
              <a:path w="112" h="288">
                <a:moveTo>
                  <a:pt x="16" y="288"/>
                </a:moveTo>
                <a:cubicBezTo>
                  <a:pt x="8" y="216"/>
                  <a:pt x="0" y="144"/>
                  <a:pt x="16" y="96"/>
                </a:cubicBezTo>
                <a:cubicBezTo>
                  <a:pt x="32" y="48"/>
                  <a:pt x="72" y="24"/>
                  <a:pt x="112" y="0"/>
                </a:cubicBezTo>
              </a:path>
            </a:pathLst>
          </a:custGeom>
          <a:noFill/>
          <a:ln w="76200">
            <a:solidFill>
              <a:schemeClr val="folHlink"/>
            </a:solidFill>
            <a:round/>
            <a:headEnd type="triangle" w="med" len="med"/>
            <a:tailEnd/>
          </a:ln>
        </p:spPr>
        <p:txBody>
          <a:bodyPr wrap="none" anchor="ctr"/>
          <a:lstStyle/>
          <a:p>
            <a:endParaRPr lang="en-US" dirty="0"/>
          </a:p>
        </p:txBody>
      </p:sp>
      <p:grpSp>
        <p:nvGrpSpPr>
          <p:cNvPr id="172044" name="Group 10"/>
          <p:cNvGrpSpPr>
            <a:grpSpLocks/>
          </p:cNvGrpSpPr>
          <p:nvPr/>
        </p:nvGrpSpPr>
        <p:grpSpPr bwMode="auto">
          <a:xfrm>
            <a:off x="838200" y="5257800"/>
            <a:ext cx="7391400" cy="762000"/>
            <a:chOff x="528" y="3312"/>
            <a:chExt cx="4656" cy="480"/>
          </a:xfrm>
        </p:grpSpPr>
        <p:sp>
          <p:nvSpPr>
            <p:cNvPr id="172051" name="AutoShape 11"/>
            <p:cNvSpPr>
              <a:spLocks noChangeArrowheads="1"/>
            </p:cNvSpPr>
            <p:nvPr/>
          </p:nvSpPr>
          <p:spPr bwMode="auto">
            <a:xfrm>
              <a:off x="528" y="3312"/>
              <a:ext cx="4656" cy="480"/>
            </a:xfrm>
            <a:prstGeom prst="rightArrow">
              <a:avLst>
                <a:gd name="adj1" fmla="val 50000"/>
                <a:gd name="adj2" fmla="val 242500"/>
              </a:avLst>
            </a:prstGeom>
            <a:solidFill>
              <a:srgbClr val="0099FF"/>
            </a:solidFill>
            <a:ln w="38100">
              <a:solidFill>
                <a:srgbClr val="0099FF"/>
              </a:solidFill>
              <a:miter lim="800000"/>
              <a:headEnd/>
              <a:tailEnd/>
            </a:ln>
          </p:spPr>
          <p:txBody>
            <a:bodyPr wrap="none" anchor="ctr"/>
            <a:lstStyle/>
            <a:p>
              <a:endParaRPr lang="en-US" dirty="0"/>
            </a:p>
          </p:txBody>
        </p:sp>
        <p:sp>
          <p:nvSpPr>
            <p:cNvPr id="172052" name="Text Box 12"/>
            <p:cNvSpPr txBox="1">
              <a:spLocks noChangeArrowheads="1"/>
            </p:cNvSpPr>
            <p:nvPr/>
          </p:nvSpPr>
          <p:spPr bwMode="auto">
            <a:xfrm>
              <a:off x="2143" y="3408"/>
              <a:ext cx="483" cy="291"/>
            </a:xfrm>
            <a:prstGeom prst="rect">
              <a:avLst/>
            </a:prstGeom>
            <a:noFill/>
            <a:ln w="9525">
              <a:noFill/>
              <a:miter lim="800000"/>
              <a:headEnd/>
              <a:tailEnd/>
            </a:ln>
          </p:spPr>
          <p:txBody>
            <a:bodyPr wrap="none">
              <a:spAutoFit/>
            </a:bodyPr>
            <a:lstStyle/>
            <a:p>
              <a:pPr algn="r"/>
              <a:r>
                <a:rPr lang="en-US" b="0" dirty="0">
                  <a:solidFill>
                    <a:schemeClr val="bg1"/>
                  </a:solidFill>
                  <a:latin typeface="Arial" pitchFamily="34" charset="0"/>
                </a:rPr>
                <a:t>time</a:t>
              </a:r>
            </a:p>
          </p:txBody>
        </p:sp>
      </p:grpSp>
      <p:sp>
        <p:nvSpPr>
          <p:cNvPr id="172045" name="AutoShape 13"/>
          <p:cNvSpPr>
            <a:spLocks noChangeArrowheads="1"/>
          </p:cNvSpPr>
          <p:nvPr/>
        </p:nvSpPr>
        <p:spPr bwMode="auto">
          <a:xfrm>
            <a:off x="5089525" y="2514600"/>
            <a:ext cx="1828800" cy="990600"/>
          </a:xfrm>
          <a:prstGeom prst="leftRightArrow">
            <a:avLst>
              <a:gd name="adj1" fmla="val 50000"/>
              <a:gd name="adj2" fmla="val 36923"/>
            </a:avLst>
          </a:prstGeom>
          <a:solidFill>
            <a:schemeClr val="bg1">
              <a:lumMod val="50000"/>
            </a:schemeClr>
          </a:solidFill>
          <a:ln w="38100">
            <a:solidFill>
              <a:schemeClr val="tx1"/>
            </a:solidFill>
            <a:miter lim="800000"/>
            <a:headEnd/>
            <a:tailEnd/>
          </a:ln>
        </p:spPr>
        <p:txBody>
          <a:bodyPr wrap="none" anchor="ctr"/>
          <a:lstStyle/>
          <a:p>
            <a:pPr algn="r"/>
            <a:r>
              <a:rPr lang="en-US" dirty="0">
                <a:solidFill>
                  <a:schemeClr val="bg1"/>
                </a:solidFill>
                <a:latin typeface="Arial" pitchFamily="34" charset="0"/>
              </a:rPr>
              <a:t>p.deq(y)</a:t>
            </a:r>
          </a:p>
        </p:txBody>
      </p:sp>
      <p:sp>
        <p:nvSpPr>
          <p:cNvPr id="172046" name="AutoShape 14"/>
          <p:cNvSpPr>
            <a:spLocks noChangeArrowheads="1"/>
          </p:cNvSpPr>
          <p:nvPr/>
        </p:nvSpPr>
        <p:spPr bwMode="auto">
          <a:xfrm>
            <a:off x="4141788" y="3429000"/>
            <a:ext cx="1828800" cy="990600"/>
          </a:xfrm>
          <a:prstGeom prst="leftRightArrow">
            <a:avLst>
              <a:gd name="adj1" fmla="val 50000"/>
              <a:gd name="adj2" fmla="val 36923"/>
            </a:avLst>
          </a:prstGeom>
          <a:solidFill>
            <a:schemeClr val="bg1">
              <a:lumMod val="50000"/>
            </a:schemeClr>
          </a:solidFill>
          <a:ln w="38100">
            <a:solidFill>
              <a:schemeClr val="tx1"/>
            </a:solidFill>
            <a:miter lim="800000"/>
            <a:headEnd/>
            <a:tailEnd/>
          </a:ln>
        </p:spPr>
        <p:txBody>
          <a:bodyPr wrap="none" anchor="ctr"/>
          <a:lstStyle/>
          <a:p>
            <a:pPr algn="r"/>
            <a:r>
              <a:rPr lang="en-US" dirty="0">
                <a:solidFill>
                  <a:schemeClr val="bg1"/>
                </a:solidFill>
                <a:latin typeface="Arial" pitchFamily="34" charset="0"/>
              </a:rPr>
              <a:t>p.enq(y)</a:t>
            </a:r>
          </a:p>
        </p:txBody>
      </p:sp>
      <p:sp>
        <p:nvSpPr>
          <p:cNvPr id="172047" name="Freeform 15"/>
          <p:cNvSpPr>
            <a:spLocks/>
          </p:cNvSpPr>
          <p:nvPr/>
        </p:nvSpPr>
        <p:spPr bwMode="auto">
          <a:xfrm>
            <a:off x="3124200" y="4192588"/>
            <a:ext cx="3797300" cy="369887"/>
          </a:xfrm>
          <a:custGeom>
            <a:avLst/>
            <a:gdLst>
              <a:gd name="T0" fmla="*/ 2147483647 w 2392"/>
              <a:gd name="T1" fmla="*/ 2147483647 h 233"/>
              <a:gd name="T2" fmla="*/ 2147483647 w 2392"/>
              <a:gd name="T3" fmla="*/ 2147483647 h 233"/>
              <a:gd name="T4" fmla="*/ 0 w 2392"/>
              <a:gd name="T5" fmla="*/ 0 h 233"/>
              <a:gd name="T6" fmla="*/ 0 60000 65536"/>
              <a:gd name="T7" fmla="*/ 0 60000 65536"/>
              <a:gd name="T8" fmla="*/ 0 60000 65536"/>
              <a:gd name="T9" fmla="*/ 0 w 2392"/>
              <a:gd name="T10" fmla="*/ 0 h 233"/>
              <a:gd name="T11" fmla="*/ 2392 w 2392"/>
              <a:gd name="T12" fmla="*/ 233 h 233"/>
            </a:gdLst>
            <a:ahLst/>
            <a:cxnLst>
              <a:cxn ang="T6">
                <a:pos x="T0" y="T1"/>
              </a:cxn>
              <a:cxn ang="T7">
                <a:pos x="T2" y="T3"/>
              </a:cxn>
              <a:cxn ang="T8">
                <a:pos x="T4" y="T5"/>
              </a:cxn>
            </a:cxnLst>
            <a:rect l="T9" t="T10" r="T11" b="T12"/>
            <a:pathLst>
              <a:path w="2392" h="233">
                <a:moveTo>
                  <a:pt x="2392" y="15"/>
                </a:moveTo>
                <a:cubicBezTo>
                  <a:pt x="2176" y="50"/>
                  <a:pt x="1495" y="233"/>
                  <a:pt x="1096" y="231"/>
                </a:cubicBezTo>
                <a:cubicBezTo>
                  <a:pt x="697" y="229"/>
                  <a:pt x="228" y="48"/>
                  <a:pt x="0" y="0"/>
                </a:cubicBezTo>
              </a:path>
            </a:pathLst>
          </a:custGeom>
          <a:noFill/>
          <a:ln w="76200">
            <a:solidFill>
              <a:schemeClr val="folHlink"/>
            </a:solidFill>
            <a:round/>
            <a:headEnd type="triangle" w="med" len="med"/>
            <a:tailEnd/>
          </a:ln>
        </p:spPr>
        <p:txBody>
          <a:bodyPr wrap="none" anchor="ctr"/>
          <a:lstStyle/>
          <a:p>
            <a:endParaRPr lang="en-US" dirty="0"/>
          </a:p>
        </p:txBody>
      </p:sp>
      <p:sp>
        <p:nvSpPr>
          <p:cNvPr id="172048" name="Freeform 16"/>
          <p:cNvSpPr>
            <a:spLocks/>
          </p:cNvSpPr>
          <p:nvPr/>
        </p:nvSpPr>
        <p:spPr bwMode="auto">
          <a:xfrm>
            <a:off x="2146300" y="2020888"/>
            <a:ext cx="3848100" cy="735012"/>
          </a:xfrm>
          <a:custGeom>
            <a:avLst/>
            <a:gdLst>
              <a:gd name="T0" fmla="*/ 2147483647 w 2424"/>
              <a:gd name="T1" fmla="*/ 2147483647 h 463"/>
              <a:gd name="T2" fmla="*/ 2147483647 w 2424"/>
              <a:gd name="T3" fmla="*/ 2147483647 h 463"/>
              <a:gd name="T4" fmla="*/ 0 w 2424"/>
              <a:gd name="T5" fmla="*/ 2147483647 h 463"/>
              <a:gd name="T6" fmla="*/ 0 60000 65536"/>
              <a:gd name="T7" fmla="*/ 0 60000 65536"/>
              <a:gd name="T8" fmla="*/ 0 60000 65536"/>
              <a:gd name="T9" fmla="*/ 0 w 2424"/>
              <a:gd name="T10" fmla="*/ 0 h 463"/>
              <a:gd name="T11" fmla="*/ 2424 w 2424"/>
              <a:gd name="T12" fmla="*/ 463 h 463"/>
            </a:gdLst>
            <a:ahLst/>
            <a:cxnLst>
              <a:cxn ang="T6">
                <a:pos x="T0" y="T1"/>
              </a:cxn>
              <a:cxn ang="T7">
                <a:pos x="T2" y="T3"/>
              </a:cxn>
              <a:cxn ang="T8">
                <a:pos x="T4" y="T5"/>
              </a:cxn>
            </a:cxnLst>
            <a:rect l="T9" t="T10" r="T11" b="T12"/>
            <a:pathLst>
              <a:path w="2424" h="463">
                <a:moveTo>
                  <a:pt x="2424" y="423"/>
                </a:moveTo>
                <a:cubicBezTo>
                  <a:pt x="2188" y="354"/>
                  <a:pt x="1412" y="0"/>
                  <a:pt x="1008" y="7"/>
                </a:cubicBezTo>
                <a:cubicBezTo>
                  <a:pt x="604" y="14"/>
                  <a:pt x="168" y="387"/>
                  <a:pt x="0" y="463"/>
                </a:cubicBezTo>
              </a:path>
            </a:pathLst>
          </a:custGeom>
          <a:noFill/>
          <a:ln w="76200">
            <a:solidFill>
              <a:schemeClr val="folHlink"/>
            </a:solidFill>
            <a:round/>
            <a:headEnd type="triangle" w="med" len="med"/>
            <a:tailEnd/>
          </a:ln>
        </p:spPr>
        <p:txBody>
          <a:bodyPr wrap="none" anchor="ctr"/>
          <a:lstStyle/>
          <a:p>
            <a:endParaRPr lang="en-US" dirty="0"/>
          </a:p>
        </p:txBody>
      </p:sp>
      <p:sp>
        <p:nvSpPr>
          <p:cNvPr id="172049" name="Freeform 17"/>
          <p:cNvSpPr>
            <a:spLocks/>
          </p:cNvSpPr>
          <p:nvPr/>
        </p:nvSpPr>
        <p:spPr bwMode="auto">
          <a:xfrm>
            <a:off x="2133600" y="3276600"/>
            <a:ext cx="2895600" cy="1562100"/>
          </a:xfrm>
          <a:custGeom>
            <a:avLst/>
            <a:gdLst>
              <a:gd name="T0" fmla="*/ 0 w 1824"/>
              <a:gd name="T1" fmla="*/ 0 h 984"/>
              <a:gd name="T2" fmla="*/ 2147483647 w 1824"/>
              <a:gd name="T3" fmla="*/ 2147483647 h 984"/>
              <a:gd name="T4" fmla="*/ 2147483647 w 1824"/>
              <a:gd name="T5" fmla="*/ 2147483647 h 984"/>
              <a:gd name="T6" fmla="*/ 2147483647 w 1824"/>
              <a:gd name="T7" fmla="*/ 2147483647 h 984"/>
              <a:gd name="T8" fmla="*/ 0 60000 65536"/>
              <a:gd name="T9" fmla="*/ 0 60000 65536"/>
              <a:gd name="T10" fmla="*/ 0 60000 65536"/>
              <a:gd name="T11" fmla="*/ 0 60000 65536"/>
              <a:gd name="T12" fmla="*/ 0 w 1824"/>
              <a:gd name="T13" fmla="*/ 0 h 984"/>
              <a:gd name="T14" fmla="*/ 1824 w 1824"/>
              <a:gd name="T15" fmla="*/ 984 h 984"/>
            </a:gdLst>
            <a:ahLst/>
            <a:cxnLst>
              <a:cxn ang="T8">
                <a:pos x="T0" y="T1"/>
              </a:cxn>
              <a:cxn ang="T9">
                <a:pos x="T2" y="T3"/>
              </a:cxn>
              <a:cxn ang="T10">
                <a:pos x="T4" y="T5"/>
              </a:cxn>
              <a:cxn ang="T11">
                <a:pos x="T6" y="T7"/>
              </a:cxn>
            </a:cxnLst>
            <a:rect l="T12" t="T13" r="T14" b="T15"/>
            <a:pathLst>
              <a:path w="1824" h="984">
                <a:moveTo>
                  <a:pt x="0" y="0"/>
                </a:moveTo>
                <a:cubicBezTo>
                  <a:pt x="68" y="328"/>
                  <a:pt x="136" y="656"/>
                  <a:pt x="384" y="816"/>
                </a:cubicBezTo>
                <a:cubicBezTo>
                  <a:pt x="632" y="976"/>
                  <a:pt x="1248" y="984"/>
                  <a:pt x="1488" y="960"/>
                </a:cubicBezTo>
                <a:cubicBezTo>
                  <a:pt x="1728" y="936"/>
                  <a:pt x="1776" y="804"/>
                  <a:pt x="1824" y="672"/>
                </a:cubicBezTo>
              </a:path>
            </a:pathLst>
          </a:custGeom>
          <a:noFill/>
          <a:ln w="76200">
            <a:solidFill>
              <a:schemeClr val="folHlink"/>
            </a:solidFill>
            <a:round/>
            <a:headEnd type="triangle" w="med" len="med"/>
            <a:tailEnd/>
          </a:ln>
        </p:spPr>
        <p:txBody>
          <a:bodyPr wrap="none" anchor="ctr"/>
          <a:lstStyle/>
          <a:p>
            <a:endParaRPr lang="en-US" dirty="0"/>
          </a:p>
        </p:txBody>
      </p:sp>
      <p:sp>
        <p:nvSpPr>
          <p:cNvPr id="172050" name="Freeform 18"/>
          <p:cNvSpPr>
            <a:spLocks/>
          </p:cNvSpPr>
          <p:nvPr/>
        </p:nvSpPr>
        <p:spPr bwMode="auto">
          <a:xfrm>
            <a:off x="1989138" y="2163763"/>
            <a:ext cx="5327650" cy="2519362"/>
          </a:xfrm>
          <a:custGeom>
            <a:avLst/>
            <a:gdLst>
              <a:gd name="T0" fmla="*/ 2147483647 w 2036"/>
              <a:gd name="T1" fmla="*/ 2147483647 h 1838"/>
              <a:gd name="T2" fmla="*/ 2147483647 w 2036"/>
              <a:gd name="T3" fmla="*/ 2147483647 h 1838"/>
              <a:gd name="T4" fmla="*/ 2147483647 w 2036"/>
              <a:gd name="T5" fmla="*/ 2147483647 h 1838"/>
              <a:gd name="T6" fmla="*/ 2147483647 w 2036"/>
              <a:gd name="T7" fmla="*/ 2147483647 h 1838"/>
              <a:gd name="T8" fmla="*/ 2147483647 w 2036"/>
              <a:gd name="T9" fmla="*/ 2147483647 h 1838"/>
              <a:gd name="T10" fmla="*/ 2147483647 w 2036"/>
              <a:gd name="T11" fmla="*/ 2147483647 h 1838"/>
              <a:gd name="T12" fmla="*/ 2147483647 w 2036"/>
              <a:gd name="T13" fmla="*/ 2147483647 h 1838"/>
              <a:gd name="T14" fmla="*/ 2147483647 w 2036"/>
              <a:gd name="T15" fmla="*/ 2147483647 h 1838"/>
              <a:gd name="T16" fmla="*/ 2147483647 w 2036"/>
              <a:gd name="T17" fmla="*/ 2147483647 h 183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2036"/>
              <a:gd name="T28" fmla="*/ 0 h 1838"/>
              <a:gd name="T29" fmla="*/ 2036 w 2036"/>
              <a:gd name="T30" fmla="*/ 1838 h 183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036" h="1838">
                <a:moveTo>
                  <a:pt x="155" y="349"/>
                </a:moveTo>
                <a:cubicBezTo>
                  <a:pt x="453" y="174"/>
                  <a:pt x="752" y="0"/>
                  <a:pt x="947" y="29"/>
                </a:cubicBezTo>
                <a:cubicBezTo>
                  <a:pt x="1142" y="58"/>
                  <a:pt x="1346" y="418"/>
                  <a:pt x="1323" y="525"/>
                </a:cubicBezTo>
                <a:cubicBezTo>
                  <a:pt x="1300" y="632"/>
                  <a:pt x="912" y="572"/>
                  <a:pt x="811" y="669"/>
                </a:cubicBezTo>
                <a:cubicBezTo>
                  <a:pt x="710" y="766"/>
                  <a:pt x="539" y="1033"/>
                  <a:pt x="715" y="1109"/>
                </a:cubicBezTo>
                <a:cubicBezTo>
                  <a:pt x="891" y="1185"/>
                  <a:pt x="1698" y="1025"/>
                  <a:pt x="1867" y="1125"/>
                </a:cubicBezTo>
                <a:cubicBezTo>
                  <a:pt x="2036" y="1225"/>
                  <a:pt x="1996" y="1626"/>
                  <a:pt x="1731" y="1709"/>
                </a:cubicBezTo>
                <a:cubicBezTo>
                  <a:pt x="1466" y="1792"/>
                  <a:pt x="550" y="1838"/>
                  <a:pt x="275" y="1621"/>
                </a:cubicBezTo>
                <a:cubicBezTo>
                  <a:pt x="0" y="1404"/>
                  <a:pt x="41" y="904"/>
                  <a:pt x="83" y="405"/>
                </a:cubicBezTo>
              </a:path>
            </a:pathLst>
          </a:custGeom>
          <a:noFill/>
          <a:ln w="76200">
            <a:solidFill>
              <a:srgbClr val="FF0000"/>
            </a:solidFill>
            <a:round/>
            <a:headEnd/>
            <a:tailEnd type="triangle" w="med" len="med"/>
          </a:ln>
        </p:spPr>
        <p:txBody>
          <a:bodyPr>
            <a:spAutoFit/>
          </a:bodyPr>
          <a:lstStyle/>
          <a:p>
            <a:endParaRPr lang="en-US" dirty="0"/>
          </a:p>
        </p:txBody>
      </p:sp>
    </p:spTree>
    <p:extLst>
      <p:ext uri="{BB962C8B-B14F-4D97-AF65-F5344CB8AC3E}">
        <p14:creationId xmlns:p14="http://schemas.microsoft.com/office/powerpoint/2010/main" val="2287844899"/>
      </p:ext>
    </p:extLst>
  </p:cSld>
  <p:clrMapOvr>
    <a:masterClrMapping/>
  </p:clrMapOvr>
</p:sld>
</file>

<file path=ppt/slides/slide16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a:xfrm>
            <a:off x="3124200" y="6248400"/>
            <a:ext cx="2895600" cy="457200"/>
          </a:xfrm>
        </p:spPr>
        <p:txBody>
          <a:bodyPr/>
          <a:lstStyle/>
          <a:p>
            <a:pPr>
              <a:defRPr/>
            </a:pPr>
            <a:r>
              <a:rPr lang="en-US" b="0" dirty="0">
                <a:latin typeface="Arial" pitchFamily="34" charset="0"/>
                <a:cs typeface="+mn-cs"/>
              </a:rPr>
              <a:t>Art of Multiprocessor Programming</a:t>
            </a:r>
          </a:p>
        </p:txBody>
      </p:sp>
      <p:sp>
        <p:nvSpPr>
          <p:cNvPr id="5" name="Slide Number Placeholder 4"/>
          <p:cNvSpPr>
            <a:spLocks noGrp="1"/>
          </p:cNvSpPr>
          <p:nvPr>
            <p:ph type="sldNum" sz="quarter" idx="11"/>
          </p:nvPr>
        </p:nvSpPr>
        <p:spPr>
          <a:xfrm>
            <a:off x="6553200" y="6248400"/>
            <a:ext cx="1905000" cy="457200"/>
          </a:xfrm>
        </p:spPr>
        <p:txBody>
          <a:bodyPr/>
          <a:lstStyle/>
          <a:p>
            <a:pPr>
              <a:defRPr/>
            </a:pPr>
            <a:fld id="{98DA3FA9-D6AA-405C-B436-0DB0AA3EE3F6}" type="slidenum">
              <a:rPr lang="x-none" b="0">
                <a:latin typeface="Arial" pitchFamily="34" charset="0"/>
                <a:cs typeface="+mn-cs"/>
              </a:rPr>
              <a:pPr>
                <a:defRPr/>
              </a:pPr>
              <a:t>168</a:t>
            </a:fld>
            <a:endParaRPr lang="en-US" b="0" dirty="0">
              <a:latin typeface="Arial" pitchFamily="34" charset="0"/>
              <a:cs typeface="+mn-cs"/>
            </a:endParaRPr>
          </a:p>
        </p:txBody>
      </p:sp>
      <p:sp>
        <p:nvSpPr>
          <p:cNvPr id="173060" name="Rectangle 2"/>
          <p:cNvSpPr>
            <a:spLocks noGrp="1" noChangeArrowheads="1"/>
          </p:cNvSpPr>
          <p:nvPr>
            <p:ph type="title" idx="4294967295"/>
          </p:nvPr>
        </p:nvSpPr>
        <p:spPr/>
        <p:txBody>
          <a:bodyPr/>
          <a:lstStyle/>
          <a:p>
            <a:pPr eaLnBrk="1" hangingPunct="1"/>
            <a:r>
              <a:rPr lang="en-US" dirty="0"/>
              <a:t>Fact</a:t>
            </a:r>
          </a:p>
        </p:txBody>
      </p:sp>
      <p:pic>
        <p:nvPicPr>
          <p:cNvPr id="6" name="Picture 7"/>
          <p:cNvPicPr>
            <a:picLocks noChangeAspect="1" noChangeArrowheads="1"/>
          </p:cNvPicPr>
          <p:nvPr/>
        </p:nvPicPr>
        <p:blipFill>
          <a:blip r:embed="rId3" cstate="print"/>
          <a:srcRect/>
          <a:stretch>
            <a:fillRect/>
          </a:stretch>
        </p:blipFill>
        <p:spPr bwMode="auto">
          <a:xfrm>
            <a:off x="655638" y="6157913"/>
            <a:ext cx="587375" cy="587375"/>
          </a:xfrm>
          <a:prstGeom prst="rect">
            <a:avLst/>
          </a:prstGeom>
          <a:noFill/>
          <a:ln w="9525">
            <a:noFill/>
            <a:miter lim="800000"/>
            <a:headEnd/>
            <a:tailEnd/>
          </a:ln>
        </p:spPr>
      </p:pic>
      <p:sp>
        <p:nvSpPr>
          <p:cNvPr id="2" name="TextBox 1">
            <a:extLst>
              <a:ext uri="{FF2B5EF4-FFF2-40B4-BE49-F238E27FC236}">
                <a16:creationId xmlns:a16="http://schemas.microsoft.com/office/drawing/2014/main" id="{52016C48-A467-3541-2AA0-E68BAC2D0916}"/>
              </a:ext>
            </a:extLst>
          </p:cNvPr>
          <p:cNvSpPr txBox="1"/>
          <p:nvPr/>
        </p:nvSpPr>
        <p:spPr bwMode="auto">
          <a:xfrm>
            <a:off x="949325" y="3797333"/>
            <a:ext cx="4553958" cy="480131"/>
          </a:xfrm>
          <a:prstGeom prst="rect">
            <a:avLst/>
          </a:prstGeom>
          <a:solidFill>
            <a:schemeClr val="tx1"/>
          </a:solidFill>
          <a:ln w="76200">
            <a:solidFill>
              <a:srgbClr val="FFC00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eaLnBrk="1" hangingPunct="1">
              <a:lnSpc>
                <a:spcPct val="90000"/>
              </a:lnSpc>
            </a:pPr>
            <a:r>
              <a:rPr lang="en-US" sz="2800" b="0" dirty="0">
                <a:solidFill>
                  <a:srgbClr val="FFFF00"/>
                </a:solidFill>
              </a:rPr>
              <a:t>SC considered </a:t>
            </a:r>
            <a:r>
              <a:rPr lang="en-US" sz="2800" b="0" i="1" dirty="0">
                <a:solidFill>
                  <a:schemeClr val="bg1"/>
                </a:solidFill>
              </a:rPr>
              <a:t>too strong</a:t>
            </a:r>
          </a:p>
        </p:txBody>
      </p:sp>
      <p:sp>
        <p:nvSpPr>
          <p:cNvPr id="3" name="TextBox 3">
            <a:extLst>
              <a:ext uri="{FF2B5EF4-FFF2-40B4-BE49-F238E27FC236}">
                <a16:creationId xmlns:a16="http://schemas.microsoft.com/office/drawing/2014/main" id="{640F6A4E-DBDA-4F37-031A-FF6C7970F852}"/>
              </a:ext>
            </a:extLst>
          </p:cNvPr>
          <p:cNvSpPr txBox="1"/>
          <p:nvPr/>
        </p:nvSpPr>
        <p:spPr bwMode="auto">
          <a:xfrm>
            <a:off x="949325" y="2401858"/>
            <a:ext cx="6884204" cy="954107"/>
          </a:xfrm>
          <a:prstGeom prst="rect">
            <a:avLst/>
          </a:prstGeom>
          <a:solidFill>
            <a:schemeClr val="tx1"/>
          </a:solidFill>
          <a:ln w="76200">
            <a:solidFill>
              <a:schemeClr val="accent2">
                <a:lumMod val="40000"/>
                <a:lumOff val="60000"/>
              </a:schemeClr>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eaLnBrk="1" hangingPunct="1"/>
            <a:r>
              <a:rPr lang="en-US" sz="2800" b="0" dirty="0">
                <a:solidFill>
                  <a:srgbClr val="FFFF00"/>
                </a:solidFill>
              </a:rPr>
              <a:t>Most hardware architectures don</a:t>
            </a:r>
            <a:r>
              <a:rPr lang="en-US" sz="2800" b="0" dirty="0">
                <a:solidFill>
                  <a:srgbClr val="FFFF00"/>
                </a:solidFill>
                <a:latin typeface="Arial" pitchFamily="34" charset="0"/>
              </a:rPr>
              <a:t>’</a:t>
            </a:r>
            <a:r>
              <a:rPr lang="en-US" sz="2800" b="0" dirty="0">
                <a:solidFill>
                  <a:srgbClr val="FFFF00"/>
                </a:solidFill>
              </a:rPr>
              <a:t>t support  even sequential consistency!</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Lst>
  </p:timing>
</p:sld>
</file>

<file path=ppt/slides/slide16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2" name="Footer Placeholder 2"/>
          <p:cNvSpPr>
            <a:spLocks noGrp="1"/>
          </p:cNvSpPr>
          <p:nvPr>
            <p:ph type="ftr" sz="quarter" idx="10"/>
          </p:nvPr>
        </p:nvSpPr>
        <p:spPr>
          <a:xfrm>
            <a:off x="3124200" y="6248400"/>
            <a:ext cx="2895600" cy="457200"/>
          </a:xfrm>
        </p:spPr>
        <p:txBody>
          <a:bodyPr/>
          <a:lstStyle/>
          <a:p>
            <a:pPr>
              <a:defRPr/>
            </a:pPr>
            <a:r>
              <a:rPr lang="en-US" b="0" dirty="0">
                <a:latin typeface="Arial" pitchFamily="34" charset="0"/>
                <a:cs typeface="+mn-cs"/>
              </a:rPr>
              <a:t>Art of Multiprocessor Programming</a:t>
            </a:r>
          </a:p>
        </p:txBody>
      </p:sp>
      <p:sp>
        <p:nvSpPr>
          <p:cNvPr id="13" name="Slide Number Placeholder 3"/>
          <p:cNvSpPr>
            <a:spLocks noGrp="1"/>
          </p:cNvSpPr>
          <p:nvPr>
            <p:ph type="sldNum" sz="quarter" idx="11"/>
          </p:nvPr>
        </p:nvSpPr>
        <p:spPr>
          <a:xfrm>
            <a:off x="6553200" y="6248400"/>
            <a:ext cx="1905000" cy="457200"/>
          </a:xfrm>
        </p:spPr>
        <p:txBody>
          <a:bodyPr/>
          <a:lstStyle/>
          <a:p>
            <a:pPr>
              <a:defRPr/>
            </a:pPr>
            <a:fld id="{05B68169-0881-4B6C-868F-B140BCA90741}" type="slidenum">
              <a:rPr lang="x-none" b="0">
                <a:latin typeface="Arial" pitchFamily="34" charset="0"/>
                <a:cs typeface="+mn-cs"/>
              </a:rPr>
              <a:pPr>
                <a:defRPr/>
              </a:pPr>
              <a:t>169</a:t>
            </a:fld>
            <a:endParaRPr lang="en-US" b="0" dirty="0">
              <a:latin typeface="Arial" pitchFamily="34" charset="0"/>
              <a:cs typeface="+mn-cs"/>
            </a:endParaRPr>
          </a:p>
        </p:txBody>
      </p:sp>
      <p:pic>
        <p:nvPicPr>
          <p:cNvPr id="174084" name="Picture 2" descr="magic"/>
          <p:cNvPicPr>
            <a:picLocks noChangeAspect="1" noChangeArrowheads="1"/>
          </p:cNvPicPr>
          <p:nvPr/>
        </p:nvPicPr>
        <p:blipFill>
          <a:blip r:embed="rId3" cstate="print"/>
          <a:srcRect/>
          <a:stretch>
            <a:fillRect/>
          </a:stretch>
        </p:blipFill>
        <p:spPr bwMode="auto">
          <a:xfrm>
            <a:off x="2540000" y="2540000"/>
            <a:ext cx="127000" cy="127000"/>
          </a:xfrm>
          <a:prstGeom prst="rect">
            <a:avLst/>
          </a:prstGeom>
          <a:noFill/>
          <a:ln w="9525" algn="ctr">
            <a:noFill/>
            <a:miter lim="800000"/>
            <a:headEnd/>
            <a:tailEnd/>
          </a:ln>
        </p:spPr>
      </p:pic>
      <p:sp>
        <p:nvSpPr>
          <p:cNvPr id="174085" name="Rectangle 3"/>
          <p:cNvSpPr>
            <a:spLocks noGrp="1" noChangeArrowheads="1"/>
          </p:cNvSpPr>
          <p:nvPr>
            <p:ph type="title" idx="4294967295"/>
          </p:nvPr>
        </p:nvSpPr>
        <p:spPr/>
        <p:txBody>
          <a:bodyPr/>
          <a:lstStyle/>
          <a:p>
            <a:pPr eaLnBrk="1" hangingPunct="1"/>
            <a:r>
              <a:rPr lang="en-US" dirty="0"/>
              <a:t>The Flag Example</a:t>
            </a:r>
          </a:p>
        </p:txBody>
      </p:sp>
      <p:sp>
        <p:nvSpPr>
          <p:cNvPr id="174086" name="Text Box 4"/>
          <p:cNvSpPr txBox="1">
            <a:spLocks noChangeArrowheads="1"/>
          </p:cNvSpPr>
          <p:nvPr/>
        </p:nvSpPr>
        <p:spPr bwMode="auto">
          <a:xfrm>
            <a:off x="3402220" y="5410200"/>
            <a:ext cx="766555" cy="461665"/>
          </a:xfrm>
          <a:prstGeom prst="rect">
            <a:avLst/>
          </a:prstGeom>
          <a:noFill/>
          <a:ln w="9525">
            <a:noFill/>
            <a:miter lim="800000"/>
            <a:headEnd/>
            <a:tailEnd/>
          </a:ln>
        </p:spPr>
        <p:txBody>
          <a:bodyPr wrap="none">
            <a:spAutoFit/>
          </a:bodyPr>
          <a:lstStyle/>
          <a:p>
            <a:pPr algn="r"/>
            <a:r>
              <a:rPr lang="en-US" b="0" dirty="0">
                <a:solidFill>
                  <a:schemeClr val="bg1"/>
                </a:solidFill>
                <a:latin typeface="Arial" pitchFamily="34" charset="0"/>
              </a:rPr>
              <a:t>time</a:t>
            </a:r>
          </a:p>
        </p:txBody>
      </p:sp>
      <p:sp>
        <p:nvSpPr>
          <p:cNvPr id="174087" name="AutoShape 5"/>
          <p:cNvSpPr>
            <a:spLocks noChangeArrowheads="1"/>
          </p:cNvSpPr>
          <p:nvPr/>
        </p:nvSpPr>
        <p:spPr bwMode="auto">
          <a:xfrm>
            <a:off x="1257300" y="2133600"/>
            <a:ext cx="1828800" cy="990600"/>
          </a:xfrm>
          <a:prstGeom prst="leftRightArrow">
            <a:avLst>
              <a:gd name="adj1" fmla="val 50000"/>
              <a:gd name="adj2" fmla="val 36923"/>
            </a:avLst>
          </a:prstGeom>
          <a:solidFill>
            <a:srgbClr val="6666FF"/>
          </a:solidFill>
          <a:ln w="38100">
            <a:solidFill>
              <a:schemeClr val="tx1"/>
            </a:solidFill>
            <a:miter lim="800000"/>
            <a:headEnd/>
            <a:tailEnd/>
          </a:ln>
        </p:spPr>
        <p:txBody>
          <a:bodyPr wrap="none" anchor="ctr"/>
          <a:lstStyle/>
          <a:p>
            <a:pPr algn="r"/>
            <a:r>
              <a:rPr lang="en-US" dirty="0">
                <a:solidFill>
                  <a:schemeClr val="bg1"/>
                </a:solidFill>
                <a:latin typeface="Arial" pitchFamily="34" charset="0"/>
              </a:rPr>
              <a:t>x.write(1)</a:t>
            </a:r>
          </a:p>
        </p:txBody>
      </p:sp>
      <p:sp>
        <p:nvSpPr>
          <p:cNvPr id="174088" name="AutoShape 6"/>
          <p:cNvSpPr>
            <a:spLocks noChangeArrowheads="1"/>
          </p:cNvSpPr>
          <p:nvPr/>
        </p:nvSpPr>
        <p:spPr bwMode="auto">
          <a:xfrm>
            <a:off x="5576888" y="2074863"/>
            <a:ext cx="1828800" cy="990600"/>
          </a:xfrm>
          <a:prstGeom prst="leftRightArrow">
            <a:avLst>
              <a:gd name="adj1" fmla="val 50000"/>
              <a:gd name="adj2" fmla="val 36923"/>
            </a:avLst>
          </a:prstGeom>
          <a:solidFill>
            <a:srgbClr val="6666FF"/>
          </a:solidFill>
          <a:ln w="38100">
            <a:solidFill>
              <a:schemeClr val="tx1"/>
            </a:solidFill>
            <a:miter lim="800000"/>
            <a:headEnd/>
            <a:tailEnd/>
          </a:ln>
        </p:spPr>
        <p:txBody>
          <a:bodyPr wrap="none" anchor="ctr"/>
          <a:lstStyle/>
          <a:p>
            <a:pPr algn="r"/>
            <a:r>
              <a:rPr lang="en-US" dirty="0">
                <a:solidFill>
                  <a:schemeClr val="bg1"/>
                </a:solidFill>
                <a:latin typeface="Arial" pitchFamily="34" charset="0"/>
              </a:rPr>
              <a:t>y.read(0)</a:t>
            </a:r>
          </a:p>
        </p:txBody>
      </p:sp>
      <p:sp>
        <p:nvSpPr>
          <p:cNvPr id="174089" name="AutoShape 7"/>
          <p:cNvSpPr>
            <a:spLocks noChangeArrowheads="1"/>
          </p:cNvSpPr>
          <p:nvPr/>
        </p:nvSpPr>
        <p:spPr bwMode="auto">
          <a:xfrm>
            <a:off x="2225675" y="3048000"/>
            <a:ext cx="1828800" cy="990600"/>
          </a:xfrm>
          <a:prstGeom prst="leftRightArrow">
            <a:avLst>
              <a:gd name="adj1" fmla="val 50000"/>
              <a:gd name="adj2" fmla="val 36923"/>
            </a:avLst>
          </a:prstGeom>
          <a:solidFill>
            <a:srgbClr val="FF0000"/>
          </a:solidFill>
          <a:ln w="38100">
            <a:solidFill>
              <a:schemeClr val="tx1"/>
            </a:solidFill>
            <a:miter lim="800000"/>
            <a:headEnd/>
            <a:tailEnd/>
          </a:ln>
        </p:spPr>
        <p:txBody>
          <a:bodyPr wrap="none" anchor="ctr"/>
          <a:lstStyle/>
          <a:p>
            <a:pPr algn="r"/>
            <a:r>
              <a:rPr lang="en-US" dirty="0">
                <a:solidFill>
                  <a:schemeClr val="bg1"/>
                </a:solidFill>
                <a:latin typeface="Arial" pitchFamily="34" charset="0"/>
              </a:rPr>
              <a:t>y.write(1)</a:t>
            </a:r>
          </a:p>
        </p:txBody>
      </p:sp>
      <p:sp>
        <p:nvSpPr>
          <p:cNvPr id="174090" name="AutoShape 8"/>
          <p:cNvSpPr>
            <a:spLocks noChangeArrowheads="1"/>
          </p:cNvSpPr>
          <p:nvPr/>
        </p:nvSpPr>
        <p:spPr bwMode="auto">
          <a:xfrm>
            <a:off x="5159375" y="3076575"/>
            <a:ext cx="1828800" cy="990600"/>
          </a:xfrm>
          <a:prstGeom prst="leftRightArrow">
            <a:avLst>
              <a:gd name="adj1" fmla="val 50000"/>
              <a:gd name="adj2" fmla="val 36923"/>
            </a:avLst>
          </a:prstGeom>
          <a:solidFill>
            <a:srgbClr val="FF0000"/>
          </a:solidFill>
          <a:ln w="38100">
            <a:solidFill>
              <a:schemeClr val="tx1"/>
            </a:solidFill>
            <a:miter lim="800000"/>
            <a:headEnd/>
            <a:tailEnd/>
          </a:ln>
        </p:spPr>
        <p:txBody>
          <a:bodyPr wrap="none" anchor="ctr"/>
          <a:lstStyle/>
          <a:p>
            <a:pPr algn="r"/>
            <a:r>
              <a:rPr lang="en-US" dirty="0">
                <a:solidFill>
                  <a:schemeClr val="bg1"/>
                </a:solidFill>
                <a:latin typeface="Arial" pitchFamily="34" charset="0"/>
              </a:rPr>
              <a:t>x.read(0)</a:t>
            </a:r>
          </a:p>
        </p:txBody>
      </p:sp>
      <p:grpSp>
        <p:nvGrpSpPr>
          <p:cNvPr id="174091" name="Group 9"/>
          <p:cNvGrpSpPr>
            <a:grpSpLocks/>
          </p:cNvGrpSpPr>
          <p:nvPr/>
        </p:nvGrpSpPr>
        <p:grpSpPr bwMode="auto">
          <a:xfrm>
            <a:off x="838200" y="5257800"/>
            <a:ext cx="7391400" cy="762000"/>
            <a:chOff x="528" y="3312"/>
            <a:chExt cx="4656" cy="480"/>
          </a:xfrm>
        </p:grpSpPr>
        <p:sp>
          <p:nvSpPr>
            <p:cNvPr id="174092" name="AutoShape 10"/>
            <p:cNvSpPr>
              <a:spLocks noChangeArrowheads="1"/>
            </p:cNvSpPr>
            <p:nvPr/>
          </p:nvSpPr>
          <p:spPr bwMode="auto">
            <a:xfrm>
              <a:off x="528" y="3312"/>
              <a:ext cx="4656" cy="480"/>
            </a:xfrm>
            <a:prstGeom prst="rightArrow">
              <a:avLst>
                <a:gd name="adj1" fmla="val 50000"/>
                <a:gd name="adj2" fmla="val 242500"/>
              </a:avLst>
            </a:prstGeom>
            <a:solidFill>
              <a:srgbClr val="0099FF"/>
            </a:solidFill>
            <a:ln w="38100">
              <a:solidFill>
                <a:srgbClr val="0099FF"/>
              </a:solidFill>
              <a:miter lim="800000"/>
              <a:headEnd/>
              <a:tailEnd/>
            </a:ln>
          </p:spPr>
          <p:txBody>
            <a:bodyPr wrap="none" anchor="ctr"/>
            <a:lstStyle/>
            <a:p>
              <a:endParaRPr lang="en-US" dirty="0">
                <a:latin typeface="Courier New" pitchFamily="49" charset="0"/>
              </a:endParaRPr>
            </a:p>
          </p:txBody>
        </p:sp>
        <p:sp>
          <p:nvSpPr>
            <p:cNvPr id="174093" name="Text Box 11"/>
            <p:cNvSpPr txBox="1">
              <a:spLocks noChangeArrowheads="1"/>
            </p:cNvSpPr>
            <p:nvPr/>
          </p:nvSpPr>
          <p:spPr bwMode="auto">
            <a:xfrm>
              <a:off x="2143" y="3408"/>
              <a:ext cx="483" cy="291"/>
            </a:xfrm>
            <a:prstGeom prst="rect">
              <a:avLst/>
            </a:prstGeom>
            <a:noFill/>
            <a:ln w="9525">
              <a:noFill/>
              <a:miter lim="800000"/>
              <a:headEnd/>
              <a:tailEnd/>
            </a:ln>
          </p:spPr>
          <p:txBody>
            <a:bodyPr wrap="none">
              <a:spAutoFit/>
            </a:bodyPr>
            <a:lstStyle/>
            <a:p>
              <a:pPr algn="r"/>
              <a:r>
                <a:rPr lang="en-US" b="0" dirty="0">
                  <a:solidFill>
                    <a:schemeClr val="bg1"/>
                  </a:solidFill>
                  <a:latin typeface="Arial" pitchFamily="34" charset="0"/>
                </a:rPr>
                <a:t>time</a:t>
              </a:r>
            </a:p>
          </p:txBody>
        </p:sp>
      </p:grpSp>
      <p:pic>
        <p:nvPicPr>
          <p:cNvPr id="14" name="Picture 7"/>
          <p:cNvPicPr>
            <a:picLocks noChangeAspect="1" noChangeArrowheads="1"/>
          </p:cNvPicPr>
          <p:nvPr/>
        </p:nvPicPr>
        <p:blipFill>
          <a:blip r:embed="rId4" cstate="print"/>
          <a:srcRect/>
          <a:stretch>
            <a:fillRect/>
          </a:stretch>
        </p:blipFill>
        <p:spPr bwMode="auto">
          <a:xfrm>
            <a:off x="655638" y="6157913"/>
            <a:ext cx="587375" cy="587375"/>
          </a:xfrm>
          <a:prstGeom prst="rect">
            <a:avLst/>
          </a:prstGeom>
          <a:noFill/>
          <a:ln w="9525">
            <a:noFill/>
            <a:miter lim="800000"/>
            <a:headEnd/>
            <a:tailEnd/>
          </a:ln>
        </p:spPr>
      </p:pic>
    </p:spTree>
  </p:cSld>
  <p:clrMapOvr>
    <a:masterClrMapping/>
  </p:clrMapOvr>
</p:sld>
</file>

<file path=ppt/slides/slide17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4" name="Group 9">
            <a:extLst>
              <a:ext uri="{FF2B5EF4-FFF2-40B4-BE49-F238E27FC236}">
                <a16:creationId xmlns:a16="http://schemas.microsoft.com/office/drawing/2014/main" id="{93767C26-0B9D-63CD-A0CC-7527BB420093}"/>
              </a:ext>
            </a:extLst>
          </p:cNvPr>
          <p:cNvGrpSpPr>
            <a:grpSpLocks/>
          </p:cNvGrpSpPr>
          <p:nvPr/>
        </p:nvGrpSpPr>
        <p:grpSpPr bwMode="auto">
          <a:xfrm>
            <a:off x="838200" y="5257800"/>
            <a:ext cx="7391400" cy="762000"/>
            <a:chOff x="528" y="3312"/>
            <a:chExt cx="4656" cy="480"/>
          </a:xfrm>
        </p:grpSpPr>
        <p:sp>
          <p:nvSpPr>
            <p:cNvPr id="5" name="AutoShape 10">
              <a:extLst>
                <a:ext uri="{FF2B5EF4-FFF2-40B4-BE49-F238E27FC236}">
                  <a16:creationId xmlns:a16="http://schemas.microsoft.com/office/drawing/2014/main" id="{B87AA26B-EDF2-7810-5F26-5919145A4B1F}"/>
                </a:ext>
              </a:extLst>
            </p:cNvPr>
            <p:cNvSpPr>
              <a:spLocks noChangeArrowheads="1"/>
            </p:cNvSpPr>
            <p:nvPr/>
          </p:nvSpPr>
          <p:spPr bwMode="auto">
            <a:xfrm>
              <a:off x="528" y="3312"/>
              <a:ext cx="4656" cy="480"/>
            </a:xfrm>
            <a:prstGeom prst="rightArrow">
              <a:avLst>
                <a:gd name="adj1" fmla="val 50000"/>
                <a:gd name="adj2" fmla="val 242500"/>
              </a:avLst>
            </a:prstGeom>
            <a:solidFill>
              <a:srgbClr val="0099FF"/>
            </a:solidFill>
            <a:ln w="38100">
              <a:solidFill>
                <a:srgbClr val="0099FF"/>
              </a:solidFill>
              <a:miter lim="800000"/>
              <a:headEnd/>
              <a:tailEnd/>
            </a:ln>
          </p:spPr>
          <p:txBody>
            <a:bodyPr wrap="none" anchor="ctr"/>
            <a:lstStyle/>
            <a:p>
              <a:endParaRPr lang="en-US" dirty="0">
                <a:latin typeface="Courier New" pitchFamily="49" charset="0"/>
              </a:endParaRPr>
            </a:p>
          </p:txBody>
        </p:sp>
        <p:sp>
          <p:nvSpPr>
            <p:cNvPr id="6" name="Text Box 11">
              <a:extLst>
                <a:ext uri="{FF2B5EF4-FFF2-40B4-BE49-F238E27FC236}">
                  <a16:creationId xmlns:a16="http://schemas.microsoft.com/office/drawing/2014/main" id="{16EE9E75-0C74-9538-6999-B21FA2FF0ACC}"/>
                </a:ext>
              </a:extLst>
            </p:cNvPr>
            <p:cNvSpPr txBox="1">
              <a:spLocks noChangeArrowheads="1"/>
            </p:cNvSpPr>
            <p:nvPr/>
          </p:nvSpPr>
          <p:spPr bwMode="auto">
            <a:xfrm>
              <a:off x="2143" y="3408"/>
              <a:ext cx="483" cy="291"/>
            </a:xfrm>
            <a:prstGeom prst="rect">
              <a:avLst/>
            </a:prstGeom>
            <a:noFill/>
            <a:ln w="9525">
              <a:noFill/>
              <a:miter lim="800000"/>
              <a:headEnd/>
              <a:tailEnd/>
            </a:ln>
          </p:spPr>
          <p:txBody>
            <a:bodyPr wrap="none">
              <a:spAutoFit/>
            </a:bodyPr>
            <a:lstStyle/>
            <a:p>
              <a:pPr algn="r"/>
              <a:r>
                <a:rPr lang="en-US" b="0" dirty="0">
                  <a:solidFill>
                    <a:schemeClr val="bg1"/>
                  </a:solidFill>
                  <a:latin typeface="Arial" pitchFamily="34" charset="0"/>
                </a:rPr>
                <a:t>time</a:t>
              </a:r>
            </a:p>
          </p:txBody>
        </p:sp>
      </p:grpSp>
      <p:sp>
        <p:nvSpPr>
          <p:cNvPr id="10" name="Footer Placeholder 2"/>
          <p:cNvSpPr>
            <a:spLocks noGrp="1"/>
          </p:cNvSpPr>
          <p:nvPr>
            <p:ph type="ftr" sz="quarter" idx="10"/>
          </p:nvPr>
        </p:nvSpPr>
        <p:spPr>
          <a:xfrm>
            <a:off x="3124200" y="6248400"/>
            <a:ext cx="2895600" cy="457200"/>
          </a:xfrm>
        </p:spPr>
        <p:txBody>
          <a:bodyPr/>
          <a:lstStyle/>
          <a:p>
            <a:pPr>
              <a:defRPr/>
            </a:pPr>
            <a:r>
              <a:rPr lang="en-US" b="0" dirty="0">
                <a:latin typeface="Arial" pitchFamily="34" charset="0"/>
                <a:cs typeface="+mn-cs"/>
              </a:rPr>
              <a:t>Art of Multiprocessor Programming</a:t>
            </a:r>
          </a:p>
        </p:txBody>
      </p:sp>
      <p:sp>
        <p:nvSpPr>
          <p:cNvPr id="11" name="Slide Number Placeholder 3"/>
          <p:cNvSpPr>
            <a:spLocks noGrp="1"/>
          </p:cNvSpPr>
          <p:nvPr>
            <p:ph type="sldNum" sz="quarter" idx="11"/>
          </p:nvPr>
        </p:nvSpPr>
        <p:spPr>
          <a:xfrm>
            <a:off x="6553200" y="6248400"/>
            <a:ext cx="1905000" cy="457200"/>
          </a:xfrm>
        </p:spPr>
        <p:txBody>
          <a:bodyPr/>
          <a:lstStyle/>
          <a:p>
            <a:pPr>
              <a:defRPr/>
            </a:pPr>
            <a:fld id="{959F19DA-36B8-464C-B5C7-D569427214E7}" type="slidenum">
              <a:rPr lang="x-none" b="0">
                <a:latin typeface="Arial" pitchFamily="34" charset="0"/>
                <a:cs typeface="+mn-cs"/>
              </a:rPr>
              <a:pPr>
                <a:defRPr/>
              </a:pPr>
              <a:t>170</a:t>
            </a:fld>
            <a:endParaRPr lang="en-US" b="0" dirty="0">
              <a:latin typeface="Arial" pitchFamily="34" charset="0"/>
              <a:cs typeface="+mn-cs"/>
            </a:endParaRPr>
          </a:p>
        </p:txBody>
      </p:sp>
      <p:pic>
        <p:nvPicPr>
          <p:cNvPr id="175108" name="Picture 2" descr="magic"/>
          <p:cNvPicPr>
            <a:picLocks noChangeAspect="1" noChangeArrowheads="1"/>
          </p:cNvPicPr>
          <p:nvPr/>
        </p:nvPicPr>
        <p:blipFill>
          <a:blip r:embed="rId3" cstate="print"/>
          <a:srcRect/>
          <a:stretch>
            <a:fillRect/>
          </a:stretch>
        </p:blipFill>
        <p:spPr bwMode="auto">
          <a:xfrm>
            <a:off x="2540000" y="2540000"/>
            <a:ext cx="127000" cy="127000"/>
          </a:xfrm>
          <a:prstGeom prst="rect">
            <a:avLst/>
          </a:prstGeom>
          <a:noFill/>
          <a:ln w="9525" algn="ctr">
            <a:noFill/>
            <a:miter lim="800000"/>
            <a:headEnd/>
            <a:tailEnd/>
          </a:ln>
        </p:spPr>
      </p:pic>
      <p:sp>
        <p:nvSpPr>
          <p:cNvPr id="175109" name="Rectangle 3"/>
          <p:cNvSpPr>
            <a:spLocks noGrp="1" noChangeArrowheads="1"/>
          </p:cNvSpPr>
          <p:nvPr>
            <p:ph type="title" idx="4294967295"/>
          </p:nvPr>
        </p:nvSpPr>
        <p:spPr/>
        <p:txBody>
          <a:bodyPr/>
          <a:lstStyle/>
          <a:p>
            <a:pPr eaLnBrk="1" hangingPunct="1"/>
            <a:r>
              <a:rPr lang="en-US" dirty="0"/>
              <a:t>The Flag Example</a:t>
            </a:r>
          </a:p>
        </p:txBody>
      </p:sp>
      <p:sp>
        <p:nvSpPr>
          <p:cNvPr id="175111" name="AutoShape 5"/>
          <p:cNvSpPr>
            <a:spLocks noChangeArrowheads="1"/>
          </p:cNvSpPr>
          <p:nvPr/>
        </p:nvSpPr>
        <p:spPr bwMode="auto">
          <a:xfrm>
            <a:off x="1257300" y="2133600"/>
            <a:ext cx="1828800" cy="990600"/>
          </a:xfrm>
          <a:prstGeom prst="leftRightArrow">
            <a:avLst>
              <a:gd name="adj1" fmla="val 50000"/>
              <a:gd name="adj2" fmla="val 36923"/>
            </a:avLst>
          </a:prstGeom>
          <a:solidFill>
            <a:srgbClr val="6666FF"/>
          </a:solidFill>
          <a:ln w="38100">
            <a:solidFill>
              <a:schemeClr val="tx1"/>
            </a:solidFill>
            <a:miter lim="800000"/>
            <a:headEnd/>
            <a:tailEnd/>
          </a:ln>
        </p:spPr>
        <p:txBody>
          <a:bodyPr wrap="none" anchor="ctr"/>
          <a:lstStyle/>
          <a:p>
            <a:pPr algn="r"/>
            <a:r>
              <a:rPr lang="en-US" dirty="0">
                <a:solidFill>
                  <a:schemeClr val="bg1"/>
                </a:solidFill>
                <a:latin typeface="Arial" pitchFamily="34" charset="0"/>
              </a:rPr>
              <a:t>x.write(1)</a:t>
            </a:r>
          </a:p>
        </p:txBody>
      </p:sp>
      <p:sp>
        <p:nvSpPr>
          <p:cNvPr id="175112" name="AutoShape 6"/>
          <p:cNvSpPr>
            <a:spLocks noChangeArrowheads="1"/>
          </p:cNvSpPr>
          <p:nvPr/>
        </p:nvSpPr>
        <p:spPr bwMode="auto">
          <a:xfrm>
            <a:off x="5576888" y="2074863"/>
            <a:ext cx="1828800" cy="990600"/>
          </a:xfrm>
          <a:prstGeom prst="leftRightArrow">
            <a:avLst>
              <a:gd name="adj1" fmla="val 50000"/>
              <a:gd name="adj2" fmla="val 36923"/>
            </a:avLst>
          </a:prstGeom>
          <a:solidFill>
            <a:srgbClr val="6666FF"/>
          </a:solidFill>
          <a:ln w="38100">
            <a:solidFill>
              <a:schemeClr val="tx1"/>
            </a:solidFill>
            <a:miter lim="800000"/>
            <a:headEnd/>
            <a:tailEnd/>
          </a:ln>
        </p:spPr>
        <p:txBody>
          <a:bodyPr wrap="none" anchor="ctr"/>
          <a:lstStyle/>
          <a:p>
            <a:pPr algn="r"/>
            <a:r>
              <a:rPr lang="en-US" dirty="0">
                <a:solidFill>
                  <a:schemeClr val="bg1"/>
                </a:solidFill>
                <a:latin typeface="Arial" pitchFamily="34" charset="0"/>
              </a:rPr>
              <a:t>y.read(0)</a:t>
            </a:r>
          </a:p>
        </p:txBody>
      </p:sp>
      <p:sp>
        <p:nvSpPr>
          <p:cNvPr id="175113" name="AutoShape 7"/>
          <p:cNvSpPr>
            <a:spLocks noChangeArrowheads="1"/>
          </p:cNvSpPr>
          <p:nvPr/>
        </p:nvSpPr>
        <p:spPr bwMode="auto">
          <a:xfrm>
            <a:off x="2225675" y="3048000"/>
            <a:ext cx="1828800" cy="990600"/>
          </a:xfrm>
          <a:prstGeom prst="leftRightArrow">
            <a:avLst>
              <a:gd name="adj1" fmla="val 50000"/>
              <a:gd name="adj2" fmla="val 36923"/>
            </a:avLst>
          </a:prstGeom>
          <a:solidFill>
            <a:srgbClr val="FF0000"/>
          </a:solidFill>
          <a:ln w="38100">
            <a:solidFill>
              <a:schemeClr val="tx1"/>
            </a:solidFill>
            <a:miter lim="800000"/>
            <a:headEnd/>
            <a:tailEnd/>
          </a:ln>
        </p:spPr>
        <p:txBody>
          <a:bodyPr wrap="none" anchor="ctr"/>
          <a:lstStyle/>
          <a:p>
            <a:pPr algn="r"/>
            <a:r>
              <a:rPr lang="en-US" dirty="0">
                <a:solidFill>
                  <a:schemeClr val="bg1"/>
                </a:solidFill>
                <a:latin typeface="Arial" pitchFamily="34" charset="0"/>
              </a:rPr>
              <a:t>y.write(1)</a:t>
            </a:r>
          </a:p>
        </p:txBody>
      </p:sp>
      <p:sp>
        <p:nvSpPr>
          <p:cNvPr id="175114" name="AutoShape 8"/>
          <p:cNvSpPr>
            <a:spLocks noChangeArrowheads="1"/>
          </p:cNvSpPr>
          <p:nvPr/>
        </p:nvSpPr>
        <p:spPr bwMode="auto">
          <a:xfrm>
            <a:off x="5159375" y="3076575"/>
            <a:ext cx="1828800" cy="990600"/>
          </a:xfrm>
          <a:prstGeom prst="leftRightArrow">
            <a:avLst>
              <a:gd name="adj1" fmla="val 50000"/>
              <a:gd name="adj2" fmla="val 36923"/>
            </a:avLst>
          </a:prstGeom>
          <a:solidFill>
            <a:srgbClr val="FF0000"/>
          </a:solidFill>
          <a:ln w="38100">
            <a:solidFill>
              <a:schemeClr val="tx1"/>
            </a:solidFill>
            <a:miter lim="800000"/>
            <a:headEnd/>
            <a:tailEnd/>
          </a:ln>
        </p:spPr>
        <p:txBody>
          <a:bodyPr wrap="none" anchor="ctr"/>
          <a:lstStyle/>
          <a:p>
            <a:pPr algn="r"/>
            <a:r>
              <a:rPr lang="en-US" dirty="0">
                <a:solidFill>
                  <a:schemeClr val="bg1"/>
                </a:solidFill>
                <a:latin typeface="Arial" pitchFamily="34" charset="0"/>
              </a:rPr>
              <a:t>x.read(0)</a:t>
            </a:r>
          </a:p>
        </p:txBody>
      </p:sp>
      <p:pic>
        <p:nvPicPr>
          <p:cNvPr id="12" name="Picture 7"/>
          <p:cNvPicPr>
            <a:picLocks noChangeAspect="1" noChangeArrowheads="1"/>
          </p:cNvPicPr>
          <p:nvPr/>
        </p:nvPicPr>
        <p:blipFill>
          <a:blip r:embed="rId4" cstate="print"/>
          <a:srcRect/>
          <a:stretch>
            <a:fillRect/>
          </a:stretch>
        </p:blipFill>
        <p:spPr bwMode="auto">
          <a:xfrm>
            <a:off x="655638" y="6157913"/>
            <a:ext cx="587375" cy="587375"/>
          </a:xfrm>
          <a:prstGeom prst="rect">
            <a:avLst/>
          </a:prstGeom>
          <a:noFill/>
          <a:ln w="9525">
            <a:noFill/>
            <a:miter lim="800000"/>
            <a:headEnd/>
            <a:tailEnd/>
          </a:ln>
        </p:spPr>
      </p:pic>
      <p:sp>
        <p:nvSpPr>
          <p:cNvPr id="2" name="TextBox 1">
            <a:extLst>
              <a:ext uri="{FF2B5EF4-FFF2-40B4-BE49-F238E27FC236}">
                <a16:creationId xmlns:a16="http://schemas.microsoft.com/office/drawing/2014/main" id="{53BFEB61-8229-859D-0CD1-A19D021CA74C}"/>
              </a:ext>
            </a:extLst>
          </p:cNvPr>
          <p:cNvSpPr txBox="1"/>
          <p:nvPr/>
        </p:nvSpPr>
        <p:spPr bwMode="auto">
          <a:xfrm>
            <a:off x="621204" y="4275714"/>
            <a:ext cx="7306391" cy="523220"/>
          </a:xfrm>
          <a:prstGeom prst="rect">
            <a:avLst/>
          </a:prstGeom>
          <a:solidFill>
            <a:schemeClr val="tx1"/>
          </a:solidFill>
          <a:ln w="76200">
            <a:solidFill>
              <a:srgbClr val="FF000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eaLnBrk="1" hangingPunct="1">
              <a:spcBef>
                <a:spcPct val="20000"/>
              </a:spcBef>
            </a:pPr>
            <a:r>
              <a:rPr lang="en-US" sz="2800" b="0" dirty="0">
                <a:solidFill>
                  <a:srgbClr val="FFFF00"/>
                </a:solidFill>
                <a:latin typeface="Arial" pitchFamily="34" charset="0"/>
              </a:rPr>
              <a:t>Each thread’s view is sequentially consistent</a:t>
            </a:r>
            <a:endParaRPr lang="en-US" sz="2400" b="0" dirty="0">
              <a:solidFill>
                <a:srgbClr val="FFFF00"/>
              </a:solidFill>
              <a:latin typeface="Arial" pitchFamily="34" charset="0"/>
            </a:endParaRPr>
          </a:p>
        </p:txBody>
      </p:sp>
      <p:sp>
        <p:nvSpPr>
          <p:cNvPr id="3" name="TextBox 3">
            <a:extLst>
              <a:ext uri="{FF2B5EF4-FFF2-40B4-BE49-F238E27FC236}">
                <a16:creationId xmlns:a16="http://schemas.microsoft.com/office/drawing/2014/main" id="{0488AA9D-D07C-6B33-E26D-ACDCB7AE0171}"/>
              </a:ext>
            </a:extLst>
          </p:cNvPr>
          <p:cNvSpPr txBox="1"/>
          <p:nvPr/>
        </p:nvSpPr>
        <p:spPr bwMode="auto">
          <a:xfrm>
            <a:off x="579438" y="4918298"/>
            <a:ext cx="2087562" cy="523220"/>
          </a:xfrm>
          <a:prstGeom prst="rect">
            <a:avLst/>
          </a:prstGeom>
          <a:solidFill>
            <a:schemeClr val="tx1"/>
          </a:solidFill>
          <a:ln w="76200">
            <a:solidFill>
              <a:schemeClr val="accent2">
                <a:lumMod val="40000"/>
                <a:lumOff val="60000"/>
              </a:schemeClr>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eaLnBrk="1" hangingPunct="1">
              <a:spcBef>
                <a:spcPct val="20000"/>
              </a:spcBef>
            </a:pPr>
            <a:r>
              <a:rPr lang="en-US" sz="2800" b="0" dirty="0">
                <a:solidFill>
                  <a:srgbClr val="FFFF00"/>
                </a:solidFill>
                <a:latin typeface="Arial" pitchFamily="34" charset="0"/>
              </a:rPr>
              <a:t>It went first</a:t>
            </a:r>
            <a:endParaRPr lang="en-US" sz="2800" b="0" dirty="0">
              <a:solidFill>
                <a:srgbClr val="FFFF00"/>
              </a:solidFill>
              <a:cs typeface="Aria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Lst>
  </p:timing>
</p:sld>
</file>

<file path=ppt/slides/slide17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4" name="Group 9">
            <a:extLst>
              <a:ext uri="{FF2B5EF4-FFF2-40B4-BE49-F238E27FC236}">
                <a16:creationId xmlns:a16="http://schemas.microsoft.com/office/drawing/2014/main" id="{8DDDEF52-35AA-BC12-7A19-3A25E0AB8712}"/>
              </a:ext>
            </a:extLst>
          </p:cNvPr>
          <p:cNvGrpSpPr>
            <a:grpSpLocks/>
          </p:cNvGrpSpPr>
          <p:nvPr/>
        </p:nvGrpSpPr>
        <p:grpSpPr bwMode="auto">
          <a:xfrm>
            <a:off x="838200" y="5257800"/>
            <a:ext cx="7391400" cy="762000"/>
            <a:chOff x="528" y="3312"/>
            <a:chExt cx="4656" cy="480"/>
          </a:xfrm>
        </p:grpSpPr>
        <p:sp>
          <p:nvSpPr>
            <p:cNvPr id="5" name="AutoShape 10">
              <a:extLst>
                <a:ext uri="{FF2B5EF4-FFF2-40B4-BE49-F238E27FC236}">
                  <a16:creationId xmlns:a16="http://schemas.microsoft.com/office/drawing/2014/main" id="{3D48DAAA-46FB-77F4-C674-EE265E7B16BA}"/>
                </a:ext>
              </a:extLst>
            </p:cNvPr>
            <p:cNvSpPr>
              <a:spLocks noChangeArrowheads="1"/>
            </p:cNvSpPr>
            <p:nvPr/>
          </p:nvSpPr>
          <p:spPr bwMode="auto">
            <a:xfrm>
              <a:off x="528" y="3312"/>
              <a:ext cx="4656" cy="480"/>
            </a:xfrm>
            <a:prstGeom prst="rightArrow">
              <a:avLst>
                <a:gd name="adj1" fmla="val 50000"/>
                <a:gd name="adj2" fmla="val 242500"/>
              </a:avLst>
            </a:prstGeom>
            <a:solidFill>
              <a:srgbClr val="0099FF"/>
            </a:solidFill>
            <a:ln w="38100">
              <a:solidFill>
                <a:srgbClr val="0099FF"/>
              </a:solidFill>
              <a:miter lim="800000"/>
              <a:headEnd/>
              <a:tailEnd/>
            </a:ln>
          </p:spPr>
          <p:txBody>
            <a:bodyPr wrap="none" anchor="ctr"/>
            <a:lstStyle/>
            <a:p>
              <a:endParaRPr lang="en-US" dirty="0">
                <a:latin typeface="Courier New" pitchFamily="49" charset="0"/>
              </a:endParaRPr>
            </a:p>
          </p:txBody>
        </p:sp>
        <p:sp>
          <p:nvSpPr>
            <p:cNvPr id="6" name="Text Box 11">
              <a:extLst>
                <a:ext uri="{FF2B5EF4-FFF2-40B4-BE49-F238E27FC236}">
                  <a16:creationId xmlns:a16="http://schemas.microsoft.com/office/drawing/2014/main" id="{329EEC0E-DB42-7D4D-8501-8E8124B79F28}"/>
                </a:ext>
              </a:extLst>
            </p:cNvPr>
            <p:cNvSpPr txBox="1">
              <a:spLocks noChangeArrowheads="1"/>
            </p:cNvSpPr>
            <p:nvPr/>
          </p:nvSpPr>
          <p:spPr bwMode="auto">
            <a:xfrm>
              <a:off x="2143" y="3408"/>
              <a:ext cx="483" cy="291"/>
            </a:xfrm>
            <a:prstGeom prst="rect">
              <a:avLst/>
            </a:prstGeom>
            <a:noFill/>
            <a:ln w="9525">
              <a:noFill/>
              <a:miter lim="800000"/>
              <a:headEnd/>
              <a:tailEnd/>
            </a:ln>
          </p:spPr>
          <p:txBody>
            <a:bodyPr wrap="none">
              <a:spAutoFit/>
            </a:bodyPr>
            <a:lstStyle/>
            <a:p>
              <a:pPr algn="r"/>
              <a:r>
                <a:rPr lang="en-US" b="0" dirty="0">
                  <a:solidFill>
                    <a:schemeClr val="bg1"/>
                  </a:solidFill>
                  <a:latin typeface="Arial" pitchFamily="34" charset="0"/>
                </a:rPr>
                <a:t>time</a:t>
              </a:r>
            </a:p>
          </p:txBody>
        </p:sp>
      </p:grpSp>
      <p:sp>
        <p:nvSpPr>
          <p:cNvPr id="10" name="Footer Placeholder 2"/>
          <p:cNvSpPr>
            <a:spLocks noGrp="1"/>
          </p:cNvSpPr>
          <p:nvPr>
            <p:ph type="ftr" sz="quarter" idx="10"/>
          </p:nvPr>
        </p:nvSpPr>
        <p:spPr>
          <a:xfrm>
            <a:off x="3154362" y="6248400"/>
            <a:ext cx="2895600" cy="457200"/>
          </a:xfrm>
        </p:spPr>
        <p:txBody>
          <a:bodyPr/>
          <a:lstStyle/>
          <a:p>
            <a:pPr>
              <a:defRPr/>
            </a:pPr>
            <a:r>
              <a:rPr lang="en-US" b="0" dirty="0">
                <a:latin typeface="Arial" pitchFamily="34" charset="0"/>
                <a:cs typeface="+mn-cs"/>
              </a:rPr>
              <a:t>Art of Multiprocessor Programming</a:t>
            </a:r>
          </a:p>
        </p:txBody>
      </p:sp>
      <p:sp>
        <p:nvSpPr>
          <p:cNvPr id="11" name="Slide Number Placeholder 3"/>
          <p:cNvSpPr>
            <a:spLocks noGrp="1"/>
          </p:cNvSpPr>
          <p:nvPr>
            <p:ph type="sldNum" sz="quarter" idx="11"/>
          </p:nvPr>
        </p:nvSpPr>
        <p:spPr>
          <a:xfrm>
            <a:off x="6583362" y="6248400"/>
            <a:ext cx="1905000" cy="457200"/>
          </a:xfrm>
        </p:spPr>
        <p:txBody>
          <a:bodyPr/>
          <a:lstStyle/>
          <a:p>
            <a:pPr>
              <a:defRPr/>
            </a:pPr>
            <a:fld id="{0AF1E46E-F45C-4983-A560-FE8AFCAC1F7B}" type="slidenum">
              <a:rPr lang="x-none" b="0">
                <a:latin typeface="Arial" pitchFamily="34" charset="0"/>
                <a:cs typeface="+mn-cs"/>
              </a:rPr>
              <a:pPr>
                <a:defRPr/>
              </a:pPr>
              <a:t>171</a:t>
            </a:fld>
            <a:endParaRPr lang="en-US" b="0" dirty="0">
              <a:latin typeface="Arial" pitchFamily="34" charset="0"/>
              <a:cs typeface="+mn-cs"/>
            </a:endParaRPr>
          </a:p>
        </p:txBody>
      </p:sp>
      <p:pic>
        <p:nvPicPr>
          <p:cNvPr id="176132" name="Picture 2" descr="magic"/>
          <p:cNvPicPr>
            <a:picLocks noChangeAspect="1" noChangeArrowheads="1"/>
          </p:cNvPicPr>
          <p:nvPr/>
        </p:nvPicPr>
        <p:blipFill>
          <a:blip r:embed="rId3" cstate="print"/>
          <a:srcRect/>
          <a:stretch>
            <a:fillRect/>
          </a:stretch>
        </p:blipFill>
        <p:spPr bwMode="auto">
          <a:xfrm>
            <a:off x="2540000" y="2540000"/>
            <a:ext cx="127000" cy="127000"/>
          </a:xfrm>
          <a:prstGeom prst="rect">
            <a:avLst/>
          </a:prstGeom>
          <a:noFill/>
          <a:ln w="9525" algn="ctr">
            <a:noFill/>
            <a:miter lim="800000"/>
            <a:headEnd/>
            <a:tailEnd/>
          </a:ln>
        </p:spPr>
      </p:pic>
      <p:sp>
        <p:nvSpPr>
          <p:cNvPr id="176133" name="Rectangle 3"/>
          <p:cNvSpPr>
            <a:spLocks noGrp="1" noChangeArrowheads="1"/>
          </p:cNvSpPr>
          <p:nvPr>
            <p:ph type="title" idx="4294967295"/>
          </p:nvPr>
        </p:nvSpPr>
        <p:spPr/>
        <p:txBody>
          <a:bodyPr/>
          <a:lstStyle/>
          <a:p>
            <a:pPr eaLnBrk="1" hangingPunct="1"/>
            <a:r>
              <a:rPr lang="en-US" dirty="0"/>
              <a:t>The Flag Example</a:t>
            </a:r>
          </a:p>
        </p:txBody>
      </p:sp>
      <p:sp>
        <p:nvSpPr>
          <p:cNvPr id="176135" name="AutoShape 5"/>
          <p:cNvSpPr>
            <a:spLocks noChangeArrowheads="1"/>
          </p:cNvSpPr>
          <p:nvPr/>
        </p:nvSpPr>
        <p:spPr bwMode="auto">
          <a:xfrm>
            <a:off x="1257300" y="2133600"/>
            <a:ext cx="1828800" cy="990600"/>
          </a:xfrm>
          <a:prstGeom prst="leftRightArrow">
            <a:avLst>
              <a:gd name="adj1" fmla="val 50000"/>
              <a:gd name="adj2" fmla="val 36923"/>
            </a:avLst>
          </a:prstGeom>
          <a:solidFill>
            <a:srgbClr val="6666FF"/>
          </a:solidFill>
          <a:ln w="38100">
            <a:solidFill>
              <a:schemeClr val="tx1"/>
            </a:solidFill>
            <a:miter lim="800000"/>
            <a:headEnd/>
            <a:tailEnd/>
          </a:ln>
        </p:spPr>
        <p:txBody>
          <a:bodyPr wrap="none" anchor="ctr"/>
          <a:lstStyle/>
          <a:p>
            <a:pPr algn="r"/>
            <a:r>
              <a:rPr lang="en-US" dirty="0">
                <a:solidFill>
                  <a:schemeClr val="bg1"/>
                </a:solidFill>
                <a:latin typeface="Arial" pitchFamily="34" charset="0"/>
              </a:rPr>
              <a:t>x.write(1)</a:t>
            </a:r>
          </a:p>
        </p:txBody>
      </p:sp>
      <p:sp>
        <p:nvSpPr>
          <p:cNvPr id="176136" name="AutoShape 6"/>
          <p:cNvSpPr>
            <a:spLocks noChangeArrowheads="1"/>
          </p:cNvSpPr>
          <p:nvPr/>
        </p:nvSpPr>
        <p:spPr bwMode="auto">
          <a:xfrm>
            <a:off x="5576888" y="2074863"/>
            <a:ext cx="1828800" cy="990600"/>
          </a:xfrm>
          <a:prstGeom prst="leftRightArrow">
            <a:avLst>
              <a:gd name="adj1" fmla="val 50000"/>
              <a:gd name="adj2" fmla="val 36923"/>
            </a:avLst>
          </a:prstGeom>
          <a:solidFill>
            <a:srgbClr val="6666FF"/>
          </a:solidFill>
          <a:ln w="38100">
            <a:solidFill>
              <a:schemeClr val="tx1"/>
            </a:solidFill>
            <a:miter lim="800000"/>
            <a:headEnd/>
            <a:tailEnd/>
          </a:ln>
        </p:spPr>
        <p:txBody>
          <a:bodyPr wrap="none" anchor="ctr"/>
          <a:lstStyle/>
          <a:p>
            <a:pPr algn="r"/>
            <a:r>
              <a:rPr lang="en-US" dirty="0">
                <a:solidFill>
                  <a:schemeClr val="bg1"/>
                </a:solidFill>
                <a:latin typeface="Arial" pitchFamily="34" charset="0"/>
              </a:rPr>
              <a:t>y.read(0)</a:t>
            </a:r>
          </a:p>
        </p:txBody>
      </p:sp>
      <p:sp>
        <p:nvSpPr>
          <p:cNvPr id="176137" name="AutoShape 7"/>
          <p:cNvSpPr>
            <a:spLocks noChangeArrowheads="1"/>
          </p:cNvSpPr>
          <p:nvPr/>
        </p:nvSpPr>
        <p:spPr bwMode="auto">
          <a:xfrm>
            <a:off x="2225675" y="3048000"/>
            <a:ext cx="1828800" cy="990600"/>
          </a:xfrm>
          <a:prstGeom prst="leftRightArrow">
            <a:avLst>
              <a:gd name="adj1" fmla="val 50000"/>
              <a:gd name="adj2" fmla="val 36923"/>
            </a:avLst>
          </a:prstGeom>
          <a:solidFill>
            <a:srgbClr val="FF0000"/>
          </a:solidFill>
          <a:ln w="38100">
            <a:solidFill>
              <a:schemeClr val="tx1"/>
            </a:solidFill>
            <a:miter lim="800000"/>
            <a:headEnd/>
            <a:tailEnd/>
          </a:ln>
        </p:spPr>
        <p:txBody>
          <a:bodyPr wrap="none" anchor="ctr"/>
          <a:lstStyle/>
          <a:p>
            <a:pPr algn="r"/>
            <a:r>
              <a:rPr lang="en-US" dirty="0">
                <a:solidFill>
                  <a:schemeClr val="bg1"/>
                </a:solidFill>
                <a:latin typeface="Arial" pitchFamily="34" charset="0"/>
              </a:rPr>
              <a:t>y.write(1)</a:t>
            </a:r>
          </a:p>
        </p:txBody>
      </p:sp>
      <p:sp>
        <p:nvSpPr>
          <p:cNvPr id="176138" name="AutoShape 8"/>
          <p:cNvSpPr>
            <a:spLocks noChangeArrowheads="1"/>
          </p:cNvSpPr>
          <p:nvPr/>
        </p:nvSpPr>
        <p:spPr bwMode="auto">
          <a:xfrm>
            <a:off x="5159375" y="3076575"/>
            <a:ext cx="1828800" cy="990600"/>
          </a:xfrm>
          <a:prstGeom prst="leftRightArrow">
            <a:avLst>
              <a:gd name="adj1" fmla="val 50000"/>
              <a:gd name="adj2" fmla="val 36923"/>
            </a:avLst>
          </a:prstGeom>
          <a:solidFill>
            <a:srgbClr val="FF0000"/>
          </a:solidFill>
          <a:ln w="38100">
            <a:solidFill>
              <a:schemeClr val="tx1"/>
            </a:solidFill>
            <a:miter lim="800000"/>
            <a:headEnd/>
            <a:tailEnd/>
          </a:ln>
        </p:spPr>
        <p:txBody>
          <a:bodyPr wrap="none" anchor="ctr"/>
          <a:lstStyle/>
          <a:p>
            <a:pPr algn="r"/>
            <a:r>
              <a:rPr lang="en-US" dirty="0">
                <a:solidFill>
                  <a:schemeClr val="bg1"/>
                </a:solidFill>
                <a:latin typeface="Arial" pitchFamily="34" charset="0"/>
              </a:rPr>
              <a:t>x.read(0)</a:t>
            </a:r>
          </a:p>
        </p:txBody>
      </p:sp>
      <p:pic>
        <p:nvPicPr>
          <p:cNvPr id="12" name="Picture 7"/>
          <p:cNvPicPr>
            <a:picLocks noChangeAspect="1" noChangeArrowheads="1"/>
          </p:cNvPicPr>
          <p:nvPr/>
        </p:nvPicPr>
        <p:blipFill>
          <a:blip r:embed="rId4" cstate="print"/>
          <a:srcRect/>
          <a:stretch>
            <a:fillRect/>
          </a:stretch>
        </p:blipFill>
        <p:spPr bwMode="auto">
          <a:xfrm>
            <a:off x="655638" y="6157913"/>
            <a:ext cx="587375" cy="587375"/>
          </a:xfrm>
          <a:prstGeom prst="rect">
            <a:avLst/>
          </a:prstGeom>
          <a:noFill/>
          <a:ln w="9525">
            <a:noFill/>
            <a:miter lim="800000"/>
            <a:headEnd/>
            <a:tailEnd/>
          </a:ln>
        </p:spPr>
      </p:pic>
      <p:sp>
        <p:nvSpPr>
          <p:cNvPr id="2" name="TextBox 1">
            <a:extLst>
              <a:ext uri="{FF2B5EF4-FFF2-40B4-BE49-F238E27FC236}">
                <a16:creationId xmlns:a16="http://schemas.microsoft.com/office/drawing/2014/main" id="{7A1BF7F1-1B0F-DE25-370C-A275E2B422E0}"/>
              </a:ext>
            </a:extLst>
          </p:cNvPr>
          <p:cNvSpPr txBox="1"/>
          <p:nvPr/>
        </p:nvSpPr>
        <p:spPr bwMode="auto">
          <a:xfrm>
            <a:off x="522524" y="4277717"/>
            <a:ext cx="6883164" cy="523220"/>
          </a:xfrm>
          <a:prstGeom prst="rect">
            <a:avLst/>
          </a:prstGeom>
          <a:solidFill>
            <a:schemeClr val="tx1"/>
          </a:solidFill>
          <a:ln w="76200">
            <a:solidFill>
              <a:srgbClr val="FF000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eaLnBrk="1" hangingPunct="1">
              <a:spcBef>
                <a:spcPct val="20000"/>
              </a:spcBef>
            </a:pPr>
            <a:r>
              <a:rPr lang="en-US" sz="2800" b="0" dirty="0">
                <a:solidFill>
                  <a:srgbClr val="FFFF00"/>
                </a:solidFill>
                <a:latin typeface="Arial" pitchFamily="34" charset="0"/>
              </a:rPr>
              <a:t>Entire history isn’t sequentially consistent</a:t>
            </a:r>
          </a:p>
        </p:txBody>
      </p:sp>
      <p:sp>
        <p:nvSpPr>
          <p:cNvPr id="3" name="TextBox 3">
            <a:extLst>
              <a:ext uri="{FF2B5EF4-FFF2-40B4-BE49-F238E27FC236}">
                <a16:creationId xmlns:a16="http://schemas.microsoft.com/office/drawing/2014/main" id="{4C7C207A-897B-0CCF-4D91-D8FC2EA9DBB9}"/>
              </a:ext>
            </a:extLst>
          </p:cNvPr>
          <p:cNvSpPr txBox="1"/>
          <p:nvPr/>
        </p:nvSpPr>
        <p:spPr bwMode="auto">
          <a:xfrm>
            <a:off x="522524" y="4930507"/>
            <a:ext cx="3144447" cy="523220"/>
          </a:xfrm>
          <a:prstGeom prst="rect">
            <a:avLst/>
          </a:prstGeom>
          <a:solidFill>
            <a:schemeClr val="tx1"/>
          </a:solidFill>
          <a:ln w="76200">
            <a:solidFill>
              <a:schemeClr val="accent2">
                <a:lumMod val="40000"/>
                <a:lumOff val="60000"/>
              </a:schemeClr>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eaLnBrk="1" hangingPunct="1">
              <a:spcBef>
                <a:spcPct val="20000"/>
              </a:spcBef>
            </a:pPr>
            <a:r>
              <a:rPr lang="en-US" sz="2800" b="0" dirty="0">
                <a:solidFill>
                  <a:srgbClr val="FFFF00"/>
                </a:solidFill>
                <a:latin typeface="Arial" pitchFamily="34" charset="0"/>
              </a:rPr>
              <a:t>Can’t both go first</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Lst>
  </p:timing>
</p:sld>
</file>

<file path=ppt/slides/slide17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0" name="Footer Placeholder 2"/>
          <p:cNvSpPr>
            <a:spLocks noGrp="1"/>
          </p:cNvSpPr>
          <p:nvPr>
            <p:ph type="ftr" sz="quarter" idx="10"/>
          </p:nvPr>
        </p:nvSpPr>
        <p:spPr>
          <a:xfrm>
            <a:off x="3124200" y="6248400"/>
            <a:ext cx="2895600" cy="457200"/>
          </a:xfrm>
        </p:spPr>
        <p:txBody>
          <a:bodyPr/>
          <a:lstStyle/>
          <a:p>
            <a:pPr>
              <a:defRPr/>
            </a:pPr>
            <a:r>
              <a:rPr lang="en-US" b="0" dirty="0">
                <a:latin typeface="Arial" pitchFamily="34" charset="0"/>
                <a:cs typeface="+mn-cs"/>
              </a:rPr>
              <a:t>Art of Multiprocessor Programming</a:t>
            </a:r>
          </a:p>
        </p:txBody>
      </p:sp>
      <p:sp>
        <p:nvSpPr>
          <p:cNvPr id="11" name="Slide Number Placeholder 3"/>
          <p:cNvSpPr>
            <a:spLocks noGrp="1"/>
          </p:cNvSpPr>
          <p:nvPr>
            <p:ph type="sldNum" sz="quarter" idx="11"/>
          </p:nvPr>
        </p:nvSpPr>
        <p:spPr>
          <a:xfrm>
            <a:off x="6553200" y="6248400"/>
            <a:ext cx="1905000" cy="457200"/>
          </a:xfrm>
        </p:spPr>
        <p:txBody>
          <a:bodyPr/>
          <a:lstStyle/>
          <a:p>
            <a:pPr>
              <a:defRPr/>
            </a:pPr>
            <a:fld id="{16E3868A-FD38-45B4-A863-58CBEC3B24D7}" type="slidenum">
              <a:rPr lang="x-none" b="0">
                <a:latin typeface="Arial" pitchFamily="34" charset="0"/>
                <a:cs typeface="+mn-cs"/>
              </a:rPr>
              <a:pPr>
                <a:defRPr/>
              </a:pPr>
              <a:t>172</a:t>
            </a:fld>
            <a:endParaRPr lang="en-US" b="0" dirty="0">
              <a:latin typeface="Arial" pitchFamily="34" charset="0"/>
              <a:cs typeface="+mn-cs"/>
            </a:endParaRPr>
          </a:p>
        </p:txBody>
      </p:sp>
      <p:pic>
        <p:nvPicPr>
          <p:cNvPr id="177156" name="Picture 2" descr="magic"/>
          <p:cNvPicPr>
            <a:picLocks noChangeAspect="1" noChangeArrowheads="1"/>
          </p:cNvPicPr>
          <p:nvPr/>
        </p:nvPicPr>
        <p:blipFill>
          <a:blip r:embed="rId3" cstate="print"/>
          <a:srcRect/>
          <a:stretch>
            <a:fillRect/>
          </a:stretch>
        </p:blipFill>
        <p:spPr bwMode="auto">
          <a:xfrm>
            <a:off x="2540000" y="2540000"/>
            <a:ext cx="127000" cy="127000"/>
          </a:xfrm>
          <a:prstGeom prst="rect">
            <a:avLst/>
          </a:prstGeom>
          <a:noFill/>
          <a:ln w="9525" algn="ctr">
            <a:noFill/>
            <a:miter lim="800000"/>
            <a:headEnd/>
            <a:tailEnd/>
          </a:ln>
        </p:spPr>
      </p:pic>
      <p:sp>
        <p:nvSpPr>
          <p:cNvPr id="177157" name="Rectangle 3"/>
          <p:cNvSpPr>
            <a:spLocks noGrp="1" noChangeArrowheads="1"/>
          </p:cNvSpPr>
          <p:nvPr>
            <p:ph type="title" idx="4294967295"/>
          </p:nvPr>
        </p:nvSpPr>
        <p:spPr/>
        <p:txBody>
          <a:bodyPr/>
          <a:lstStyle/>
          <a:p>
            <a:pPr eaLnBrk="1" hangingPunct="1"/>
            <a:r>
              <a:rPr lang="en-US" dirty="0"/>
              <a:t>The Flag Example</a:t>
            </a:r>
          </a:p>
        </p:txBody>
      </p:sp>
      <p:sp>
        <p:nvSpPr>
          <p:cNvPr id="177159" name="AutoShape 5"/>
          <p:cNvSpPr>
            <a:spLocks noChangeArrowheads="1"/>
          </p:cNvSpPr>
          <p:nvPr/>
        </p:nvSpPr>
        <p:spPr bwMode="auto">
          <a:xfrm>
            <a:off x="1257300" y="2133600"/>
            <a:ext cx="1828800" cy="990600"/>
          </a:xfrm>
          <a:prstGeom prst="leftRightArrow">
            <a:avLst>
              <a:gd name="adj1" fmla="val 50000"/>
              <a:gd name="adj2" fmla="val 36923"/>
            </a:avLst>
          </a:prstGeom>
          <a:solidFill>
            <a:srgbClr val="6666FF"/>
          </a:solidFill>
          <a:ln w="38100">
            <a:solidFill>
              <a:schemeClr val="tx1"/>
            </a:solidFill>
            <a:miter lim="800000"/>
            <a:headEnd/>
            <a:tailEnd/>
          </a:ln>
        </p:spPr>
        <p:txBody>
          <a:bodyPr wrap="none" anchor="ctr"/>
          <a:lstStyle/>
          <a:p>
            <a:pPr algn="r"/>
            <a:r>
              <a:rPr lang="en-US" dirty="0">
                <a:solidFill>
                  <a:schemeClr val="bg1"/>
                </a:solidFill>
                <a:latin typeface="Arial" pitchFamily="34" charset="0"/>
              </a:rPr>
              <a:t>x.write(1)</a:t>
            </a:r>
          </a:p>
        </p:txBody>
      </p:sp>
      <p:sp>
        <p:nvSpPr>
          <p:cNvPr id="177160" name="AutoShape 6"/>
          <p:cNvSpPr>
            <a:spLocks noChangeArrowheads="1"/>
          </p:cNvSpPr>
          <p:nvPr/>
        </p:nvSpPr>
        <p:spPr bwMode="auto">
          <a:xfrm>
            <a:off x="5576888" y="2074863"/>
            <a:ext cx="1828800" cy="990600"/>
          </a:xfrm>
          <a:prstGeom prst="leftRightArrow">
            <a:avLst>
              <a:gd name="adj1" fmla="val 50000"/>
              <a:gd name="adj2" fmla="val 36923"/>
            </a:avLst>
          </a:prstGeom>
          <a:solidFill>
            <a:srgbClr val="6666FF"/>
          </a:solidFill>
          <a:ln w="38100">
            <a:solidFill>
              <a:schemeClr val="tx1"/>
            </a:solidFill>
            <a:miter lim="800000"/>
            <a:headEnd/>
            <a:tailEnd/>
          </a:ln>
        </p:spPr>
        <p:txBody>
          <a:bodyPr wrap="none" anchor="ctr"/>
          <a:lstStyle/>
          <a:p>
            <a:pPr algn="r"/>
            <a:r>
              <a:rPr lang="en-US" dirty="0">
                <a:solidFill>
                  <a:schemeClr val="bg1"/>
                </a:solidFill>
                <a:latin typeface="Arial" pitchFamily="34" charset="0"/>
              </a:rPr>
              <a:t>y.read(0)</a:t>
            </a:r>
          </a:p>
        </p:txBody>
      </p:sp>
      <p:sp>
        <p:nvSpPr>
          <p:cNvPr id="177161" name="AutoShape 7"/>
          <p:cNvSpPr>
            <a:spLocks noChangeArrowheads="1"/>
          </p:cNvSpPr>
          <p:nvPr/>
        </p:nvSpPr>
        <p:spPr bwMode="auto">
          <a:xfrm>
            <a:off x="2225675" y="3048000"/>
            <a:ext cx="1828800" cy="990600"/>
          </a:xfrm>
          <a:prstGeom prst="leftRightArrow">
            <a:avLst>
              <a:gd name="adj1" fmla="val 50000"/>
              <a:gd name="adj2" fmla="val 36923"/>
            </a:avLst>
          </a:prstGeom>
          <a:solidFill>
            <a:srgbClr val="FF0000"/>
          </a:solidFill>
          <a:ln w="38100">
            <a:solidFill>
              <a:schemeClr val="tx1"/>
            </a:solidFill>
            <a:miter lim="800000"/>
            <a:headEnd/>
            <a:tailEnd/>
          </a:ln>
        </p:spPr>
        <p:txBody>
          <a:bodyPr wrap="none" anchor="ctr"/>
          <a:lstStyle/>
          <a:p>
            <a:pPr algn="r"/>
            <a:r>
              <a:rPr lang="en-US" dirty="0">
                <a:solidFill>
                  <a:schemeClr val="bg1"/>
                </a:solidFill>
                <a:latin typeface="Arial" pitchFamily="34" charset="0"/>
              </a:rPr>
              <a:t>y.write(1)</a:t>
            </a:r>
          </a:p>
        </p:txBody>
      </p:sp>
      <p:sp>
        <p:nvSpPr>
          <p:cNvPr id="177162" name="AutoShape 8"/>
          <p:cNvSpPr>
            <a:spLocks noChangeArrowheads="1"/>
          </p:cNvSpPr>
          <p:nvPr/>
        </p:nvSpPr>
        <p:spPr bwMode="auto">
          <a:xfrm>
            <a:off x="5159375" y="3076575"/>
            <a:ext cx="1828800" cy="990600"/>
          </a:xfrm>
          <a:prstGeom prst="leftRightArrow">
            <a:avLst>
              <a:gd name="adj1" fmla="val 50000"/>
              <a:gd name="adj2" fmla="val 36923"/>
            </a:avLst>
          </a:prstGeom>
          <a:solidFill>
            <a:srgbClr val="FF0000"/>
          </a:solidFill>
          <a:ln w="38100">
            <a:solidFill>
              <a:schemeClr val="tx1"/>
            </a:solidFill>
            <a:miter lim="800000"/>
            <a:headEnd/>
            <a:tailEnd/>
          </a:ln>
        </p:spPr>
        <p:txBody>
          <a:bodyPr wrap="none" anchor="ctr"/>
          <a:lstStyle/>
          <a:p>
            <a:pPr algn="r"/>
            <a:r>
              <a:rPr lang="en-US" dirty="0">
                <a:solidFill>
                  <a:schemeClr val="bg1"/>
                </a:solidFill>
                <a:latin typeface="Arial" pitchFamily="34" charset="0"/>
              </a:rPr>
              <a:t>x.read(0)</a:t>
            </a:r>
          </a:p>
        </p:txBody>
      </p:sp>
      <p:pic>
        <p:nvPicPr>
          <p:cNvPr id="12" name="Picture 7"/>
          <p:cNvPicPr>
            <a:picLocks noChangeAspect="1" noChangeArrowheads="1"/>
          </p:cNvPicPr>
          <p:nvPr/>
        </p:nvPicPr>
        <p:blipFill>
          <a:blip r:embed="rId4" cstate="print"/>
          <a:srcRect/>
          <a:stretch>
            <a:fillRect/>
          </a:stretch>
        </p:blipFill>
        <p:spPr bwMode="auto">
          <a:xfrm>
            <a:off x="655638" y="6157913"/>
            <a:ext cx="587375" cy="587375"/>
          </a:xfrm>
          <a:prstGeom prst="rect">
            <a:avLst/>
          </a:prstGeom>
          <a:noFill/>
          <a:ln w="9525">
            <a:noFill/>
            <a:miter lim="800000"/>
            <a:headEnd/>
            <a:tailEnd/>
          </a:ln>
        </p:spPr>
      </p:pic>
      <p:sp>
        <p:nvSpPr>
          <p:cNvPr id="2" name="TextBox 1">
            <a:extLst>
              <a:ext uri="{FF2B5EF4-FFF2-40B4-BE49-F238E27FC236}">
                <a16:creationId xmlns:a16="http://schemas.microsoft.com/office/drawing/2014/main" id="{C91DD6CF-CAA9-1283-2D61-ED7BDA7482E0}"/>
              </a:ext>
            </a:extLst>
          </p:cNvPr>
          <p:cNvSpPr txBox="1"/>
          <p:nvPr/>
        </p:nvSpPr>
        <p:spPr bwMode="auto">
          <a:xfrm>
            <a:off x="967895" y="4605992"/>
            <a:ext cx="5585305" cy="523220"/>
          </a:xfrm>
          <a:prstGeom prst="rect">
            <a:avLst/>
          </a:prstGeom>
          <a:solidFill>
            <a:schemeClr val="tx1"/>
          </a:solidFill>
          <a:ln w="76200">
            <a:solidFill>
              <a:srgbClr val="FF000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eaLnBrk="1" hangingPunct="1">
              <a:spcBef>
                <a:spcPct val="20000"/>
              </a:spcBef>
            </a:pPr>
            <a:r>
              <a:rPr lang="en-US" sz="2800" b="0" dirty="0">
                <a:solidFill>
                  <a:srgbClr val="FFFF00"/>
                </a:solidFill>
                <a:latin typeface="Arial" pitchFamily="34" charset="0"/>
              </a:rPr>
              <a:t>Is this behavior really so wrong?</a:t>
            </a:r>
          </a:p>
        </p:txBody>
      </p:sp>
      <p:grpSp>
        <p:nvGrpSpPr>
          <p:cNvPr id="3" name="Group 9">
            <a:extLst>
              <a:ext uri="{FF2B5EF4-FFF2-40B4-BE49-F238E27FC236}">
                <a16:creationId xmlns:a16="http://schemas.microsoft.com/office/drawing/2014/main" id="{63F866C6-3B3C-C187-D63C-9DD331B3735D}"/>
              </a:ext>
            </a:extLst>
          </p:cNvPr>
          <p:cNvGrpSpPr>
            <a:grpSpLocks/>
          </p:cNvGrpSpPr>
          <p:nvPr/>
        </p:nvGrpSpPr>
        <p:grpSpPr bwMode="auto">
          <a:xfrm>
            <a:off x="838200" y="5257800"/>
            <a:ext cx="7391400" cy="762000"/>
            <a:chOff x="528" y="3312"/>
            <a:chExt cx="4656" cy="480"/>
          </a:xfrm>
        </p:grpSpPr>
        <p:sp>
          <p:nvSpPr>
            <p:cNvPr id="4" name="AutoShape 10">
              <a:extLst>
                <a:ext uri="{FF2B5EF4-FFF2-40B4-BE49-F238E27FC236}">
                  <a16:creationId xmlns:a16="http://schemas.microsoft.com/office/drawing/2014/main" id="{F2EF0DAE-CFB7-C0D5-6BA0-6B8486B65856}"/>
                </a:ext>
              </a:extLst>
            </p:cNvPr>
            <p:cNvSpPr>
              <a:spLocks noChangeArrowheads="1"/>
            </p:cNvSpPr>
            <p:nvPr/>
          </p:nvSpPr>
          <p:spPr bwMode="auto">
            <a:xfrm>
              <a:off x="528" y="3312"/>
              <a:ext cx="4656" cy="480"/>
            </a:xfrm>
            <a:prstGeom prst="rightArrow">
              <a:avLst>
                <a:gd name="adj1" fmla="val 50000"/>
                <a:gd name="adj2" fmla="val 242500"/>
              </a:avLst>
            </a:prstGeom>
            <a:solidFill>
              <a:srgbClr val="0099FF"/>
            </a:solidFill>
            <a:ln w="38100">
              <a:solidFill>
                <a:srgbClr val="0099FF"/>
              </a:solidFill>
              <a:miter lim="800000"/>
              <a:headEnd/>
              <a:tailEnd/>
            </a:ln>
          </p:spPr>
          <p:txBody>
            <a:bodyPr wrap="none" anchor="ctr"/>
            <a:lstStyle/>
            <a:p>
              <a:endParaRPr lang="en-US" dirty="0">
                <a:latin typeface="Courier New" pitchFamily="49" charset="0"/>
              </a:endParaRPr>
            </a:p>
          </p:txBody>
        </p:sp>
        <p:sp>
          <p:nvSpPr>
            <p:cNvPr id="5" name="Text Box 11">
              <a:extLst>
                <a:ext uri="{FF2B5EF4-FFF2-40B4-BE49-F238E27FC236}">
                  <a16:creationId xmlns:a16="http://schemas.microsoft.com/office/drawing/2014/main" id="{1A816708-23DF-8FAF-9C0F-9A128E4DCAC2}"/>
                </a:ext>
              </a:extLst>
            </p:cNvPr>
            <p:cNvSpPr txBox="1">
              <a:spLocks noChangeArrowheads="1"/>
            </p:cNvSpPr>
            <p:nvPr/>
          </p:nvSpPr>
          <p:spPr bwMode="auto">
            <a:xfrm>
              <a:off x="2143" y="3408"/>
              <a:ext cx="483" cy="291"/>
            </a:xfrm>
            <a:prstGeom prst="rect">
              <a:avLst/>
            </a:prstGeom>
            <a:noFill/>
            <a:ln w="9525">
              <a:noFill/>
              <a:miter lim="800000"/>
              <a:headEnd/>
              <a:tailEnd/>
            </a:ln>
          </p:spPr>
          <p:txBody>
            <a:bodyPr wrap="none">
              <a:spAutoFit/>
            </a:bodyPr>
            <a:lstStyle/>
            <a:p>
              <a:pPr algn="r"/>
              <a:r>
                <a:rPr lang="en-US" b="0" dirty="0">
                  <a:solidFill>
                    <a:schemeClr val="bg1"/>
                  </a:solidFill>
                  <a:latin typeface="Arial" pitchFamily="34" charset="0"/>
                </a:rPr>
                <a:t>time</a:t>
              </a: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17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a:xfrm>
            <a:off x="3124200" y="6248400"/>
            <a:ext cx="2895600" cy="457200"/>
          </a:xfrm>
        </p:spPr>
        <p:txBody>
          <a:bodyPr/>
          <a:lstStyle/>
          <a:p>
            <a:pPr>
              <a:defRPr/>
            </a:pPr>
            <a:r>
              <a:rPr lang="en-US" b="0" dirty="0">
                <a:latin typeface="Arial" pitchFamily="34" charset="0"/>
                <a:cs typeface="+mn-cs"/>
              </a:rPr>
              <a:t>Art of Multiprocessor Programming</a:t>
            </a:r>
          </a:p>
        </p:txBody>
      </p:sp>
      <p:sp>
        <p:nvSpPr>
          <p:cNvPr id="5" name="Slide Number Placeholder 4"/>
          <p:cNvSpPr>
            <a:spLocks noGrp="1"/>
          </p:cNvSpPr>
          <p:nvPr>
            <p:ph type="sldNum" sz="quarter" idx="11"/>
          </p:nvPr>
        </p:nvSpPr>
        <p:spPr>
          <a:xfrm>
            <a:off x="6553200" y="6248400"/>
            <a:ext cx="1905000" cy="457200"/>
          </a:xfrm>
        </p:spPr>
        <p:txBody>
          <a:bodyPr/>
          <a:lstStyle/>
          <a:p>
            <a:pPr>
              <a:defRPr/>
            </a:pPr>
            <a:fld id="{94544026-DDD2-49B7-AD52-AB9569829C03}" type="slidenum">
              <a:rPr lang="x-none" b="0">
                <a:latin typeface="Arial" pitchFamily="34" charset="0"/>
                <a:cs typeface="+mn-cs"/>
              </a:rPr>
              <a:pPr>
                <a:defRPr/>
              </a:pPr>
              <a:t>173</a:t>
            </a:fld>
            <a:endParaRPr lang="en-US" b="0" dirty="0">
              <a:latin typeface="Arial" pitchFamily="34" charset="0"/>
              <a:cs typeface="+mn-cs"/>
            </a:endParaRPr>
          </a:p>
        </p:txBody>
      </p:sp>
      <p:sp>
        <p:nvSpPr>
          <p:cNvPr id="178180" name="Rectangle 2"/>
          <p:cNvSpPr>
            <a:spLocks noGrp="1" noChangeArrowheads="1"/>
          </p:cNvSpPr>
          <p:nvPr>
            <p:ph type="title" idx="4294967295"/>
          </p:nvPr>
        </p:nvSpPr>
        <p:spPr/>
        <p:txBody>
          <a:bodyPr/>
          <a:lstStyle/>
          <a:p>
            <a:pPr eaLnBrk="1" hangingPunct="1"/>
            <a:r>
              <a:rPr lang="en-US" dirty="0"/>
              <a:t>Opinion: It</a:t>
            </a:r>
            <a:r>
              <a:rPr lang="en-US" dirty="0">
                <a:latin typeface="Arial" pitchFamily="34" charset="0"/>
              </a:rPr>
              <a:t>’</a:t>
            </a:r>
            <a:r>
              <a:rPr lang="en-US" dirty="0"/>
              <a:t>s Wrong</a:t>
            </a:r>
          </a:p>
        </p:txBody>
      </p:sp>
      <p:pic>
        <p:nvPicPr>
          <p:cNvPr id="6" name="Picture 7"/>
          <p:cNvPicPr>
            <a:picLocks noChangeAspect="1" noChangeArrowheads="1"/>
          </p:cNvPicPr>
          <p:nvPr/>
        </p:nvPicPr>
        <p:blipFill>
          <a:blip r:embed="rId3" cstate="print"/>
          <a:srcRect/>
          <a:stretch>
            <a:fillRect/>
          </a:stretch>
        </p:blipFill>
        <p:spPr bwMode="auto">
          <a:xfrm>
            <a:off x="655638" y="6157913"/>
            <a:ext cx="587375" cy="587375"/>
          </a:xfrm>
          <a:prstGeom prst="rect">
            <a:avLst/>
          </a:prstGeom>
          <a:noFill/>
          <a:ln w="9525">
            <a:noFill/>
            <a:miter lim="800000"/>
            <a:headEnd/>
            <a:tailEnd/>
          </a:ln>
        </p:spPr>
      </p:pic>
      <p:sp>
        <p:nvSpPr>
          <p:cNvPr id="2" name="TextBox 1">
            <a:extLst>
              <a:ext uri="{FF2B5EF4-FFF2-40B4-BE49-F238E27FC236}">
                <a16:creationId xmlns:a16="http://schemas.microsoft.com/office/drawing/2014/main" id="{9D3F13EA-328F-FC22-900E-3541FD1A0373}"/>
              </a:ext>
            </a:extLst>
          </p:cNvPr>
          <p:cNvSpPr txBox="1"/>
          <p:nvPr/>
        </p:nvSpPr>
        <p:spPr bwMode="auto">
          <a:xfrm>
            <a:off x="1243013" y="2250814"/>
            <a:ext cx="4930042" cy="480131"/>
          </a:xfrm>
          <a:prstGeom prst="rect">
            <a:avLst/>
          </a:prstGeom>
          <a:solidFill>
            <a:schemeClr val="tx1"/>
          </a:solidFill>
          <a:ln w="76200">
            <a:solidFill>
              <a:srgbClr val="7030A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eaLnBrk="1" hangingPunct="1">
              <a:lnSpc>
                <a:spcPct val="90000"/>
              </a:lnSpc>
            </a:pPr>
            <a:r>
              <a:rPr lang="en-US" sz="2800" b="0" dirty="0">
                <a:solidFill>
                  <a:srgbClr val="FFFF00"/>
                </a:solidFill>
              </a:rPr>
              <a:t>Is exactly the </a:t>
            </a:r>
            <a:r>
              <a:rPr lang="en-US" sz="2800" b="0" i="1" dirty="0">
                <a:solidFill>
                  <a:schemeClr val="bg1"/>
                </a:solidFill>
              </a:rPr>
              <a:t>flag principle</a:t>
            </a:r>
          </a:p>
        </p:txBody>
      </p:sp>
      <p:sp>
        <p:nvSpPr>
          <p:cNvPr id="3" name="TextBox 3">
            <a:extLst>
              <a:ext uri="{FF2B5EF4-FFF2-40B4-BE49-F238E27FC236}">
                <a16:creationId xmlns:a16="http://schemas.microsoft.com/office/drawing/2014/main" id="{1AF38163-DC4D-E123-06F7-95997CA283FE}"/>
              </a:ext>
            </a:extLst>
          </p:cNvPr>
          <p:cNvSpPr txBox="1"/>
          <p:nvPr/>
        </p:nvSpPr>
        <p:spPr bwMode="auto">
          <a:xfrm>
            <a:off x="1243013" y="1494990"/>
            <a:ext cx="6884204" cy="523220"/>
          </a:xfrm>
          <a:prstGeom prst="rect">
            <a:avLst/>
          </a:prstGeom>
          <a:solidFill>
            <a:schemeClr val="tx1"/>
          </a:solidFill>
          <a:ln w="76200">
            <a:solidFill>
              <a:schemeClr val="accent2">
                <a:lumMod val="40000"/>
                <a:lumOff val="60000"/>
              </a:schemeClr>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eaLnBrk="1" hangingPunct="1"/>
            <a:r>
              <a:rPr lang="en-US" sz="2800" b="0" dirty="0">
                <a:solidFill>
                  <a:srgbClr val="FFFF00"/>
                </a:solidFill>
              </a:rPr>
              <a:t>This pattern: Write mine, read yours</a:t>
            </a:r>
          </a:p>
        </p:txBody>
      </p:sp>
      <p:sp>
        <p:nvSpPr>
          <p:cNvPr id="7" name="TextBox 6">
            <a:extLst>
              <a:ext uri="{FF2B5EF4-FFF2-40B4-BE49-F238E27FC236}">
                <a16:creationId xmlns:a16="http://schemas.microsoft.com/office/drawing/2014/main" id="{743D1930-1EFB-F3CC-F45A-5A6414B0BE27}"/>
              </a:ext>
            </a:extLst>
          </p:cNvPr>
          <p:cNvSpPr txBox="1"/>
          <p:nvPr/>
        </p:nvSpPr>
        <p:spPr bwMode="auto">
          <a:xfrm>
            <a:off x="1243013" y="2963549"/>
            <a:ext cx="4350378" cy="480131"/>
          </a:xfrm>
          <a:prstGeom prst="rect">
            <a:avLst/>
          </a:prstGeom>
          <a:solidFill>
            <a:schemeClr val="tx1"/>
          </a:solidFill>
          <a:ln w="76200">
            <a:solidFill>
              <a:srgbClr val="00FFFF"/>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eaLnBrk="1" hangingPunct="1">
              <a:lnSpc>
                <a:spcPct val="90000"/>
              </a:lnSpc>
              <a:spcBef>
                <a:spcPct val="20000"/>
              </a:spcBef>
            </a:pPr>
            <a:r>
              <a:rPr lang="en-US" sz="2800" b="0" dirty="0">
                <a:solidFill>
                  <a:srgbClr val="FFFF00"/>
                </a:solidFill>
              </a:rPr>
              <a:t>Beloved of Alice and Bob</a:t>
            </a:r>
          </a:p>
        </p:txBody>
      </p:sp>
      <p:sp>
        <p:nvSpPr>
          <p:cNvPr id="8" name="TextBox 7">
            <a:extLst>
              <a:ext uri="{FF2B5EF4-FFF2-40B4-BE49-F238E27FC236}">
                <a16:creationId xmlns:a16="http://schemas.microsoft.com/office/drawing/2014/main" id="{43273956-292B-97A3-C948-F5981934A1D7}"/>
              </a:ext>
            </a:extLst>
          </p:cNvPr>
          <p:cNvSpPr txBox="1"/>
          <p:nvPr/>
        </p:nvSpPr>
        <p:spPr bwMode="auto">
          <a:xfrm>
            <a:off x="1243013" y="3676284"/>
            <a:ext cx="6191030" cy="523220"/>
          </a:xfrm>
          <a:prstGeom prst="rect">
            <a:avLst/>
          </a:prstGeom>
          <a:solidFill>
            <a:schemeClr val="tx1"/>
          </a:solidFill>
          <a:ln w="76200">
            <a:solidFill>
              <a:srgbClr val="00CC0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eaLnBrk="1" hangingPunct="1"/>
            <a:r>
              <a:rPr lang="en-US" sz="2800" b="0" dirty="0">
                <a:solidFill>
                  <a:srgbClr val="FFFF00"/>
                </a:solidFill>
              </a:rPr>
              <a:t>The very heart of mutual exclusion</a:t>
            </a:r>
          </a:p>
        </p:txBody>
      </p:sp>
      <p:sp>
        <p:nvSpPr>
          <p:cNvPr id="9" name="TextBox 8">
            <a:extLst>
              <a:ext uri="{FF2B5EF4-FFF2-40B4-BE49-F238E27FC236}">
                <a16:creationId xmlns:a16="http://schemas.microsoft.com/office/drawing/2014/main" id="{9C5684F4-5351-2A87-5F7E-CA969AED36BB}"/>
              </a:ext>
            </a:extLst>
          </p:cNvPr>
          <p:cNvSpPr txBox="1"/>
          <p:nvPr/>
        </p:nvSpPr>
        <p:spPr bwMode="auto">
          <a:xfrm>
            <a:off x="1243013" y="4432108"/>
            <a:ext cx="5778074" cy="489429"/>
          </a:xfrm>
          <a:prstGeom prst="rect">
            <a:avLst/>
          </a:prstGeom>
          <a:solidFill>
            <a:schemeClr val="tx1"/>
          </a:solidFill>
          <a:ln w="76200">
            <a:solidFill>
              <a:srgbClr val="0000FF"/>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eaLnBrk="1" hangingPunct="1">
              <a:lnSpc>
                <a:spcPct val="90000"/>
              </a:lnSpc>
            </a:pPr>
            <a:r>
              <a:rPr lang="en-US" sz="2800" b="0" dirty="0">
                <a:solidFill>
                  <a:srgbClr val="FFFF00"/>
                </a:solidFill>
              </a:rPr>
              <a:t>Relied on by Peterson, Bakery, etc.</a:t>
            </a:r>
          </a:p>
        </p:txBody>
      </p:sp>
      <p:sp>
        <p:nvSpPr>
          <p:cNvPr id="10" name="TextBox 9">
            <a:extLst>
              <a:ext uri="{FF2B5EF4-FFF2-40B4-BE49-F238E27FC236}">
                <a16:creationId xmlns:a16="http://schemas.microsoft.com/office/drawing/2014/main" id="{72BB86C8-7E54-A76F-5776-2A5297031601}"/>
              </a:ext>
            </a:extLst>
          </p:cNvPr>
          <p:cNvSpPr txBox="1"/>
          <p:nvPr/>
        </p:nvSpPr>
        <p:spPr bwMode="auto">
          <a:xfrm>
            <a:off x="1243013" y="5154142"/>
            <a:ext cx="2711619" cy="480131"/>
          </a:xfrm>
          <a:prstGeom prst="rect">
            <a:avLst/>
          </a:prstGeom>
          <a:solidFill>
            <a:schemeClr val="tx1"/>
          </a:solidFill>
          <a:ln w="76200">
            <a:solidFill>
              <a:srgbClr val="FF000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eaLnBrk="1" hangingPunct="1">
              <a:lnSpc>
                <a:spcPct val="90000"/>
              </a:lnSpc>
            </a:pPr>
            <a:r>
              <a:rPr lang="en-US" sz="2800" b="0" dirty="0">
                <a:solidFill>
                  <a:srgbClr val="FFFF00"/>
                </a:solidFill>
              </a:rPr>
              <a:t>non-negotiable!</a:t>
            </a:r>
            <a:endParaRPr lang="en-US" sz="2800" b="0" i="1" dirty="0">
              <a:solidFill>
                <a:srgbClr val="FFFF0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8"/>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9"/>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7" grpId="0" animBg="1"/>
      <p:bldP spid="8" grpId="0" animBg="1"/>
      <p:bldP spid="9" grpId="0" animBg="1"/>
      <p:bldP spid="10" grpId="0" animBg="1"/>
    </p:bldLst>
  </p:timing>
</p:sld>
</file>

<file path=ppt/slides/slide1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09" name="Footer Placeholder 3"/>
          <p:cNvSpPr>
            <a:spLocks noGrp="1"/>
          </p:cNvSpPr>
          <p:nvPr>
            <p:ph type="ftr"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4400" b="1">
                <a:solidFill>
                  <a:srgbClr val="0000FF"/>
                </a:solidFill>
                <a:latin typeface="Comic Sans MS" charset="0"/>
                <a:ea typeface="ＭＳ Ｐゴシック" charset="0"/>
                <a:cs typeface="ＭＳ Ｐゴシック" charset="0"/>
              </a:defRPr>
            </a:lvl1pPr>
            <a:lvl2pPr marL="742950" indent="-285750" eaLnBrk="0" hangingPunct="0">
              <a:defRPr sz="4400" b="1">
                <a:solidFill>
                  <a:srgbClr val="0000FF"/>
                </a:solidFill>
                <a:latin typeface="Comic Sans MS" charset="0"/>
                <a:ea typeface="ＭＳ Ｐゴシック" charset="0"/>
              </a:defRPr>
            </a:lvl2pPr>
            <a:lvl3pPr marL="1143000" indent="-228600" eaLnBrk="0" hangingPunct="0">
              <a:defRPr sz="4400" b="1">
                <a:solidFill>
                  <a:srgbClr val="0000FF"/>
                </a:solidFill>
                <a:latin typeface="Comic Sans MS" charset="0"/>
                <a:ea typeface="ＭＳ Ｐゴシック" charset="0"/>
              </a:defRPr>
            </a:lvl3pPr>
            <a:lvl4pPr marL="1600200" indent="-228600" eaLnBrk="0" hangingPunct="0">
              <a:defRPr sz="4400" b="1">
                <a:solidFill>
                  <a:srgbClr val="0000FF"/>
                </a:solidFill>
                <a:latin typeface="Comic Sans MS" charset="0"/>
                <a:ea typeface="ＭＳ Ｐゴシック" charset="0"/>
              </a:defRPr>
            </a:lvl4pPr>
            <a:lvl5pPr marL="2057400" indent="-228600" eaLnBrk="0" hangingPunct="0">
              <a:defRPr sz="4400" b="1">
                <a:solidFill>
                  <a:srgbClr val="0000FF"/>
                </a:solidFill>
                <a:latin typeface="Comic Sans MS" charset="0"/>
                <a:ea typeface="ＭＳ Ｐゴシック" charset="0"/>
              </a:defRPr>
            </a:lvl5pPr>
            <a:lvl6pPr marL="2514600" indent="-228600" eaLnBrk="0" fontAlgn="base" hangingPunct="0">
              <a:spcBef>
                <a:spcPct val="0"/>
              </a:spcBef>
              <a:spcAft>
                <a:spcPct val="0"/>
              </a:spcAft>
              <a:defRPr sz="4400" b="1">
                <a:solidFill>
                  <a:srgbClr val="0000FF"/>
                </a:solidFill>
                <a:latin typeface="Comic Sans MS" charset="0"/>
                <a:ea typeface="ＭＳ Ｐゴシック" charset="0"/>
              </a:defRPr>
            </a:lvl6pPr>
            <a:lvl7pPr marL="2971800" indent="-228600" eaLnBrk="0" fontAlgn="base" hangingPunct="0">
              <a:spcBef>
                <a:spcPct val="0"/>
              </a:spcBef>
              <a:spcAft>
                <a:spcPct val="0"/>
              </a:spcAft>
              <a:defRPr sz="4400" b="1">
                <a:solidFill>
                  <a:srgbClr val="0000FF"/>
                </a:solidFill>
                <a:latin typeface="Comic Sans MS" charset="0"/>
                <a:ea typeface="ＭＳ Ｐゴシック" charset="0"/>
              </a:defRPr>
            </a:lvl7pPr>
            <a:lvl8pPr marL="3429000" indent="-228600" eaLnBrk="0" fontAlgn="base" hangingPunct="0">
              <a:spcBef>
                <a:spcPct val="0"/>
              </a:spcBef>
              <a:spcAft>
                <a:spcPct val="0"/>
              </a:spcAft>
              <a:defRPr sz="4400" b="1">
                <a:solidFill>
                  <a:srgbClr val="0000FF"/>
                </a:solidFill>
                <a:latin typeface="Comic Sans MS" charset="0"/>
                <a:ea typeface="ＭＳ Ｐゴシック" charset="0"/>
              </a:defRPr>
            </a:lvl8pPr>
            <a:lvl9pPr marL="3886200" indent="-228600" eaLnBrk="0" fontAlgn="base" hangingPunct="0">
              <a:spcBef>
                <a:spcPct val="0"/>
              </a:spcBef>
              <a:spcAft>
                <a:spcPct val="0"/>
              </a:spcAft>
              <a:defRPr sz="4400" b="1">
                <a:solidFill>
                  <a:srgbClr val="0000FF"/>
                </a:solidFill>
                <a:latin typeface="Comic Sans MS" charset="0"/>
                <a:ea typeface="ＭＳ Ｐゴシック" charset="0"/>
              </a:defRPr>
            </a:lvl9pPr>
          </a:lstStyle>
          <a:p>
            <a:r>
              <a:rPr lang="en-US" sz="1400" b="0" dirty="0">
                <a:solidFill>
                  <a:srgbClr val="FFFF00"/>
                </a:solidFill>
                <a:latin typeface="Arial" charset="0"/>
                <a:cs typeface="Arial" charset="0"/>
              </a:rPr>
              <a:t>Art of Multiprocessor Programming</a:t>
            </a:r>
          </a:p>
        </p:txBody>
      </p:sp>
      <p:sp>
        <p:nvSpPr>
          <p:cNvPr id="145410" name="Slide Number Placeholder 4"/>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4400" b="1">
                <a:solidFill>
                  <a:srgbClr val="0000FF"/>
                </a:solidFill>
                <a:latin typeface="Comic Sans MS" charset="0"/>
                <a:ea typeface="ＭＳ Ｐゴシック" charset="0"/>
                <a:cs typeface="ＭＳ Ｐゴシック" charset="0"/>
              </a:defRPr>
            </a:lvl1pPr>
            <a:lvl2pPr marL="742950" indent="-285750" eaLnBrk="0" hangingPunct="0">
              <a:defRPr sz="4400" b="1">
                <a:solidFill>
                  <a:srgbClr val="0000FF"/>
                </a:solidFill>
                <a:latin typeface="Comic Sans MS" charset="0"/>
                <a:ea typeface="ＭＳ Ｐゴシック" charset="0"/>
              </a:defRPr>
            </a:lvl2pPr>
            <a:lvl3pPr marL="1143000" indent="-228600" eaLnBrk="0" hangingPunct="0">
              <a:defRPr sz="4400" b="1">
                <a:solidFill>
                  <a:srgbClr val="0000FF"/>
                </a:solidFill>
                <a:latin typeface="Comic Sans MS" charset="0"/>
                <a:ea typeface="ＭＳ Ｐゴシック" charset="0"/>
              </a:defRPr>
            </a:lvl3pPr>
            <a:lvl4pPr marL="1600200" indent="-228600" eaLnBrk="0" hangingPunct="0">
              <a:defRPr sz="4400" b="1">
                <a:solidFill>
                  <a:srgbClr val="0000FF"/>
                </a:solidFill>
                <a:latin typeface="Comic Sans MS" charset="0"/>
                <a:ea typeface="ＭＳ Ｐゴシック" charset="0"/>
              </a:defRPr>
            </a:lvl4pPr>
            <a:lvl5pPr marL="2057400" indent="-228600" eaLnBrk="0" hangingPunct="0">
              <a:defRPr sz="4400" b="1">
                <a:solidFill>
                  <a:srgbClr val="0000FF"/>
                </a:solidFill>
                <a:latin typeface="Comic Sans MS" charset="0"/>
                <a:ea typeface="ＭＳ Ｐゴシック" charset="0"/>
              </a:defRPr>
            </a:lvl5pPr>
            <a:lvl6pPr marL="2514600" indent="-228600" eaLnBrk="0" fontAlgn="base" hangingPunct="0">
              <a:spcBef>
                <a:spcPct val="0"/>
              </a:spcBef>
              <a:spcAft>
                <a:spcPct val="0"/>
              </a:spcAft>
              <a:defRPr sz="4400" b="1">
                <a:solidFill>
                  <a:srgbClr val="0000FF"/>
                </a:solidFill>
                <a:latin typeface="Comic Sans MS" charset="0"/>
                <a:ea typeface="ＭＳ Ｐゴシック" charset="0"/>
              </a:defRPr>
            </a:lvl6pPr>
            <a:lvl7pPr marL="2971800" indent="-228600" eaLnBrk="0" fontAlgn="base" hangingPunct="0">
              <a:spcBef>
                <a:spcPct val="0"/>
              </a:spcBef>
              <a:spcAft>
                <a:spcPct val="0"/>
              </a:spcAft>
              <a:defRPr sz="4400" b="1">
                <a:solidFill>
                  <a:srgbClr val="0000FF"/>
                </a:solidFill>
                <a:latin typeface="Comic Sans MS" charset="0"/>
                <a:ea typeface="ＭＳ Ｐゴシック" charset="0"/>
              </a:defRPr>
            </a:lvl7pPr>
            <a:lvl8pPr marL="3429000" indent="-228600" eaLnBrk="0" fontAlgn="base" hangingPunct="0">
              <a:spcBef>
                <a:spcPct val="0"/>
              </a:spcBef>
              <a:spcAft>
                <a:spcPct val="0"/>
              </a:spcAft>
              <a:defRPr sz="4400" b="1">
                <a:solidFill>
                  <a:srgbClr val="0000FF"/>
                </a:solidFill>
                <a:latin typeface="Comic Sans MS" charset="0"/>
                <a:ea typeface="ＭＳ Ｐゴシック" charset="0"/>
              </a:defRPr>
            </a:lvl8pPr>
            <a:lvl9pPr marL="3886200" indent="-228600" eaLnBrk="0" fontAlgn="base" hangingPunct="0">
              <a:spcBef>
                <a:spcPct val="0"/>
              </a:spcBef>
              <a:spcAft>
                <a:spcPct val="0"/>
              </a:spcAft>
              <a:defRPr sz="4400" b="1">
                <a:solidFill>
                  <a:srgbClr val="0000FF"/>
                </a:solidFill>
                <a:latin typeface="Comic Sans MS" charset="0"/>
                <a:ea typeface="ＭＳ Ｐゴシック" charset="0"/>
              </a:defRPr>
            </a:lvl9pPr>
          </a:lstStyle>
          <a:p>
            <a:fld id="{DAB110AD-747A-1D4B-A8AD-677E3B5E61C0}" type="slidenum">
              <a:rPr lang="ar-SA" sz="1400" b="0">
                <a:solidFill>
                  <a:srgbClr val="FFFF00"/>
                </a:solidFill>
                <a:latin typeface="Arial" charset="0"/>
                <a:cs typeface="Arial" charset="0"/>
              </a:rPr>
              <a:pPr/>
              <a:t>174</a:t>
            </a:fld>
            <a:endParaRPr lang="en-US" sz="1400" b="0" dirty="0">
              <a:solidFill>
                <a:srgbClr val="FFFF00"/>
              </a:solidFill>
              <a:latin typeface="Arial" charset="0"/>
              <a:cs typeface="Arial" charset="0"/>
            </a:endParaRPr>
          </a:p>
        </p:txBody>
      </p:sp>
      <p:pic>
        <p:nvPicPr>
          <p:cNvPr id="145411" name="Picture 8" descr="magic"/>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540000" y="2540000"/>
            <a:ext cx="127000" cy="12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5412" name="Rectangle 2"/>
          <p:cNvSpPr>
            <a:spLocks noGrp="1" noChangeArrowheads="1"/>
          </p:cNvSpPr>
          <p:nvPr>
            <p:ph type="title"/>
          </p:nvPr>
        </p:nvSpPr>
        <p:spPr/>
        <p:txBody>
          <a:bodyPr/>
          <a:lstStyle/>
          <a:p>
            <a:r>
              <a:rPr lang="en-US" sz="4000" dirty="0">
                <a:latin typeface="Arial" charset="0"/>
              </a:rPr>
              <a:t>Peterson</a:t>
            </a:r>
            <a:r>
              <a:rPr lang="fr-FR" altLang="ja-JP" sz="4000" dirty="0">
                <a:latin typeface="Arial" charset="0"/>
              </a:rPr>
              <a:t>'</a:t>
            </a:r>
            <a:r>
              <a:rPr lang="en-US" altLang="ja-JP" sz="4000" dirty="0">
                <a:latin typeface="Arial" charset="0"/>
              </a:rPr>
              <a:t>s Algorithm</a:t>
            </a:r>
            <a:endParaRPr lang="en-US" sz="4000" dirty="0">
              <a:latin typeface="Arial" charset="0"/>
            </a:endParaRPr>
          </a:p>
        </p:txBody>
      </p:sp>
      <p:sp>
        <p:nvSpPr>
          <p:cNvPr id="145413" name="Rectangle 4"/>
          <p:cNvSpPr>
            <a:spLocks noChangeArrowheads="1"/>
          </p:cNvSpPr>
          <p:nvPr/>
        </p:nvSpPr>
        <p:spPr bwMode="auto">
          <a:xfrm>
            <a:off x="1066800" y="2514600"/>
            <a:ext cx="6781800" cy="2971800"/>
          </a:xfrm>
          <a:prstGeom prst="rect">
            <a:avLst/>
          </a:prstGeom>
          <a:solidFill>
            <a:schemeClr val="tx1"/>
          </a:solidFill>
          <a:ln>
            <a:noFill/>
          </a:ln>
        </p:spPr>
        <p:txBody>
          <a:bodyPr/>
          <a:lstStyle/>
          <a:p>
            <a:r>
              <a:rPr lang="en-US" b="0" dirty="0">
                <a:solidFill>
                  <a:srgbClr val="569CD6"/>
                </a:solidFill>
                <a:effectLst/>
                <a:latin typeface="Consolas" panose="020B0609020204030204" pitchFamily="49" charset="0"/>
              </a:rPr>
              <a:t>public</a:t>
            </a:r>
            <a:r>
              <a:rPr lang="en-US" b="0" dirty="0">
                <a:solidFill>
                  <a:srgbClr val="D4D4D4"/>
                </a:solidFill>
                <a:effectLst/>
                <a:latin typeface="Consolas" panose="020B0609020204030204" pitchFamily="49" charset="0"/>
              </a:rPr>
              <a:t> </a:t>
            </a:r>
            <a:r>
              <a:rPr lang="en-US" b="0" dirty="0">
                <a:solidFill>
                  <a:srgbClr val="4EC9B0"/>
                </a:solidFill>
                <a:effectLst/>
                <a:latin typeface="Consolas" panose="020B0609020204030204" pitchFamily="49" charset="0"/>
              </a:rPr>
              <a:t>void</a:t>
            </a:r>
            <a:r>
              <a:rPr lang="en-US" b="0" dirty="0">
                <a:solidFill>
                  <a:srgbClr val="D4D4D4"/>
                </a:solidFill>
                <a:effectLst/>
                <a:latin typeface="Consolas" panose="020B0609020204030204" pitchFamily="49" charset="0"/>
              </a:rPr>
              <a:t> </a:t>
            </a:r>
            <a:r>
              <a:rPr lang="en-US" b="0" dirty="0">
                <a:solidFill>
                  <a:srgbClr val="DCDCAA"/>
                </a:solidFill>
                <a:effectLst/>
                <a:latin typeface="Consolas" panose="020B0609020204030204" pitchFamily="49" charset="0"/>
              </a:rPr>
              <a:t>lock</a:t>
            </a:r>
            <a:r>
              <a:rPr lang="en-US" b="0" dirty="0">
                <a:solidFill>
                  <a:srgbClr val="D4D4D4"/>
                </a:solidFill>
                <a:effectLst/>
                <a:latin typeface="Consolas" panose="020B0609020204030204" pitchFamily="49" charset="0"/>
              </a:rPr>
              <a:t>() {</a:t>
            </a:r>
          </a:p>
          <a:p>
            <a:r>
              <a:rPr lang="en-US" b="0" dirty="0">
                <a:solidFill>
                  <a:srgbClr val="D4D4D4"/>
                </a:solidFill>
                <a:effectLst/>
                <a:latin typeface="Consolas" panose="020B0609020204030204" pitchFamily="49" charset="0"/>
              </a:rPr>
              <a:t>    flag[i] = </a:t>
            </a:r>
            <a:r>
              <a:rPr lang="en-US" b="0" dirty="0">
                <a:solidFill>
                  <a:srgbClr val="569CD6"/>
                </a:solidFill>
                <a:effectLst/>
                <a:latin typeface="Consolas" panose="020B0609020204030204" pitchFamily="49" charset="0"/>
              </a:rPr>
              <a:t>true</a:t>
            </a:r>
            <a:r>
              <a:rPr lang="en-US" b="0" dirty="0">
                <a:solidFill>
                  <a:srgbClr val="D4D4D4"/>
                </a:solidFill>
                <a:effectLst/>
                <a:latin typeface="Consolas" panose="020B0609020204030204" pitchFamily="49" charset="0"/>
              </a:rPr>
              <a:t>; </a:t>
            </a:r>
          </a:p>
          <a:p>
            <a:r>
              <a:rPr lang="en-US" b="0" dirty="0">
                <a:solidFill>
                  <a:srgbClr val="D4D4D4"/>
                </a:solidFill>
                <a:effectLst/>
                <a:latin typeface="Consolas" panose="020B0609020204030204" pitchFamily="49" charset="0"/>
              </a:rPr>
              <a:t>    victim  = i; </a:t>
            </a:r>
          </a:p>
          <a:p>
            <a:r>
              <a:rPr lang="en-US" b="0" dirty="0">
                <a:solidFill>
                  <a:srgbClr val="D4D4D4"/>
                </a:solidFill>
                <a:effectLst/>
                <a:latin typeface="Consolas" panose="020B0609020204030204" pitchFamily="49" charset="0"/>
              </a:rPr>
              <a:t>    </a:t>
            </a:r>
            <a:r>
              <a:rPr lang="en-US" b="0" dirty="0">
                <a:solidFill>
                  <a:srgbClr val="C586C0"/>
                </a:solidFill>
                <a:effectLst/>
                <a:latin typeface="Consolas" panose="020B0609020204030204" pitchFamily="49" charset="0"/>
              </a:rPr>
              <a:t>while</a:t>
            </a:r>
            <a:r>
              <a:rPr lang="en-US" b="0" dirty="0">
                <a:solidFill>
                  <a:srgbClr val="D4D4D4"/>
                </a:solidFill>
                <a:effectLst/>
                <a:latin typeface="Consolas" panose="020B0609020204030204" pitchFamily="49" charset="0"/>
              </a:rPr>
              <a:t> (flag[j] &amp;&amp; victim == i) {};</a:t>
            </a:r>
          </a:p>
          <a:p>
            <a:r>
              <a:rPr lang="en-US" b="0" dirty="0">
                <a:solidFill>
                  <a:srgbClr val="D4D4D4"/>
                </a:solidFill>
                <a:effectLst/>
                <a:latin typeface="Consolas" panose="020B0609020204030204" pitchFamily="49" charset="0"/>
              </a:rPr>
              <a:t>   }</a:t>
            </a:r>
          </a:p>
          <a:p>
            <a:r>
              <a:rPr lang="en-US" b="0" dirty="0">
                <a:solidFill>
                  <a:srgbClr val="D4D4D4"/>
                </a:solidFill>
                <a:effectLst/>
                <a:latin typeface="Consolas" panose="020B0609020204030204" pitchFamily="49" charset="0"/>
              </a:rPr>
              <a:t>   </a:t>
            </a:r>
            <a:r>
              <a:rPr lang="en-US" b="0" dirty="0">
                <a:solidFill>
                  <a:srgbClr val="569CD6"/>
                </a:solidFill>
                <a:effectLst/>
                <a:latin typeface="Consolas" panose="020B0609020204030204" pitchFamily="49" charset="0"/>
              </a:rPr>
              <a:t>public</a:t>
            </a:r>
            <a:r>
              <a:rPr lang="en-US" b="0" dirty="0">
                <a:solidFill>
                  <a:srgbClr val="D4D4D4"/>
                </a:solidFill>
                <a:effectLst/>
                <a:latin typeface="Consolas" panose="020B0609020204030204" pitchFamily="49" charset="0"/>
              </a:rPr>
              <a:t> </a:t>
            </a:r>
            <a:r>
              <a:rPr lang="en-US" b="0" dirty="0">
                <a:solidFill>
                  <a:srgbClr val="4EC9B0"/>
                </a:solidFill>
                <a:effectLst/>
                <a:latin typeface="Consolas" panose="020B0609020204030204" pitchFamily="49" charset="0"/>
              </a:rPr>
              <a:t>void</a:t>
            </a:r>
            <a:r>
              <a:rPr lang="en-US" b="0" dirty="0">
                <a:solidFill>
                  <a:srgbClr val="D4D4D4"/>
                </a:solidFill>
                <a:effectLst/>
                <a:latin typeface="Consolas" panose="020B0609020204030204" pitchFamily="49" charset="0"/>
              </a:rPr>
              <a:t> </a:t>
            </a:r>
            <a:r>
              <a:rPr lang="en-US" b="0" dirty="0">
                <a:solidFill>
                  <a:srgbClr val="DCDCAA"/>
                </a:solidFill>
                <a:effectLst/>
                <a:latin typeface="Consolas" panose="020B0609020204030204" pitchFamily="49" charset="0"/>
              </a:rPr>
              <a:t>unlock</a:t>
            </a:r>
            <a:r>
              <a:rPr lang="en-US" b="0" dirty="0">
                <a:solidFill>
                  <a:srgbClr val="D4D4D4"/>
                </a:solidFill>
                <a:effectLst/>
                <a:latin typeface="Consolas" panose="020B0609020204030204" pitchFamily="49" charset="0"/>
              </a:rPr>
              <a:t>() {</a:t>
            </a:r>
          </a:p>
          <a:p>
            <a:r>
              <a:rPr lang="en-US" b="0" dirty="0">
                <a:solidFill>
                  <a:srgbClr val="D4D4D4"/>
                </a:solidFill>
                <a:effectLst/>
                <a:latin typeface="Consolas" panose="020B0609020204030204" pitchFamily="49" charset="0"/>
              </a:rPr>
              <a:t>    flag[i] = </a:t>
            </a:r>
            <a:r>
              <a:rPr lang="en-US" b="0" dirty="0">
                <a:solidFill>
                  <a:srgbClr val="569CD6"/>
                </a:solidFill>
                <a:effectLst/>
                <a:latin typeface="Consolas" panose="020B0609020204030204" pitchFamily="49" charset="0"/>
              </a:rPr>
              <a:t>false</a:t>
            </a:r>
            <a:r>
              <a:rPr lang="en-US" b="0" dirty="0">
                <a:solidFill>
                  <a:srgbClr val="D4D4D4"/>
                </a:solidFill>
                <a:effectLst/>
                <a:latin typeface="Consolas" panose="020B0609020204030204" pitchFamily="49" charset="0"/>
              </a:rPr>
              <a:t>;</a:t>
            </a:r>
          </a:p>
          <a:p>
            <a:r>
              <a:rPr lang="en-US" b="0" dirty="0">
                <a:solidFill>
                  <a:srgbClr val="D4D4D4"/>
                </a:solidFill>
                <a:effectLst/>
                <a:latin typeface="Consolas" panose="020B0609020204030204" pitchFamily="49" charset="0"/>
              </a:rPr>
              <a:t>   }</a:t>
            </a:r>
          </a:p>
          <a:p>
            <a:r>
              <a:rPr lang="en-US" b="0" dirty="0">
                <a:solidFill>
                  <a:srgbClr val="D4D4D4"/>
                </a:solidFill>
                <a:effectLst/>
                <a:latin typeface="Consolas" panose="020B0609020204030204" pitchFamily="49" charset="0"/>
              </a:rPr>
              <a:t>   </a:t>
            </a:r>
          </a:p>
        </p:txBody>
      </p:sp>
    </p:spTree>
    <p:extLst>
      <p:ext uri="{BB962C8B-B14F-4D97-AF65-F5344CB8AC3E}">
        <p14:creationId xmlns:p14="http://schemas.microsoft.com/office/powerpoint/2010/main" val="4250463022"/>
      </p:ext>
    </p:extLst>
  </p:cSld>
  <p:clrMapOvr>
    <a:masterClrMapping/>
  </p:clrMapOvr>
</p:sld>
</file>

<file path=ppt/slides/slide1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89" name="Footer Placeholder 2"/>
          <p:cNvSpPr txBox="1">
            <a:spLocks noGrp="1"/>
          </p:cNvSpPr>
          <p:nvPr/>
        </p:nvSpPr>
        <p:spPr bwMode="auto">
          <a:xfrm>
            <a:off x="3124200" y="6248400"/>
            <a:ext cx="28956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4400" b="1">
                <a:solidFill>
                  <a:srgbClr val="0000FF"/>
                </a:solidFill>
                <a:latin typeface="Comic Sans MS" charset="0"/>
                <a:ea typeface="ＭＳ Ｐゴシック" charset="0"/>
                <a:cs typeface="ＭＳ Ｐゴシック" charset="0"/>
              </a:defRPr>
            </a:lvl1pPr>
            <a:lvl2pPr marL="742950" indent="-285750" eaLnBrk="0" hangingPunct="0">
              <a:defRPr sz="4400" b="1">
                <a:solidFill>
                  <a:srgbClr val="0000FF"/>
                </a:solidFill>
                <a:latin typeface="Comic Sans MS" charset="0"/>
                <a:ea typeface="ＭＳ Ｐゴシック" charset="0"/>
              </a:defRPr>
            </a:lvl2pPr>
            <a:lvl3pPr marL="1143000" indent="-228600" eaLnBrk="0" hangingPunct="0">
              <a:defRPr sz="4400" b="1">
                <a:solidFill>
                  <a:srgbClr val="0000FF"/>
                </a:solidFill>
                <a:latin typeface="Comic Sans MS" charset="0"/>
                <a:ea typeface="ＭＳ Ｐゴシック" charset="0"/>
              </a:defRPr>
            </a:lvl3pPr>
            <a:lvl4pPr marL="1600200" indent="-228600" eaLnBrk="0" hangingPunct="0">
              <a:defRPr sz="4400" b="1">
                <a:solidFill>
                  <a:srgbClr val="0000FF"/>
                </a:solidFill>
                <a:latin typeface="Comic Sans MS" charset="0"/>
                <a:ea typeface="ＭＳ Ｐゴシック" charset="0"/>
              </a:defRPr>
            </a:lvl4pPr>
            <a:lvl5pPr marL="2057400" indent="-228600" eaLnBrk="0" hangingPunct="0">
              <a:defRPr sz="4400" b="1">
                <a:solidFill>
                  <a:srgbClr val="0000FF"/>
                </a:solidFill>
                <a:latin typeface="Comic Sans MS" charset="0"/>
                <a:ea typeface="ＭＳ Ｐゴシック" charset="0"/>
              </a:defRPr>
            </a:lvl5pPr>
            <a:lvl6pPr marL="2514600" indent="-228600" eaLnBrk="0" fontAlgn="base" hangingPunct="0">
              <a:spcBef>
                <a:spcPct val="0"/>
              </a:spcBef>
              <a:spcAft>
                <a:spcPct val="0"/>
              </a:spcAft>
              <a:defRPr sz="4400" b="1">
                <a:solidFill>
                  <a:srgbClr val="0000FF"/>
                </a:solidFill>
                <a:latin typeface="Comic Sans MS" charset="0"/>
                <a:ea typeface="ＭＳ Ｐゴシック" charset="0"/>
              </a:defRPr>
            </a:lvl6pPr>
            <a:lvl7pPr marL="2971800" indent="-228600" eaLnBrk="0" fontAlgn="base" hangingPunct="0">
              <a:spcBef>
                <a:spcPct val="0"/>
              </a:spcBef>
              <a:spcAft>
                <a:spcPct val="0"/>
              </a:spcAft>
              <a:defRPr sz="4400" b="1">
                <a:solidFill>
                  <a:srgbClr val="0000FF"/>
                </a:solidFill>
                <a:latin typeface="Comic Sans MS" charset="0"/>
                <a:ea typeface="ＭＳ Ｐゴシック" charset="0"/>
              </a:defRPr>
            </a:lvl7pPr>
            <a:lvl8pPr marL="3429000" indent="-228600" eaLnBrk="0" fontAlgn="base" hangingPunct="0">
              <a:spcBef>
                <a:spcPct val="0"/>
              </a:spcBef>
              <a:spcAft>
                <a:spcPct val="0"/>
              </a:spcAft>
              <a:defRPr sz="4400" b="1">
                <a:solidFill>
                  <a:srgbClr val="0000FF"/>
                </a:solidFill>
                <a:latin typeface="Comic Sans MS" charset="0"/>
                <a:ea typeface="ＭＳ Ｐゴシック" charset="0"/>
              </a:defRPr>
            </a:lvl8pPr>
            <a:lvl9pPr marL="3886200" indent="-228600" eaLnBrk="0" fontAlgn="base" hangingPunct="0">
              <a:spcBef>
                <a:spcPct val="0"/>
              </a:spcBef>
              <a:spcAft>
                <a:spcPct val="0"/>
              </a:spcAft>
              <a:defRPr sz="4400" b="1">
                <a:solidFill>
                  <a:srgbClr val="0000FF"/>
                </a:solidFill>
                <a:latin typeface="Comic Sans MS" charset="0"/>
                <a:ea typeface="ＭＳ Ｐゴシック" charset="0"/>
              </a:defRPr>
            </a:lvl9pPr>
          </a:lstStyle>
          <a:p>
            <a:pPr algn="ctr"/>
            <a:r>
              <a:rPr lang="en-US" sz="1400" b="0" dirty="0">
                <a:solidFill>
                  <a:srgbClr val="FFFF00"/>
                </a:solidFill>
                <a:latin typeface="Arial" charset="0"/>
              </a:rPr>
              <a:t>Art of Multiprocessor Programming</a:t>
            </a:r>
          </a:p>
        </p:txBody>
      </p:sp>
      <p:sp>
        <p:nvSpPr>
          <p:cNvPr id="165890" name="Slide Number Placeholder 3"/>
          <p:cNvSpPr txBox="1">
            <a:spLocks noGrp="1"/>
          </p:cNvSpPr>
          <p:nvPr/>
        </p:nvSpPr>
        <p:spPr bwMode="auto">
          <a:xfrm>
            <a:off x="6553200" y="6248400"/>
            <a:ext cx="1905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4400" b="1">
                <a:solidFill>
                  <a:srgbClr val="0000FF"/>
                </a:solidFill>
                <a:latin typeface="Comic Sans MS" charset="0"/>
                <a:ea typeface="ＭＳ Ｐゴシック" charset="0"/>
                <a:cs typeface="ＭＳ Ｐゴシック" charset="0"/>
              </a:defRPr>
            </a:lvl1pPr>
            <a:lvl2pPr marL="742950" indent="-285750" eaLnBrk="0" hangingPunct="0">
              <a:defRPr sz="4400" b="1">
                <a:solidFill>
                  <a:srgbClr val="0000FF"/>
                </a:solidFill>
                <a:latin typeface="Comic Sans MS" charset="0"/>
                <a:ea typeface="ＭＳ Ｐゴシック" charset="0"/>
              </a:defRPr>
            </a:lvl2pPr>
            <a:lvl3pPr marL="1143000" indent="-228600" eaLnBrk="0" hangingPunct="0">
              <a:defRPr sz="4400" b="1">
                <a:solidFill>
                  <a:srgbClr val="0000FF"/>
                </a:solidFill>
                <a:latin typeface="Comic Sans MS" charset="0"/>
                <a:ea typeface="ＭＳ Ｐゴシック" charset="0"/>
              </a:defRPr>
            </a:lvl3pPr>
            <a:lvl4pPr marL="1600200" indent="-228600" eaLnBrk="0" hangingPunct="0">
              <a:defRPr sz="4400" b="1">
                <a:solidFill>
                  <a:srgbClr val="0000FF"/>
                </a:solidFill>
                <a:latin typeface="Comic Sans MS" charset="0"/>
                <a:ea typeface="ＭＳ Ｐゴシック" charset="0"/>
              </a:defRPr>
            </a:lvl4pPr>
            <a:lvl5pPr marL="2057400" indent="-228600" eaLnBrk="0" hangingPunct="0">
              <a:defRPr sz="4400" b="1">
                <a:solidFill>
                  <a:srgbClr val="0000FF"/>
                </a:solidFill>
                <a:latin typeface="Comic Sans MS" charset="0"/>
                <a:ea typeface="ＭＳ Ｐゴシック" charset="0"/>
              </a:defRPr>
            </a:lvl5pPr>
            <a:lvl6pPr marL="2514600" indent="-228600" eaLnBrk="0" fontAlgn="base" hangingPunct="0">
              <a:spcBef>
                <a:spcPct val="0"/>
              </a:spcBef>
              <a:spcAft>
                <a:spcPct val="0"/>
              </a:spcAft>
              <a:defRPr sz="4400" b="1">
                <a:solidFill>
                  <a:srgbClr val="0000FF"/>
                </a:solidFill>
                <a:latin typeface="Comic Sans MS" charset="0"/>
                <a:ea typeface="ＭＳ Ｐゴシック" charset="0"/>
              </a:defRPr>
            </a:lvl6pPr>
            <a:lvl7pPr marL="2971800" indent="-228600" eaLnBrk="0" fontAlgn="base" hangingPunct="0">
              <a:spcBef>
                <a:spcPct val="0"/>
              </a:spcBef>
              <a:spcAft>
                <a:spcPct val="0"/>
              </a:spcAft>
              <a:defRPr sz="4400" b="1">
                <a:solidFill>
                  <a:srgbClr val="0000FF"/>
                </a:solidFill>
                <a:latin typeface="Comic Sans MS" charset="0"/>
                <a:ea typeface="ＭＳ Ｐゴシック" charset="0"/>
              </a:defRPr>
            </a:lvl7pPr>
            <a:lvl8pPr marL="3429000" indent="-228600" eaLnBrk="0" fontAlgn="base" hangingPunct="0">
              <a:spcBef>
                <a:spcPct val="0"/>
              </a:spcBef>
              <a:spcAft>
                <a:spcPct val="0"/>
              </a:spcAft>
              <a:defRPr sz="4400" b="1">
                <a:solidFill>
                  <a:srgbClr val="0000FF"/>
                </a:solidFill>
                <a:latin typeface="Comic Sans MS" charset="0"/>
                <a:ea typeface="ＭＳ Ｐゴシック" charset="0"/>
              </a:defRPr>
            </a:lvl8pPr>
            <a:lvl9pPr marL="3886200" indent="-228600" eaLnBrk="0" fontAlgn="base" hangingPunct="0">
              <a:spcBef>
                <a:spcPct val="0"/>
              </a:spcBef>
              <a:spcAft>
                <a:spcPct val="0"/>
              </a:spcAft>
              <a:defRPr sz="4400" b="1">
                <a:solidFill>
                  <a:srgbClr val="0000FF"/>
                </a:solidFill>
                <a:latin typeface="Comic Sans MS" charset="0"/>
                <a:ea typeface="ＭＳ Ｐゴシック" charset="0"/>
              </a:defRPr>
            </a:lvl9pPr>
          </a:lstStyle>
          <a:p>
            <a:pPr algn="r"/>
            <a:fld id="{55F1F605-F117-F143-BEDC-8AF4A77ED88A}" type="slidenum">
              <a:rPr lang="ar-SA" sz="1400" b="0">
                <a:solidFill>
                  <a:srgbClr val="FFFF00"/>
                </a:solidFill>
                <a:latin typeface="Arial" charset="0"/>
                <a:cs typeface="Arial" charset="0"/>
              </a:rPr>
              <a:pPr algn="r"/>
              <a:t>175</a:t>
            </a:fld>
            <a:endParaRPr lang="en-US" sz="1400" b="0" dirty="0">
              <a:solidFill>
                <a:srgbClr val="FFFF00"/>
              </a:solidFill>
              <a:latin typeface="Arial" charset="0"/>
              <a:cs typeface="Arial" charset="0"/>
            </a:endParaRPr>
          </a:p>
        </p:txBody>
      </p:sp>
      <p:sp>
        <p:nvSpPr>
          <p:cNvPr id="165892" name="Rectangle 3"/>
          <p:cNvSpPr>
            <a:spLocks noGrp="1" noChangeArrowheads="1"/>
          </p:cNvSpPr>
          <p:nvPr>
            <p:ph type="title" idx="4294967295"/>
          </p:nvPr>
        </p:nvSpPr>
        <p:spPr/>
        <p:txBody>
          <a:bodyPr/>
          <a:lstStyle/>
          <a:p>
            <a:r>
              <a:rPr lang="en-US" dirty="0">
                <a:latin typeface="Arial" charset="0"/>
              </a:rPr>
              <a:t>Crux of Peterson Proof</a:t>
            </a:r>
          </a:p>
        </p:txBody>
      </p:sp>
      <p:sp>
        <p:nvSpPr>
          <p:cNvPr id="15" name="Rectangle 4"/>
          <p:cNvSpPr>
            <a:spLocks noChangeArrowheads="1"/>
          </p:cNvSpPr>
          <p:nvPr/>
        </p:nvSpPr>
        <p:spPr bwMode="auto">
          <a:xfrm>
            <a:off x="948267" y="211667"/>
            <a:ext cx="184666" cy="523220"/>
          </a:xfrm>
          <a:prstGeom prst="rect">
            <a:avLst/>
          </a:prstGeom>
          <a:noFill/>
          <a:ln w="9525">
            <a:noFill/>
            <a:miter lim="800000"/>
            <a:headEnd/>
            <a:tailEnd/>
          </a:ln>
        </p:spPr>
        <p:txBody>
          <a:bodyPr wrap="none">
            <a:spAutoFit/>
          </a:bodyPr>
          <a:lstStyle/>
          <a:p>
            <a:endParaRPr lang="en-US" sz="2800" b="0" dirty="0">
              <a:solidFill>
                <a:srgbClr val="FFFF00"/>
              </a:solidFill>
              <a:latin typeface="Arial" pitchFamily="34" charset="0"/>
            </a:endParaRPr>
          </a:p>
        </p:txBody>
      </p:sp>
      <p:sp>
        <p:nvSpPr>
          <p:cNvPr id="2" name="TextBox 3">
            <a:extLst>
              <a:ext uri="{FF2B5EF4-FFF2-40B4-BE49-F238E27FC236}">
                <a16:creationId xmlns:a16="http://schemas.microsoft.com/office/drawing/2014/main" id="{F3C07EDD-10E1-05C7-77C5-A8DFF5AFF21A}"/>
              </a:ext>
            </a:extLst>
          </p:cNvPr>
          <p:cNvSpPr txBox="1"/>
          <p:nvPr/>
        </p:nvSpPr>
        <p:spPr bwMode="auto">
          <a:xfrm>
            <a:off x="1132933" y="1417638"/>
            <a:ext cx="3263475" cy="523220"/>
          </a:xfrm>
          <a:prstGeom prst="rect">
            <a:avLst/>
          </a:prstGeom>
          <a:solidFill>
            <a:schemeClr val="tx1"/>
          </a:solidFill>
          <a:ln w="76200">
            <a:solidFill>
              <a:schemeClr val="accent2">
                <a:lumMod val="40000"/>
                <a:lumOff val="60000"/>
              </a:schemeClr>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eaLnBrk="1" hangingPunct="1"/>
            <a:r>
              <a:rPr lang="en-US" sz="2800" b="0" dirty="0">
                <a:solidFill>
                  <a:srgbClr val="FFFF00"/>
                </a:solidFill>
                <a:latin typeface="Arial" charset="0"/>
              </a:rPr>
              <a:t>write</a:t>
            </a:r>
            <a:r>
              <a:rPr lang="en-US" sz="2800" b="0" baseline="-25000" dirty="0">
                <a:solidFill>
                  <a:srgbClr val="FFFF00"/>
                </a:solidFill>
                <a:latin typeface="Arial" charset="0"/>
              </a:rPr>
              <a:t>B</a:t>
            </a:r>
            <a:r>
              <a:rPr lang="en-US" sz="2800" b="0" dirty="0">
                <a:solidFill>
                  <a:srgbClr val="FFFF00"/>
                </a:solidFill>
                <a:latin typeface="Arial" charset="0"/>
              </a:rPr>
              <a:t>(flag[B]=true)</a:t>
            </a:r>
            <a:endParaRPr lang="en-US" sz="2800" b="0" dirty="0">
              <a:solidFill>
                <a:srgbClr val="FFFF00"/>
              </a:solidFill>
            </a:endParaRPr>
          </a:p>
        </p:txBody>
      </p:sp>
      <p:sp>
        <p:nvSpPr>
          <p:cNvPr id="3" name="TextBox 2">
            <a:extLst>
              <a:ext uri="{FF2B5EF4-FFF2-40B4-BE49-F238E27FC236}">
                <a16:creationId xmlns:a16="http://schemas.microsoft.com/office/drawing/2014/main" id="{BD53301D-695B-7762-28D7-E81E7E49ECB7}"/>
              </a:ext>
            </a:extLst>
          </p:cNvPr>
          <p:cNvSpPr txBox="1"/>
          <p:nvPr/>
        </p:nvSpPr>
        <p:spPr bwMode="auto">
          <a:xfrm>
            <a:off x="1132933" y="5438814"/>
            <a:ext cx="6335245" cy="867930"/>
          </a:xfrm>
          <a:prstGeom prst="rect">
            <a:avLst/>
          </a:prstGeom>
          <a:solidFill>
            <a:schemeClr val="tx1"/>
          </a:solidFill>
          <a:ln w="76200">
            <a:solidFill>
              <a:srgbClr val="66FF33"/>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eaLnBrk="1" hangingPunct="1">
              <a:lnSpc>
                <a:spcPct val="90000"/>
              </a:lnSpc>
            </a:pPr>
            <a:r>
              <a:rPr lang="en-US" sz="2800" b="0" dirty="0">
                <a:solidFill>
                  <a:srgbClr val="FFFF00"/>
                </a:solidFill>
              </a:rPr>
              <a:t>Assumes if a variable is written, a later read will see same or later value</a:t>
            </a:r>
            <a:endParaRPr lang="en-US" sz="2800" b="0" i="1" dirty="0">
              <a:solidFill>
                <a:srgbClr val="FFFF00"/>
              </a:solidFill>
            </a:endParaRPr>
          </a:p>
        </p:txBody>
      </p:sp>
      <p:grpSp>
        <p:nvGrpSpPr>
          <p:cNvPr id="4" name="Group 3">
            <a:extLst>
              <a:ext uri="{FF2B5EF4-FFF2-40B4-BE49-F238E27FC236}">
                <a16:creationId xmlns:a16="http://schemas.microsoft.com/office/drawing/2014/main" id="{144FC2DC-2E85-CC27-1BDB-0B8158111728}"/>
              </a:ext>
            </a:extLst>
          </p:cNvPr>
          <p:cNvGrpSpPr/>
          <p:nvPr/>
        </p:nvGrpSpPr>
        <p:grpSpPr>
          <a:xfrm>
            <a:off x="1545863" y="2225208"/>
            <a:ext cx="3506848" cy="480131"/>
            <a:chOff x="969287" y="1935215"/>
            <a:chExt cx="3506848" cy="480131"/>
          </a:xfrm>
        </p:grpSpPr>
        <p:sp>
          <p:nvSpPr>
            <p:cNvPr id="5" name="TextBox 4">
              <a:extLst>
                <a:ext uri="{FF2B5EF4-FFF2-40B4-BE49-F238E27FC236}">
                  <a16:creationId xmlns:a16="http://schemas.microsoft.com/office/drawing/2014/main" id="{629E8AD4-8A88-BEA4-D68E-B47744FF9CB1}"/>
                </a:ext>
              </a:extLst>
            </p:cNvPr>
            <p:cNvSpPr txBox="1"/>
            <p:nvPr/>
          </p:nvSpPr>
          <p:spPr bwMode="auto">
            <a:xfrm>
              <a:off x="1750977" y="1935215"/>
              <a:ext cx="2725158" cy="480131"/>
            </a:xfrm>
            <a:prstGeom prst="rect">
              <a:avLst/>
            </a:prstGeom>
            <a:solidFill>
              <a:schemeClr val="tx1"/>
            </a:solidFill>
            <a:ln w="76200">
              <a:solidFill>
                <a:srgbClr val="FFC00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eaLnBrk="1" hangingPunct="1">
                <a:lnSpc>
                  <a:spcPct val="90000"/>
                </a:lnSpc>
              </a:pPr>
              <a:r>
                <a:rPr lang="en-US" sz="2800" b="0" dirty="0">
                  <a:solidFill>
                    <a:srgbClr val="FFFF00"/>
                  </a:solidFill>
                  <a:latin typeface="Arial" charset="0"/>
                </a:rPr>
                <a:t>write</a:t>
              </a:r>
              <a:r>
                <a:rPr lang="en-US" sz="2800" b="0" baseline="-25000" dirty="0">
                  <a:solidFill>
                    <a:srgbClr val="FFFF00"/>
                  </a:solidFill>
                  <a:latin typeface="Arial" charset="0"/>
                </a:rPr>
                <a:t>B</a:t>
              </a:r>
              <a:r>
                <a:rPr lang="en-US" sz="2800" b="0" dirty="0">
                  <a:solidFill>
                    <a:srgbClr val="FFFF00"/>
                  </a:solidFill>
                  <a:latin typeface="Arial" charset="0"/>
                </a:rPr>
                <a:t>(victim=B)</a:t>
              </a:r>
              <a:endParaRPr lang="en-US" sz="2800" b="0" i="1" dirty="0">
                <a:solidFill>
                  <a:srgbClr val="FFFF00"/>
                </a:solidFill>
              </a:endParaRPr>
            </a:p>
          </p:txBody>
        </p:sp>
        <p:sp>
          <p:nvSpPr>
            <p:cNvPr id="6" name="TextBox 5">
              <a:extLst>
                <a:ext uri="{FF2B5EF4-FFF2-40B4-BE49-F238E27FC236}">
                  <a16:creationId xmlns:a16="http://schemas.microsoft.com/office/drawing/2014/main" id="{F6A0AD72-0ABA-8AE0-2D49-7677070B0B54}"/>
                </a:ext>
              </a:extLst>
            </p:cNvPr>
            <p:cNvSpPr txBox="1"/>
            <p:nvPr/>
          </p:nvSpPr>
          <p:spPr bwMode="auto">
            <a:xfrm>
              <a:off x="969287" y="1944448"/>
              <a:ext cx="556357" cy="461665"/>
            </a:xfrm>
            <a:prstGeom prst="rect">
              <a:avLst/>
            </a:prstGeom>
            <a:solidFill>
              <a:schemeClr val="tx1"/>
            </a:solidFill>
            <a:ln w="76200">
              <a:noFill/>
              <a:miter lim="800000"/>
              <a:headEnd/>
              <a:tailEnd/>
            </a:ln>
            <a:effectLst>
              <a:outerShdw blurRad="50800" dist="38100" dir="2700000" algn="tl" rotWithShape="0">
                <a:prstClr val="black">
                  <a:alpha val="40000"/>
                </a:prstClr>
              </a:outerShdw>
            </a:effectLst>
          </p:spPr>
          <p:txBody>
            <a:bodyPr wrap="square">
              <a:spAutoFit/>
            </a:bodyPr>
            <a:lstStyle/>
            <a:p>
              <a:r>
                <a:rPr lang="en-US" sz="2400" b="0" dirty="0">
                  <a:solidFill>
                    <a:srgbClr val="FFFF00"/>
                  </a:solidFill>
                  <a:latin typeface="Arial" charset="0"/>
                  <a:sym typeface="Wingdings" charset="0"/>
                </a:rPr>
                <a:t></a:t>
              </a:r>
              <a:endParaRPr lang="en-US" dirty="0"/>
            </a:p>
          </p:txBody>
        </p:sp>
      </p:grpSp>
      <p:grpSp>
        <p:nvGrpSpPr>
          <p:cNvPr id="7" name="Group 6">
            <a:extLst>
              <a:ext uri="{FF2B5EF4-FFF2-40B4-BE49-F238E27FC236}">
                <a16:creationId xmlns:a16="http://schemas.microsoft.com/office/drawing/2014/main" id="{E965FF75-3F4C-D83D-552C-5D6EFB276AE8}"/>
              </a:ext>
            </a:extLst>
          </p:cNvPr>
          <p:cNvGrpSpPr/>
          <p:nvPr/>
        </p:nvGrpSpPr>
        <p:grpSpPr>
          <a:xfrm>
            <a:off x="1545863" y="2989689"/>
            <a:ext cx="3506849" cy="480131"/>
            <a:chOff x="969287" y="2654979"/>
            <a:chExt cx="3506849" cy="480131"/>
          </a:xfrm>
        </p:grpSpPr>
        <p:sp>
          <p:nvSpPr>
            <p:cNvPr id="8" name="TextBox 7">
              <a:extLst>
                <a:ext uri="{FF2B5EF4-FFF2-40B4-BE49-F238E27FC236}">
                  <a16:creationId xmlns:a16="http://schemas.microsoft.com/office/drawing/2014/main" id="{6C70B29B-D175-FD40-17FE-6B198BC9F935}"/>
                </a:ext>
              </a:extLst>
            </p:cNvPr>
            <p:cNvSpPr txBox="1"/>
            <p:nvPr/>
          </p:nvSpPr>
          <p:spPr bwMode="auto">
            <a:xfrm>
              <a:off x="1750977" y="2654979"/>
              <a:ext cx="2725159" cy="480131"/>
            </a:xfrm>
            <a:prstGeom prst="rect">
              <a:avLst/>
            </a:prstGeom>
            <a:solidFill>
              <a:schemeClr val="tx1"/>
            </a:solidFill>
            <a:ln w="76200">
              <a:solidFill>
                <a:srgbClr val="00FFFF"/>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eaLnBrk="1" hangingPunct="1">
                <a:lnSpc>
                  <a:spcPct val="90000"/>
                </a:lnSpc>
                <a:spcBef>
                  <a:spcPct val="20000"/>
                </a:spcBef>
              </a:pPr>
              <a:r>
                <a:rPr lang="en-US" sz="2800" b="0" dirty="0">
                  <a:solidFill>
                    <a:srgbClr val="FFFF00"/>
                  </a:solidFill>
                  <a:latin typeface="Arial" charset="0"/>
                </a:rPr>
                <a:t>write</a:t>
              </a:r>
              <a:r>
                <a:rPr lang="en-US" sz="2800" b="0" baseline="-25000" dirty="0">
                  <a:solidFill>
                    <a:srgbClr val="FFFF00"/>
                  </a:solidFill>
                  <a:latin typeface="Arial" charset="0"/>
                </a:rPr>
                <a:t>A</a:t>
              </a:r>
              <a:r>
                <a:rPr lang="en-US" sz="2800" b="0" dirty="0">
                  <a:solidFill>
                    <a:srgbClr val="FFFF00"/>
                  </a:solidFill>
                  <a:latin typeface="Arial" charset="0"/>
                </a:rPr>
                <a:t>(victim=A)</a:t>
              </a:r>
              <a:endParaRPr lang="en-US" sz="2800" b="0" dirty="0">
                <a:solidFill>
                  <a:srgbClr val="FFFF00"/>
                </a:solidFill>
              </a:endParaRPr>
            </a:p>
          </p:txBody>
        </p:sp>
        <p:sp>
          <p:nvSpPr>
            <p:cNvPr id="9" name="TextBox 8">
              <a:extLst>
                <a:ext uri="{FF2B5EF4-FFF2-40B4-BE49-F238E27FC236}">
                  <a16:creationId xmlns:a16="http://schemas.microsoft.com/office/drawing/2014/main" id="{28E5C630-F8F1-BEE7-074B-E459F6C6A8D0}"/>
                </a:ext>
              </a:extLst>
            </p:cNvPr>
            <p:cNvSpPr txBox="1"/>
            <p:nvPr/>
          </p:nvSpPr>
          <p:spPr bwMode="auto">
            <a:xfrm>
              <a:off x="969287" y="2664212"/>
              <a:ext cx="556357" cy="461665"/>
            </a:xfrm>
            <a:prstGeom prst="rect">
              <a:avLst/>
            </a:prstGeom>
            <a:solidFill>
              <a:schemeClr val="tx1"/>
            </a:solidFill>
            <a:ln w="76200">
              <a:noFill/>
              <a:miter lim="800000"/>
              <a:headEnd/>
              <a:tailEnd/>
            </a:ln>
            <a:effectLst>
              <a:outerShdw blurRad="50800" dist="38100" dir="2700000" algn="tl" rotWithShape="0">
                <a:prstClr val="black">
                  <a:alpha val="40000"/>
                </a:prstClr>
              </a:outerShdw>
            </a:effectLst>
          </p:spPr>
          <p:txBody>
            <a:bodyPr wrap="square">
              <a:spAutoFit/>
            </a:bodyPr>
            <a:lstStyle/>
            <a:p>
              <a:r>
                <a:rPr lang="en-US" sz="2400" b="0" dirty="0">
                  <a:solidFill>
                    <a:srgbClr val="FFFF00"/>
                  </a:solidFill>
                  <a:latin typeface="Arial" charset="0"/>
                  <a:sym typeface="Wingdings" charset="0"/>
                </a:rPr>
                <a:t></a:t>
              </a:r>
              <a:endParaRPr lang="en-US" dirty="0"/>
            </a:p>
          </p:txBody>
        </p:sp>
      </p:grpSp>
      <p:grpSp>
        <p:nvGrpSpPr>
          <p:cNvPr id="10" name="Group 9">
            <a:extLst>
              <a:ext uri="{FF2B5EF4-FFF2-40B4-BE49-F238E27FC236}">
                <a16:creationId xmlns:a16="http://schemas.microsoft.com/office/drawing/2014/main" id="{A290D6C7-6868-059F-211B-EC089C7EE986}"/>
              </a:ext>
            </a:extLst>
          </p:cNvPr>
          <p:cNvGrpSpPr/>
          <p:nvPr/>
        </p:nvGrpSpPr>
        <p:grpSpPr>
          <a:xfrm>
            <a:off x="1545863" y="3754170"/>
            <a:ext cx="3234003" cy="523220"/>
            <a:chOff x="969287" y="3395061"/>
            <a:chExt cx="3234003" cy="523220"/>
          </a:xfrm>
        </p:grpSpPr>
        <p:sp>
          <p:nvSpPr>
            <p:cNvPr id="11" name="TextBox 10">
              <a:extLst>
                <a:ext uri="{FF2B5EF4-FFF2-40B4-BE49-F238E27FC236}">
                  <a16:creationId xmlns:a16="http://schemas.microsoft.com/office/drawing/2014/main" id="{4DB40C42-74A0-E72E-12EB-C0A04F6DE307}"/>
                </a:ext>
              </a:extLst>
            </p:cNvPr>
            <p:cNvSpPr txBox="1"/>
            <p:nvPr/>
          </p:nvSpPr>
          <p:spPr bwMode="auto">
            <a:xfrm>
              <a:off x="1750977" y="3395061"/>
              <a:ext cx="2452313" cy="523220"/>
            </a:xfrm>
            <a:prstGeom prst="rect">
              <a:avLst/>
            </a:prstGeom>
            <a:solidFill>
              <a:schemeClr val="tx1"/>
            </a:solidFill>
            <a:ln w="76200">
              <a:solidFill>
                <a:srgbClr val="FF000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eaLnBrk="1" hangingPunct="1"/>
              <a:r>
                <a:rPr lang="en-US" sz="2800" b="0" dirty="0">
                  <a:solidFill>
                    <a:srgbClr val="FFFF00"/>
                  </a:solidFill>
                  <a:latin typeface="Arial" charset="0"/>
                </a:rPr>
                <a:t>read</a:t>
              </a:r>
              <a:r>
                <a:rPr lang="en-US" sz="2800" b="0" baseline="-25000" dirty="0">
                  <a:solidFill>
                    <a:srgbClr val="FFFF00"/>
                  </a:solidFill>
                  <a:latin typeface="Arial" charset="0"/>
                </a:rPr>
                <a:t>A</a:t>
              </a:r>
              <a:r>
                <a:rPr lang="en-US" sz="2800" b="0" dirty="0">
                  <a:solidFill>
                    <a:srgbClr val="FFFF00"/>
                  </a:solidFill>
                  <a:latin typeface="Arial" charset="0"/>
                </a:rPr>
                <a:t>(flag[B])</a:t>
              </a:r>
              <a:endParaRPr lang="en-US" sz="2800" b="0" dirty="0">
                <a:solidFill>
                  <a:srgbClr val="FFFF00"/>
                </a:solidFill>
              </a:endParaRPr>
            </a:p>
          </p:txBody>
        </p:sp>
        <p:sp>
          <p:nvSpPr>
            <p:cNvPr id="12" name="TextBox 11">
              <a:extLst>
                <a:ext uri="{FF2B5EF4-FFF2-40B4-BE49-F238E27FC236}">
                  <a16:creationId xmlns:a16="http://schemas.microsoft.com/office/drawing/2014/main" id="{21264CE2-E8AA-46CC-4D13-73F278E264CD}"/>
                </a:ext>
              </a:extLst>
            </p:cNvPr>
            <p:cNvSpPr txBox="1"/>
            <p:nvPr/>
          </p:nvSpPr>
          <p:spPr bwMode="auto">
            <a:xfrm>
              <a:off x="969287" y="3425839"/>
              <a:ext cx="556357" cy="461665"/>
            </a:xfrm>
            <a:prstGeom prst="rect">
              <a:avLst/>
            </a:prstGeom>
            <a:solidFill>
              <a:schemeClr val="tx1"/>
            </a:solidFill>
            <a:ln w="76200">
              <a:noFill/>
              <a:miter lim="800000"/>
              <a:headEnd/>
              <a:tailEnd/>
            </a:ln>
            <a:effectLst>
              <a:outerShdw blurRad="50800" dist="38100" dir="2700000" algn="tl" rotWithShape="0">
                <a:prstClr val="black">
                  <a:alpha val="40000"/>
                </a:prstClr>
              </a:outerShdw>
            </a:effectLst>
          </p:spPr>
          <p:txBody>
            <a:bodyPr wrap="square">
              <a:spAutoFit/>
            </a:bodyPr>
            <a:lstStyle/>
            <a:p>
              <a:r>
                <a:rPr lang="en-US" sz="2400" b="0" dirty="0">
                  <a:solidFill>
                    <a:srgbClr val="FFFF00"/>
                  </a:solidFill>
                  <a:latin typeface="Arial" charset="0"/>
                  <a:sym typeface="Wingdings" charset="0"/>
                </a:rPr>
                <a:t></a:t>
              </a:r>
              <a:endParaRPr lang="en-US" dirty="0"/>
            </a:p>
          </p:txBody>
        </p:sp>
      </p:grpSp>
      <p:grpSp>
        <p:nvGrpSpPr>
          <p:cNvPr id="13" name="Group 12">
            <a:extLst>
              <a:ext uri="{FF2B5EF4-FFF2-40B4-BE49-F238E27FC236}">
                <a16:creationId xmlns:a16="http://schemas.microsoft.com/office/drawing/2014/main" id="{FAF8961D-B399-7735-FCC8-D43EED5CE9EF}"/>
              </a:ext>
            </a:extLst>
          </p:cNvPr>
          <p:cNvGrpSpPr/>
          <p:nvPr/>
        </p:nvGrpSpPr>
        <p:grpSpPr>
          <a:xfrm>
            <a:off x="1545863" y="4561739"/>
            <a:ext cx="3064397" cy="480131"/>
            <a:chOff x="969287" y="4172395"/>
            <a:chExt cx="3064397" cy="480131"/>
          </a:xfrm>
        </p:grpSpPr>
        <p:sp>
          <p:nvSpPr>
            <p:cNvPr id="16" name="TextBox 15">
              <a:extLst>
                <a:ext uri="{FF2B5EF4-FFF2-40B4-BE49-F238E27FC236}">
                  <a16:creationId xmlns:a16="http://schemas.microsoft.com/office/drawing/2014/main" id="{3DC017BC-DF01-E7D7-C88A-D8322BCB517D}"/>
                </a:ext>
              </a:extLst>
            </p:cNvPr>
            <p:cNvSpPr txBox="1"/>
            <p:nvPr/>
          </p:nvSpPr>
          <p:spPr bwMode="auto">
            <a:xfrm>
              <a:off x="1750977" y="4172395"/>
              <a:ext cx="2282707" cy="480131"/>
            </a:xfrm>
            <a:prstGeom prst="rect">
              <a:avLst/>
            </a:prstGeom>
            <a:solidFill>
              <a:schemeClr val="tx1"/>
            </a:solidFill>
            <a:ln w="76200">
              <a:solidFill>
                <a:srgbClr val="7030A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eaLnBrk="1" hangingPunct="1">
                <a:lnSpc>
                  <a:spcPct val="90000"/>
                </a:lnSpc>
              </a:pPr>
              <a:r>
                <a:rPr lang="en-US" sz="2800" b="0" dirty="0">
                  <a:solidFill>
                    <a:srgbClr val="FFFF00"/>
                  </a:solidFill>
                  <a:latin typeface="Arial" charset="0"/>
                </a:rPr>
                <a:t>read</a:t>
              </a:r>
              <a:r>
                <a:rPr lang="en-US" sz="2800" b="0" baseline="-25000" dirty="0">
                  <a:solidFill>
                    <a:srgbClr val="FFFF00"/>
                  </a:solidFill>
                  <a:latin typeface="Arial" charset="0"/>
                </a:rPr>
                <a:t>A</a:t>
              </a:r>
              <a:r>
                <a:rPr lang="en-US" sz="2800" b="0" dirty="0">
                  <a:solidFill>
                    <a:srgbClr val="FFFF00"/>
                  </a:solidFill>
                  <a:latin typeface="Arial" charset="0"/>
                </a:rPr>
                <a:t>(victim)</a:t>
              </a:r>
              <a:endParaRPr lang="en-US" sz="2800" b="0" dirty="0">
                <a:solidFill>
                  <a:srgbClr val="FFFF00"/>
                </a:solidFill>
              </a:endParaRPr>
            </a:p>
          </p:txBody>
        </p:sp>
        <p:sp>
          <p:nvSpPr>
            <p:cNvPr id="17" name="TextBox 16">
              <a:extLst>
                <a:ext uri="{FF2B5EF4-FFF2-40B4-BE49-F238E27FC236}">
                  <a16:creationId xmlns:a16="http://schemas.microsoft.com/office/drawing/2014/main" id="{BD139C43-C5FB-915F-1D5D-2269CBDD0443}"/>
                </a:ext>
              </a:extLst>
            </p:cNvPr>
            <p:cNvSpPr txBox="1"/>
            <p:nvPr/>
          </p:nvSpPr>
          <p:spPr bwMode="auto">
            <a:xfrm>
              <a:off x="969287" y="4181628"/>
              <a:ext cx="556357" cy="461665"/>
            </a:xfrm>
            <a:prstGeom prst="rect">
              <a:avLst/>
            </a:prstGeom>
            <a:solidFill>
              <a:schemeClr val="tx1"/>
            </a:solidFill>
            <a:ln w="76200">
              <a:noFill/>
              <a:miter lim="800000"/>
              <a:headEnd/>
              <a:tailEnd/>
            </a:ln>
            <a:effectLst>
              <a:outerShdw blurRad="50800" dist="38100" dir="2700000" algn="tl" rotWithShape="0">
                <a:prstClr val="black">
                  <a:alpha val="40000"/>
                </a:prstClr>
              </a:outerShdw>
            </a:effectLst>
          </p:spPr>
          <p:txBody>
            <a:bodyPr wrap="square">
              <a:spAutoFit/>
            </a:bodyPr>
            <a:lstStyle/>
            <a:p>
              <a:r>
                <a:rPr lang="en-US" sz="2400" b="0" dirty="0">
                  <a:solidFill>
                    <a:srgbClr val="FFFF00"/>
                  </a:solidFill>
                  <a:latin typeface="Arial" charset="0"/>
                  <a:sym typeface="Wingdings" charset="0"/>
                </a:rPr>
                <a:t></a:t>
              </a:r>
              <a:endParaRPr lang="en-US" dirty="0"/>
            </a:p>
          </p:txBody>
        </p:sp>
      </p:grpSp>
    </p:spTree>
    <p:extLst>
      <p:ext uri="{BB962C8B-B14F-4D97-AF65-F5344CB8AC3E}">
        <p14:creationId xmlns:p14="http://schemas.microsoft.com/office/powerpoint/2010/main" val="4591666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1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a:xfrm>
            <a:off x="3124200" y="6248400"/>
            <a:ext cx="2895600" cy="457200"/>
          </a:xfrm>
        </p:spPr>
        <p:txBody>
          <a:bodyPr/>
          <a:lstStyle/>
          <a:p>
            <a:pPr>
              <a:defRPr/>
            </a:pPr>
            <a:r>
              <a:rPr lang="en-US" b="0" dirty="0">
                <a:latin typeface="Arial" pitchFamily="34" charset="0"/>
                <a:cs typeface="+mn-cs"/>
              </a:rPr>
              <a:t>Art of Multiprocessor Programming</a:t>
            </a:r>
          </a:p>
        </p:txBody>
      </p:sp>
      <p:sp>
        <p:nvSpPr>
          <p:cNvPr id="5" name="Slide Number Placeholder 4"/>
          <p:cNvSpPr>
            <a:spLocks noGrp="1"/>
          </p:cNvSpPr>
          <p:nvPr>
            <p:ph type="sldNum" sz="quarter" idx="11"/>
          </p:nvPr>
        </p:nvSpPr>
        <p:spPr>
          <a:xfrm>
            <a:off x="6553200" y="6248400"/>
            <a:ext cx="1905000" cy="457200"/>
          </a:xfrm>
        </p:spPr>
        <p:txBody>
          <a:bodyPr/>
          <a:lstStyle/>
          <a:p>
            <a:pPr>
              <a:defRPr/>
            </a:pPr>
            <a:fld id="{9995A36A-E0C9-4274-9134-4FAAAF4BFB69}" type="slidenum">
              <a:rPr lang="x-none" b="0">
                <a:latin typeface="Arial" pitchFamily="34" charset="0"/>
                <a:cs typeface="+mn-cs"/>
              </a:rPr>
              <a:pPr>
                <a:defRPr/>
              </a:pPr>
              <a:t>176</a:t>
            </a:fld>
            <a:endParaRPr lang="en-US" b="0" dirty="0">
              <a:latin typeface="Arial" pitchFamily="34" charset="0"/>
              <a:cs typeface="+mn-cs"/>
            </a:endParaRPr>
          </a:p>
        </p:txBody>
      </p:sp>
      <p:sp>
        <p:nvSpPr>
          <p:cNvPr id="179204" name="Rectangle 2"/>
          <p:cNvSpPr>
            <a:spLocks noGrp="1" noChangeArrowheads="1"/>
          </p:cNvSpPr>
          <p:nvPr>
            <p:ph type="title" idx="4294967295"/>
          </p:nvPr>
        </p:nvSpPr>
        <p:spPr/>
        <p:txBody>
          <a:bodyPr/>
          <a:lstStyle/>
          <a:p>
            <a:pPr eaLnBrk="1" hangingPunct="1"/>
            <a:r>
              <a:rPr lang="en-US" sz="4000" dirty="0"/>
              <a:t>But It Feels So Right </a:t>
            </a:r>
            <a:r>
              <a:rPr lang="en-US" sz="4000" dirty="0">
                <a:latin typeface="Arial" pitchFamily="34" charset="0"/>
              </a:rPr>
              <a:t>…</a:t>
            </a:r>
            <a:endParaRPr lang="en-US" sz="4000" dirty="0"/>
          </a:p>
        </p:txBody>
      </p:sp>
      <p:pic>
        <p:nvPicPr>
          <p:cNvPr id="6" name="Picture 7"/>
          <p:cNvPicPr>
            <a:picLocks noChangeAspect="1" noChangeArrowheads="1"/>
          </p:cNvPicPr>
          <p:nvPr/>
        </p:nvPicPr>
        <p:blipFill>
          <a:blip r:embed="rId3" cstate="print"/>
          <a:srcRect/>
          <a:stretch>
            <a:fillRect/>
          </a:stretch>
        </p:blipFill>
        <p:spPr bwMode="auto">
          <a:xfrm>
            <a:off x="655638" y="6157913"/>
            <a:ext cx="587375" cy="587375"/>
          </a:xfrm>
          <a:prstGeom prst="rect">
            <a:avLst/>
          </a:prstGeom>
          <a:noFill/>
          <a:ln w="9525">
            <a:noFill/>
            <a:miter lim="800000"/>
            <a:headEnd/>
            <a:tailEnd/>
          </a:ln>
        </p:spPr>
      </p:pic>
      <p:sp>
        <p:nvSpPr>
          <p:cNvPr id="11" name="TextBox 10">
            <a:extLst>
              <a:ext uri="{FF2B5EF4-FFF2-40B4-BE49-F238E27FC236}">
                <a16:creationId xmlns:a16="http://schemas.microsoft.com/office/drawing/2014/main" id="{9B9D96F5-FE6B-894F-5A7D-9D7E01542A0A}"/>
              </a:ext>
            </a:extLst>
          </p:cNvPr>
          <p:cNvSpPr txBox="1"/>
          <p:nvPr/>
        </p:nvSpPr>
        <p:spPr bwMode="auto">
          <a:xfrm>
            <a:off x="655638" y="1417638"/>
            <a:ext cx="7532403" cy="954107"/>
          </a:xfrm>
          <a:prstGeom prst="rect">
            <a:avLst/>
          </a:prstGeom>
          <a:solidFill>
            <a:schemeClr val="tx1"/>
          </a:solidFill>
          <a:ln w="76200">
            <a:solidFill>
              <a:srgbClr val="FF000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r>
              <a:rPr lang="en-US" sz="2800" b="0" dirty="0">
                <a:solidFill>
                  <a:srgbClr val="FFFF00"/>
                </a:solidFill>
              </a:rPr>
              <a:t>Many hardware architects think that sequential consistency is </a:t>
            </a:r>
            <a:r>
              <a:rPr lang="en-US" sz="2800" b="0" i="1" dirty="0">
                <a:solidFill>
                  <a:schemeClr val="bg1"/>
                </a:solidFill>
              </a:rPr>
              <a:t>too strong</a:t>
            </a:r>
            <a:endParaRPr lang="en-US" sz="2800" b="0" i="1" dirty="0">
              <a:solidFill>
                <a:schemeClr val="bg1"/>
              </a:solidFill>
              <a:latin typeface="Arial" panose="020B0604020202020204" pitchFamily="34" charset="0"/>
              <a:cs typeface="Arial" panose="020B0604020202020204" pitchFamily="34" charset="0"/>
            </a:endParaRPr>
          </a:p>
        </p:txBody>
      </p:sp>
      <p:sp>
        <p:nvSpPr>
          <p:cNvPr id="12" name="TextBox 11">
            <a:extLst>
              <a:ext uri="{FF2B5EF4-FFF2-40B4-BE49-F238E27FC236}">
                <a16:creationId xmlns:a16="http://schemas.microsoft.com/office/drawing/2014/main" id="{A9B9F1A5-4EF6-AD5D-FACD-5E976B397113}"/>
              </a:ext>
            </a:extLst>
          </p:cNvPr>
          <p:cNvSpPr txBox="1"/>
          <p:nvPr/>
        </p:nvSpPr>
        <p:spPr bwMode="auto">
          <a:xfrm>
            <a:off x="655638" y="3542665"/>
            <a:ext cx="3102131" cy="523220"/>
          </a:xfrm>
          <a:prstGeom prst="rect">
            <a:avLst/>
          </a:prstGeom>
          <a:solidFill>
            <a:schemeClr val="tx1"/>
          </a:solidFill>
          <a:ln w="76200">
            <a:solidFill>
              <a:srgbClr val="FFC000"/>
            </a:solidFill>
            <a:miter lim="800000"/>
            <a:headEnd/>
            <a:tailEnd/>
          </a:ln>
          <a:effectLst>
            <a:outerShdw blurRad="50800" dist="38100" dir="2700000" algn="tl" rotWithShape="0">
              <a:prstClr val="black">
                <a:alpha val="40000"/>
              </a:prstClr>
            </a:outerShdw>
          </a:effec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r>
              <a:rPr lang="en-US" sz="2800" b="0" dirty="0">
                <a:solidFill>
                  <a:srgbClr val="FFFF00"/>
                </a:solidFill>
              </a:rPr>
              <a:t>OK if flag principle</a:t>
            </a:r>
            <a:endParaRPr lang="en-US" sz="2800" b="0" dirty="0">
              <a:solidFill>
                <a:srgbClr val="FFFF00"/>
              </a:solidFill>
              <a:latin typeface="Arial" panose="020B0604020202020204" pitchFamily="34" charset="0"/>
              <a:cs typeface="Arial" panose="020B0604020202020204" pitchFamily="34" charset="0"/>
            </a:endParaRPr>
          </a:p>
        </p:txBody>
      </p:sp>
      <p:sp>
        <p:nvSpPr>
          <p:cNvPr id="13" name="TextBox 3">
            <a:extLst>
              <a:ext uri="{FF2B5EF4-FFF2-40B4-BE49-F238E27FC236}">
                <a16:creationId xmlns:a16="http://schemas.microsoft.com/office/drawing/2014/main" id="{D212AC16-4076-4F49-077D-B14D80DB0D52}"/>
              </a:ext>
            </a:extLst>
          </p:cNvPr>
          <p:cNvSpPr txBox="1"/>
          <p:nvPr/>
        </p:nvSpPr>
        <p:spPr bwMode="auto">
          <a:xfrm>
            <a:off x="655638" y="2695595"/>
            <a:ext cx="5926879" cy="523220"/>
          </a:xfrm>
          <a:prstGeom prst="rect">
            <a:avLst/>
          </a:prstGeom>
          <a:solidFill>
            <a:schemeClr val="tx1"/>
          </a:solidFill>
          <a:ln w="76200">
            <a:solidFill>
              <a:schemeClr val="accent2">
                <a:lumMod val="40000"/>
                <a:lumOff val="60000"/>
              </a:schemeClr>
            </a:solidFill>
            <a:miter lim="800000"/>
            <a:headEnd/>
            <a:tailEnd/>
          </a:ln>
          <a:effectLst>
            <a:outerShdw blurRad="50800" dist="38100" dir="2700000" algn="tl" rotWithShape="0">
              <a:prstClr val="black">
                <a:alpha val="40000"/>
              </a:prstClr>
            </a:outerShdw>
          </a:effec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r>
              <a:rPr lang="en-US" sz="2800" b="0" dirty="0">
                <a:solidFill>
                  <a:srgbClr val="FFFF00"/>
                </a:solidFill>
              </a:rPr>
              <a:t>Too expensive for modern hardware</a:t>
            </a:r>
            <a:endParaRPr lang="en-US" sz="2800" b="0" dirty="0">
              <a:solidFill>
                <a:srgbClr val="FFFF00"/>
              </a:solidFill>
              <a:latin typeface="Arial" panose="020B0604020202020204" pitchFamily="34" charset="0"/>
              <a:cs typeface="Arial" panose="020B0604020202020204" pitchFamily="34" charset="0"/>
            </a:endParaRPr>
          </a:p>
        </p:txBody>
      </p:sp>
      <p:sp>
        <p:nvSpPr>
          <p:cNvPr id="14" name="TextBox 13">
            <a:extLst>
              <a:ext uri="{FF2B5EF4-FFF2-40B4-BE49-F238E27FC236}">
                <a16:creationId xmlns:a16="http://schemas.microsoft.com/office/drawing/2014/main" id="{150CEF54-9D6D-CDFB-5D26-BB7147620449}"/>
              </a:ext>
            </a:extLst>
          </p:cNvPr>
          <p:cNvSpPr txBox="1"/>
          <p:nvPr/>
        </p:nvSpPr>
        <p:spPr bwMode="auto">
          <a:xfrm>
            <a:off x="1243013" y="4389735"/>
            <a:ext cx="3084499" cy="523220"/>
          </a:xfrm>
          <a:prstGeom prst="rect">
            <a:avLst/>
          </a:prstGeom>
          <a:solidFill>
            <a:schemeClr val="tx1"/>
          </a:solidFill>
          <a:ln w="76200">
            <a:solidFill>
              <a:srgbClr val="FF66FF"/>
            </a:solidFill>
            <a:miter lim="800000"/>
            <a:headEnd/>
            <a:tailEnd/>
          </a:ln>
          <a:effectLst>
            <a:outerShdw blurRad="50800" dist="38100" dir="2700000" algn="tl" rotWithShape="0">
              <a:prstClr val="black">
                <a:alpha val="40000"/>
              </a:prstClr>
            </a:outerShdw>
          </a:effec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r>
              <a:rPr lang="en-US" sz="2800" b="0" dirty="0">
                <a:solidFill>
                  <a:srgbClr val="FFFF00"/>
                </a:solidFill>
              </a:rPr>
              <a:t>violated by </a:t>
            </a:r>
            <a:r>
              <a:rPr lang="en-US" sz="2800" b="0" i="1" dirty="0">
                <a:solidFill>
                  <a:schemeClr val="bg1"/>
                </a:solidFill>
              </a:rPr>
              <a:t>default</a:t>
            </a:r>
            <a:endParaRPr lang="en-US" sz="2800" b="0" i="1" dirty="0">
              <a:solidFill>
                <a:schemeClr val="bg1"/>
              </a:solidFill>
              <a:latin typeface="Arial" panose="020B0604020202020204" pitchFamily="34" charset="0"/>
              <a:cs typeface="Arial" panose="020B0604020202020204" pitchFamily="34" charset="0"/>
            </a:endParaRPr>
          </a:p>
        </p:txBody>
      </p:sp>
      <p:sp>
        <p:nvSpPr>
          <p:cNvPr id="15" name="TextBox 14">
            <a:extLst>
              <a:ext uri="{FF2B5EF4-FFF2-40B4-BE49-F238E27FC236}">
                <a16:creationId xmlns:a16="http://schemas.microsoft.com/office/drawing/2014/main" id="{4185DEAD-78FC-24E1-6E4B-199BE1A7077C}"/>
              </a:ext>
            </a:extLst>
          </p:cNvPr>
          <p:cNvSpPr txBox="1"/>
          <p:nvPr/>
        </p:nvSpPr>
        <p:spPr bwMode="auto">
          <a:xfrm>
            <a:off x="1243013" y="5236804"/>
            <a:ext cx="4544834" cy="523220"/>
          </a:xfrm>
          <a:prstGeom prst="rect">
            <a:avLst/>
          </a:prstGeom>
          <a:solidFill>
            <a:schemeClr val="tx1"/>
          </a:solidFill>
          <a:ln w="76200">
            <a:solidFill>
              <a:srgbClr val="00CC99"/>
            </a:solidFill>
            <a:miter lim="800000"/>
            <a:headEnd/>
            <a:tailEnd/>
          </a:ln>
          <a:effectLst>
            <a:outerShdw blurRad="50800" dist="38100" dir="2700000" algn="tl" rotWithShape="0">
              <a:prstClr val="black">
                <a:alpha val="40000"/>
              </a:prstClr>
            </a:outerShdw>
          </a:effec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r>
              <a:rPr lang="en-US" sz="2800" b="0" dirty="0">
                <a:solidFill>
                  <a:srgbClr val="FFFF00"/>
                </a:solidFill>
              </a:rPr>
              <a:t>Honored by </a:t>
            </a:r>
            <a:r>
              <a:rPr lang="en-US" sz="2800" b="0" i="1" dirty="0">
                <a:solidFill>
                  <a:schemeClr val="bg1"/>
                </a:solidFill>
              </a:rPr>
              <a:t>explicit</a:t>
            </a:r>
            <a:r>
              <a:rPr lang="en-US" sz="2800" b="0" i="1" dirty="0">
                <a:solidFill>
                  <a:srgbClr val="FFFF00"/>
                </a:solidFill>
              </a:rPr>
              <a:t> request</a:t>
            </a:r>
            <a:endParaRPr lang="en-US" sz="2800" b="0" i="1" dirty="0">
              <a:solidFill>
                <a:srgbClr val="FFFF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3936589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2"/>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4"/>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animBg="1"/>
      <p:bldP spid="13" grpId="0" animBg="1"/>
      <p:bldP spid="14" grpId="0" animBg="1"/>
      <p:bldP spid="15" grpId="0" animBg="1"/>
    </p:bldLst>
  </p:timing>
</p:sld>
</file>

<file path=ppt/slides/slide1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Hardware Consistency</a:t>
            </a:r>
          </a:p>
        </p:txBody>
      </p:sp>
      <p:sp>
        <p:nvSpPr>
          <p:cNvPr id="3" name="Folded Corner 2"/>
          <p:cNvSpPr/>
          <p:nvPr/>
        </p:nvSpPr>
        <p:spPr>
          <a:xfrm>
            <a:off x="533400" y="2133600"/>
            <a:ext cx="3733800" cy="838200"/>
          </a:xfrm>
          <a:prstGeom prst="foldedCorner">
            <a:avLst/>
          </a:prstGeom>
          <a:blipFill>
            <a:blip r:embed="rId2" cstate="print"/>
            <a:tile tx="0" ty="0" sx="100000" sy="100000" flip="none" algn="tl"/>
          </a:blipFill>
          <a:ln>
            <a:solidFill>
              <a:schemeClr val="tx1"/>
            </a:solidFill>
          </a:ln>
          <a:effectLst>
            <a:outerShdw blurRad="50800" dist="38100" dir="2700000" algn="tl" rotWithShape="0">
              <a:prstClr val="black">
                <a:alpha val="40000"/>
              </a:prstClr>
            </a:outerShdw>
          </a:effectLst>
        </p:spPr>
        <p:txBody>
          <a:bodyPr wrap="square">
            <a:noAutofit/>
          </a:bodyPr>
          <a:lstStyle/>
          <a:p>
            <a:r>
              <a:rPr lang="en-US" sz="2400" dirty="0">
                <a:latin typeface="Lucida Sans Typewriter" pitchFamily="33" charset="0"/>
                <a:cs typeface="Lucida Sans Typewriter" pitchFamily="33" charset="0"/>
              </a:rPr>
              <a:t>mov 1, a    </a:t>
            </a:r>
            <a:r>
              <a:rPr lang="en-US" sz="2400" i="1" dirty="0">
                <a:solidFill>
                  <a:schemeClr val="tx2"/>
                </a:solidFill>
                <a:latin typeface="Lucida Sans Typewriter" pitchFamily="33" charset="0"/>
                <a:cs typeface="Lucida Sans Typewriter" pitchFamily="33" charset="0"/>
              </a:rPr>
              <a:t>;Store</a:t>
            </a:r>
          </a:p>
          <a:p>
            <a:r>
              <a:rPr lang="en-US" sz="2400" dirty="0">
                <a:latin typeface="Lucida Sans Typewriter" pitchFamily="33" charset="0"/>
                <a:cs typeface="Lucida Sans Typewriter" pitchFamily="33" charset="0"/>
              </a:rPr>
              <a:t>mov b, %ebx </a:t>
            </a:r>
            <a:r>
              <a:rPr lang="en-US" sz="2400" i="1" dirty="0">
                <a:solidFill>
                  <a:schemeClr val="tx2"/>
                </a:solidFill>
                <a:latin typeface="Lucida Sans Typewriter" pitchFamily="33" charset="0"/>
                <a:cs typeface="Lucida Sans Typewriter" pitchFamily="33" charset="0"/>
              </a:rPr>
              <a:t>;Load</a:t>
            </a:r>
          </a:p>
        </p:txBody>
      </p:sp>
      <p:sp>
        <p:nvSpPr>
          <p:cNvPr id="7" name="Folded Corner 6"/>
          <p:cNvSpPr/>
          <p:nvPr/>
        </p:nvSpPr>
        <p:spPr>
          <a:xfrm>
            <a:off x="4884659" y="2133600"/>
            <a:ext cx="3733800" cy="838200"/>
          </a:xfrm>
          <a:prstGeom prst="foldedCorner">
            <a:avLst/>
          </a:prstGeom>
          <a:blipFill>
            <a:blip r:embed="rId2" cstate="print"/>
            <a:tile tx="0" ty="0" sx="100000" sy="100000" flip="none" algn="tl"/>
          </a:blipFill>
          <a:ln>
            <a:solidFill>
              <a:schemeClr val="tx1"/>
            </a:solidFill>
          </a:ln>
          <a:effectLst>
            <a:outerShdw blurRad="50800" dist="38100" dir="2700000" algn="tl" rotWithShape="0">
              <a:prstClr val="black">
                <a:alpha val="40000"/>
              </a:prstClr>
            </a:outerShdw>
          </a:effectLst>
        </p:spPr>
        <p:txBody>
          <a:bodyPr wrap="square">
            <a:noAutofit/>
          </a:bodyPr>
          <a:lstStyle/>
          <a:p>
            <a:r>
              <a:rPr lang="en-US" sz="2400" dirty="0">
                <a:latin typeface="Lucida Sans Typewriter" pitchFamily="33" charset="0"/>
                <a:cs typeface="Lucida Sans Typewriter" pitchFamily="33" charset="0"/>
              </a:rPr>
              <a:t>mov 1, b    </a:t>
            </a:r>
            <a:r>
              <a:rPr lang="en-US" sz="2400" i="1" dirty="0">
                <a:solidFill>
                  <a:schemeClr val="tx2"/>
                </a:solidFill>
                <a:latin typeface="Lucida Sans Typewriter" pitchFamily="33" charset="0"/>
                <a:cs typeface="Lucida Sans Typewriter" pitchFamily="33" charset="0"/>
              </a:rPr>
              <a:t>;Store</a:t>
            </a:r>
          </a:p>
          <a:p>
            <a:r>
              <a:rPr lang="en-US" sz="2400" dirty="0">
                <a:latin typeface="Lucida Sans Typewriter" pitchFamily="33" charset="0"/>
                <a:cs typeface="Lucida Sans Typewriter" pitchFamily="33" charset="0"/>
              </a:rPr>
              <a:t>mov a, %eax </a:t>
            </a:r>
            <a:r>
              <a:rPr lang="en-US" sz="2400" i="1" dirty="0">
                <a:solidFill>
                  <a:schemeClr val="tx2"/>
                </a:solidFill>
                <a:latin typeface="Lucida Sans Typewriter" pitchFamily="33" charset="0"/>
                <a:cs typeface="Lucida Sans Typewriter" pitchFamily="33" charset="0"/>
              </a:rPr>
              <a:t>;Load</a:t>
            </a:r>
          </a:p>
        </p:txBody>
      </p:sp>
      <p:sp>
        <p:nvSpPr>
          <p:cNvPr id="13" name="TextBox 12"/>
          <p:cNvSpPr txBox="1"/>
          <p:nvPr/>
        </p:nvSpPr>
        <p:spPr>
          <a:xfrm>
            <a:off x="2357966" y="1320800"/>
            <a:ext cx="4110567" cy="461665"/>
          </a:xfrm>
          <a:prstGeom prst="rect">
            <a:avLst/>
          </a:prstGeom>
          <a:noFill/>
        </p:spPr>
        <p:txBody>
          <a:bodyPr wrap="square" rtlCol="0">
            <a:spAutoFit/>
          </a:bodyPr>
          <a:lstStyle/>
          <a:p>
            <a:pPr algn="ctr"/>
            <a:r>
              <a:rPr lang="en-US" sz="2400" dirty="0">
                <a:solidFill>
                  <a:srgbClr val="FFFF00"/>
                </a:solidFill>
                <a:latin typeface="Arial"/>
                <a:cs typeface="Arial"/>
              </a:rPr>
              <a:t>Initially, a = b = 0.</a:t>
            </a:r>
          </a:p>
        </p:txBody>
      </p:sp>
      <p:sp>
        <p:nvSpPr>
          <p:cNvPr id="14" name="TextBox 13"/>
          <p:cNvSpPr txBox="1"/>
          <p:nvPr/>
        </p:nvSpPr>
        <p:spPr>
          <a:xfrm>
            <a:off x="525541" y="1748135"/>
            <a:ext cx="1143262" cy="461665"/>
          </a:xfrm>
          <a:prstGeom prst="rect">
            <a:avLst/>
          </a:prstGeom>
          <a:noFill/>
        </p:spPr>
        <p:txBody>
          <a:bodyPr wrap="none" rtlCol="0">
            <a:spAutoFit/>
          </a:bodyPr>
          <a:lstStyle/>
          <a:p>
            <a:r>
              <a:rPr lang="en-US" sz="2400" b="1" dirty="0">
                <a:solidFill>
                  <a:srgbClr val="FFFF00"/>
                </a:solidFill>
                <a:latin typeface="Arial" panose="020B0604020202020204" pitchFamily="34" charset="0"/>
              </a:rPr>
              <a:t>Core 0</a:t>
            </a:r>
          </a:p>
        </p:txBody>
      </p:sp>
      <p:sp>
        <p:nvSpPr>
          <p:cNvPr id="15" name="TextBox 14"/>
          <p:cNvSpPr txBox="1"/>
          <p:nvPr/>
        </p:nvSpPr>
        <p:spPr>
          <a:xfrm>
            <a:off x="4876800" y="1748135"/>
            <a:ext cx="1143262" cy="461665"/>
          </a:xfrm>
          <a:prstGeom prst="rect">
            <a:avLst/>
          </a:prstGeom>
          <a:noFill/>
        </p:spPr>
        <p:txBody>
          <a:bodyPr wrap="none" rtlCol="0">
            <a:spAutoFit/>
          </a:bodyPr>
          <a:lstStyle/>
          <a:p>
            <a:r>
              <a:rPr lang="en-US" sz="2400" b="1" dirty="0">
                <a:solidFill>
                  <a:srgbClr val="FFFF00"/>
                </a:solidFill>
                <a:latin typeface="Arial" panose="020B0604020202020204" pitchFamily="34" charset="0"/>
              </a:rPr>
              <a:t>Core 1</a:t>
            </a:r>
          </a:p>
        </p:txBody>
      </p:sp>
      <p:sp>
        <p:nvSpPr>
          <p:cNvPr id="10" name="Footer Placeholder 2"/>
          <p:cNvSpPr>
            <a:spLocks noGrp="1"/>
          </p:cNvSpPr>
          <p:nvPr>
            <p:ph type="ftr" sz="quarter" idx="10"/>
          </p:nvPr>
        </p:nvSpPr>
        <p:spPr>
          <a:xfrm>
            <a:off x="3124200" y="6248400"/>
            <a:ext cx="2895600" cy="457200"/>
          </a:xfrm>
        </p:spPr>
        <p:txBody>
          <a:bodyPr/>
          <a:lstStyle/>
          <a:p>
            <a:pPr>
              <a:defRPr/>
            </a:pPr>
            <a:r>
              <a:rPr lang="en-US" b="0" dirty="0">
                <a:solidFill>
                  <a:schemeClr val="tx1"/>
                </a:solidFill>
                <a:latin typeface="Arial" pitchFamily="34" charset="0"/>
                <a:cs typeface="+mn-cs"/>
              </a:rPr>
              <a:t>Slide used with permission of Charles E. Leiserson</a:t>
            </a:r>
          </a:p>
        </p:txBody>
      </p:sp>
      <p:sp>
        <p:nvSpPr>
          <p:cNvPr id="4" name="TextBox 3">
            <a:extLst>
              <a:ext uri="{FF2B5EF4-FFF2-40B4-BE49-F238E27FC236}">
                <a16:creationId xmlns:a16="http://schemas.microsoft.com/office/drawing/2014/main" id="{A9B1B0B4-72C2-6EFF-5941-A9A9818D9312}"/>
              </a:ext>
            </a:extLst>
          </p:cNvPr>
          <p:cNvSpPr txBox="1"/>
          <p:nvPr/>
        </p:nvSpPr>
        <p:spPr bwMode="auto">
          <a:xfrm>
            <a:off x="763302" y="3497061"/>
            <a:ext cx="7983424" cy="954107"/>
          </a:xfrm>
          <a:prstGeom prst="rect">
            <a:avLst/>
          </a:prstGeom>
          <a:solidFill>
            <a:schemeClr val="tx1"/>
          </a:solidFill>
          <a:ln w="76200">
            <a:solidFill>
              <a:srgbClr val="FF000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r>
              <a:rPr lang="en-US" sz="2800" b="0" dirty="0">
                <a:solidFill>
                  <a:srgbClr val="FFFF00"/>
                </a:solidFill>
                <a:cs typeface="Arial"/>
              </a:rPr>
              <a:t>What are the final possible values of </a:t>
            </a:r>
            <a:r>
              <a:rPr lang="en-US" sz="2800" b="0" dirty="0">
                <a:solidFill>
                  <a:schemeClr val="bg1"/>
                </a:solidFill>
                <a:cs typeface="Arial"/>
              </a:rPr>
              <a:t>%eax </a:t>
            </a:r>
            <a:r>
              <a:rPr lang="en-US" sz="2800" b="0" dirty="0">
                <a:solidFill>
                  <a:srgbClr val="FFFF00"/>
                </a:solidFill>
                <a:cs typeface="Arial"/>
              </a:rPr>
              <a:t>and </a:t>
            </a:r>
            <a:r>
              <a:rPr lang="en-US" sz="2800" b="0" dirty="0">
                <a:solidFill>
                  <a:schemeClr val="bg1"/>
                </a:solidFill>
                <a:cs typeface="Arial"/>
              </a:rPr>
              <a:t>%ebx </a:t>
            </a:r>
            <a:r>
              <a:rPr lang="en-US" sz="2800" b="0" dirty="0">
                <a:solidFill>
                  <a:srgbClr val="FFFF00"/>
                </a:solidFill>
                <a:cs typeface="Arial"/>
              </a:rPr>
              <a:t>after both processors have executed?</a:t>
            </a:r>
            <a:endParaRPr lang="en-US" sz="2800" b="0" i="1" dirty="0">
              <a:solidFill>
                <a:srgbClr val="FFFF00"/>
              </a:solidFill>
              <a:latin typeface="Arial" panose="020B0604020202020204" pitchFamily="34" charset="0"/>
              <a:cs typeface="Arial" panose="020B0604020202020204" pitchFamily="34" charset="0"/>
            </a:endParaRPr>
          </a:p>
        </p:txBody>
      </p:sp>
      <p:sp>
        <p:nvSpPr>
          <p:cNvPr id="5" name="TextBox 3">
            <a:extLst>
              <a:ext uri="{FF2B5EF4-FFF2-40B4-BE49-F238E27FC236}">
                <a16:creationId xmlns:a16="http://schemas.microsoft.com/office/drawing/2014/main" id="{7CE87054-D7F2-5D67-C97E-6DEFDE674C77}"/>
              </a:ext>
            </a:extLst>
          </p:cNvPr>
          <p:cNvSpPr txBox="1"/>
          <p:nvPr/>
        </p:nvSpPr>
        <p:spPr bwMode="auto">
          <a:xfrm>
            <a:off x="763302" y="4769032"/>
            <a:ext cx="7225036" cy="954107"/>
          </a:xfrm>
          <a:prstGeom prst="rect">
            <a:avLst/>
          </a:prstGeom>
          <a:solidFill>
            <a:schemeClr val="tx1"/>
          </a:solidFill>
          <a:ln w="76200">
            <a:solidFill>
              <a:schemeClr val="accent2">
                <a:lumMod val="40000"/>
                <a:lumOff val="60000"/>
              </a:schemeClr>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r>
              <a:rPr lang="en-US" sz="2800" b="0" dirty="0">
                <a:solidFill>
                  <a:srgbClr val="FFFF00"/>
                </a:solidFill>
                <a:cs typeface="Arial"/>
              </a:rPr>
              <a:t>Sequential consistency implies that no execution ends with </a:t>
            </a:r>
            <a:r>
              <a:rPr lang="en-US" sz="2800" b="0" dirty="0">
                <a:solidFill>
                  <a:schemeClr val="bg1"/>
                </a:solidFill>
                <a:cs typeface="Arial"/>
              </a:rPr>
              <a:t>%eax= %ebx = 0</a:t>
            </a:r>
            <a:endParaRPr lang="en-US" sz="2800" b="0" dirty="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1340985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Lst>
  </p:timing>
</p:sld>
</file>

<file path=ppt/slides/slide1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Hardware Consistency</a:t>
            </a:r>
          </a:p>
        </p:txBody>
      </p:sp>
      <p:sp>
        <p:nvSpPr>
          <p:cNvPr id="8" name="Footer Placeholder 2"/>
          <p:cNvSpPr>
            <a:spLocks noGrp="1"/>
          </p:cNvSpPr>
          <p:nvPr>
            <p:ph type="ftr" sz="quarter" idx="10"/>
          </p:nvPr>
        </p:nvSpPr>
        <p:spPr>
          <a:xfrm>
            <a:off x="3124200" y="6248400"/>
            <a:ext cx="2895600" cy="457200"/>
          </a:xfrm>
        </p:spPr>
        <p:txBody>
          <a:bodyPr/>
          <a:lstStyle/>
          <a:p>
            <a:pPr>
              <a:defRPr/>
            </a:pPr>
            <a:r>
              <a:rPr lang="en-US" b="0" dirty="0">
                <a:latin typeface="Arial" pitchFamily="34" charset="0"/>
                <a:cs typeface="+mn-cs"/>
              </a:rPr>
              <a:t>Art of Multiprocessor Programming</a:t>
            </a:r>
          </a:p>
        </p:txBody>
      </p:sp>
      <p:sp>
        <p:nvSpPr>
          <p:cNvPr id="6" name="TextBox 5">
            <a:extLst>
              <a:ext uri="{FF2B5EF4-FFF2-40B4-BE49-F238E27FC236}">
                <a16:creationId xmlns:a16="http://schemas.microsoft.com/office/drawing/2014/main" id="{9C982B09-FCC5-1F7C-CBB5-2B8E9C463D0A}"/>
              </a:ext>
            </a:extLst>
          </p:cNvPr>
          <p:cNvSpPr txBox="1"/>
          <p:nvPr/>
        </p:nvSpPr>
        <p:spPr bwMode="auto">
          <a:xfrm>
            <a:off x="959033" y="1685840"/>
            <a:ext cx="6971964" cy="954107"/>
          </a:xfrm>
          <a:prstGeom prst="rect">
            <a:avLst/>
          </a:prstGeom>
          <a:solidFill>
            <a:schemeClr val="tx1"/>
          </a:solidFill>
          <a:ln w="76200">
            <a:solidFill>
              <a:srgbClr val="FF000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2800" b="0" i="1" dirty="0">
                <a:solidFill>
                  <a:schemeClr val="bg1"/>
                </a:solidFill>
                <a:cs typeface="Arial"/>
              </a:rPr>
              <a:t>No</a:t>
            </a:r>
            <a:r>
              <a:rPr lang="en-US" sz="2800" b="0" dirty="0">
                <a:solidFill>
                  <a:srgbClr val="FFFF00"/>
                </a:solidFill>
                <a:cs typeface="Arial"/>
              </a:rPr>
              <a:t> modern-day processor implements sequential consistency</a:t>
            </a:r>
            <a:endParaRPr lang="en-US" sz="2800" b="0" i="1" dirty="0">
              <a:solidFill>
                <a:srgbClr val="FFFF00"/>
              </a:solidFill>
              <a:latin typeface="Arial" panose="020B0604020202020204" pitchFamily="34" charset="0"/>
              <a:cs typeface="Arial" panose="020B0604020202020204" pitchFamily="34" charset="0"/>
            </a:endParaRPr>
          </a:p>
        </p:txBody>
      </p:sp>
      <p:sp>
        <p:nvSpPr>
          <p:cNvPr id="7" name="TextBox 6">
            <a:extLst>
              <a:ext uri="{FF2B5EF4-FFF2-40B4-BE49-F238E27FC236}">
                <a16:creationId xmlns:a16="http://schemas.microsoft.com/office/drawing/2014/main" id="{1B1CDD43-81F3-4ED9-B709-991CE27E4837}"/>
              </a:ext>
            </a:extLst>
          </p:cNvPr>
          <p:cNvSpPr txBox="1"/>
          <p:nvPr/>
        </p:nvSpPr>
        <p:spPr bwMode="auto">
          <a:xfrm>
            <a:off x="959033" y="3813465"/>
            <a:ext cx="2404826" cy="523220"/>
          </a:xfrm>
          <a:prstGeom prst="rect">
            <a:avLst/>
          </a:prstGeom>
          <a:solidFill>
            <a:schemeClr val="tx1"/>
          </a:solidFill>
          <a:ln w="76200">
            <a:solidFill>
              <a:srgbClr val="FFC000"/>
            </a:solidFill>
            <a:miter lim="800000"/>
            <a:headEnd/>
            <a:tailEnd/>
          </a:ln>
          <a:effectLst>
            <a:outerShdw blurRad="50800" dist="38100" dir="2700000" algn="tl" rotWithShape="0">
              <a:prstClr val="black">
                <a:alpha val="40000"/>
              </a:prstClr>
            </a:outerShdw>
          </a:effec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r>
              <a:rPr lang="en-US" sz="2800" b="0" dirty="0">
                <a:solidFill>
                  <a:srgbClr val="FFFF00"/>
                </a:solidFill>
              </a:rPr>
              <a:t>Compilers too</a:t>
            </a:r>
            <a:endParaRPr lang="en-US" sz="2800" b="0" dirty="0">
              <a:solidFill>
                <a:srgbClr val="FFFF00"/>
              </a:solidFill>
              <a:latin typeface="Arial" panose="020B0604020202020204" pitchFamily="34" charset="0"/>
              <a:cs typeface="Arial" panose="020B0604020202020204" pitchFamily="34" charset="0"/>
            </a:endParaRPr>
          </a:p>
        </p:txBody>
      </p:sp>
      <p:sp>
        <p:nvSpPr>
          <p:cNvPr id="9" name="TextBox 3">
            <a:extLst>
              <a:ext uri="{FF2B5EF4-FFF2-40B4-BE49-F238E27FC236}">
                <a16:creationId xmlns:a16="http://schemas.microsoft.com/office/drawing/2014/main" id="{F416CCC5-6AF0-A493-00CA-64D46ADCA93A}"/>
              </a:ext>
            </a:extLst>
          </p:cNvPr>
          <p:cNvSpPr txBox="1"/>
          <p:nvPr/>
        </p:nvSpPr>
        <p:spPr bwMode="auto">
          <a:xfrm>
            <a:off x="959033" y="2965096"/>
            <a:ext cx="6601096" cy="523220"/>
          </a:xfrm>
          <a:prstGeom prst="rect">
            <a:avLst/>
          </a:prstGeom>
          <a:solidFill>
            <a:schemeClr val="tx1"/>
          </a:solidFill>
          <a:ln w="76200">
            <a:solidFill>
              <a:schemeClr val="accent2">
                <a:lumMod val="40000"/>
                <a:lumOff val="60000"/>
              </a:schemeClr>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r>
              <a:rPr lang="en-US" sz="2800" b="0" dirty="0">
                <a:solidFill>
                  <a:srgbClr val="FFFF00"/>
                </a:solidFill>
                <a:cs typeface="Arial"/>
              </a:rPr>
              <a:t> Hardware actively reorders instructions.</a:t>
            </a:r>
            <a:endParaRPr lang="en-US" sz="2800" b="0" dirty="0">
              <a:solidFill>
                <a:srgbClr val="FFFF00"/>
              </a:solidFill>
              <a:latin typeface="Arial" panose="020B0604020202020204" pitchFamily="34" charset="0"/>
              <a:cs typeface="Arial" panose="020B0604020202020204" pitchFamily="34" charset="0"/>
            </a:endParaRPr>
          </a:p>
        </p:txBody>
      </p:sp>
      <p:sp>
        <p:nvSpPr>
          <p:cNvPr id="10" name="TextBox 9">
            <a:extLst>
              <a:ext uri="{FF2B5EF4-FFF2-40B4-BE49-F238E27FC236}">
                <a16:creationId xmlns:a16="http://schemas.microsoft.com/office/drawing/2014/main" id="{6AC02402-1305-FCC4-06C0-8A95BC01616F}"/>
              </a:ext>
            </a:extLst>
          </p:cNvPr>
          <p:cNvSpPr txBox="1"/>
          <p:nvPr/>
        </p:nvSpPr>
        <p:spPr bwMode="auto">
          <a:xfrm>
            <a:off x="959033" y="4661833"/>
            <a:ext cx="6855210" cy="954107"/>
          </a:xfrm>
          <a:prstGeom prst="rect">
            <a:avLst/>
          </a:prstGeom>
          <a:solidFill>
            <a:schemeClr val="tx1"/>
          </a:solidFill>
          <a:ln w="76200">
            <a:solidFill>
              <a:srgbClr val="FF66FF"/>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r>
              <a:rPr lang="en-US" sz="2800" b="0" dirty="0">
                <a:solidFill>
                  <a:srgbClr val="FFFF00"/>
                </a:solidFill>
                <a:cs typeface="Arial"/>
              </a:rPr>
              <a:t> Because performance is dominated by single-thread unsynchronized execution</a:t>
            </a:r>
            <a:endParaRPr lang="en-US" sz="2800" b="0" dirty="0">
              <a:solidFill>
                <a:srgbClr val="FFFF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3770196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9" grpId="0" animBg="1"/>
      <p:bldP spid="10" grpId="0" animBg="1"/>
    </p:bldLst>
  </p:timing>
</p:sld>
</file>

<file path=ppt/slides/slide1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Instruction Reordering</a:t>
            </a:r>
          </a:p>
        </p:txBody>
      </p:sp>
      <p:sp>
        <p:nvSpPr>
          <p:cNvPr id="22" name="TextBox 21"/>
          <p:cNvSpPr txBox="1"/>
          <p:nvPr/>
        </p:nvSpPr>
        <p:spPr>
          <a:xfrm>
            <a:off x="381000" y="3352800"/>
            <a:ext cx="8458200" cy="1077218"/>
          </a:xfrm>
          <a:prstGeom prst="rect">
            <a:avLst/>
          </a:prstGeom>
          <a:noFill/>
          <a:ln w="38100">
            <a:solidFill>
              <a:srgbClr val="66FF33"/>
            </a:solidFill>
          </a:ln>
        </p:spPr>
        <p:txBody>
          <a:bodyPr wrap="square" rtlCol="0">
            <a:spAutoFit/>
          </a:bodyPr>
          <a:lstStyle/>
          <a:p>
            <a:pPr marL="514350" indent="-514350"/>
            <a:r>
              <a:rPr lang="en-US" sz="3200" b="0" dirty="0">
                <a:solidFill>
                  <a:srgbClr val="FFFF00"/>
                </a:solidFill>
                <a:latin typeface="Arial"/>
                <a:cs typeface="Arial"/>
              </a:rPr>
              <a:t>Q.	Why might the hardware or compiler decide to reorder these instructions?</a:t>
            </a:r>
          </a:p>
        </p:txBody>
      </p:sp>
      <p:sp>
        <p:nvSpPr>
          <p:cNvPr id="23" name="TextBox 22"/>
          <p:cNvSpPr txBox="1"/>
          <p:nvPr/>
        </p:nvSpPr>
        <p:spPr>
          <a:xfrm>
            <a:off x="381000" y="4593735"/>
            <a:ext cx="8458200" cy="1077218"/>
          </a:xfrm>
          <a:prstGeom prst="rect">
            <a:avLst/>
          </a:prstGeom>
          <a:noFill/>
          <a:ln w="38100">
            <a:solidFill>
              <a:srgbClr val="00B0F0"/>
            </a:solidFill>
          </a:ln>
        </p:spPr>
        <p:txBody>
          <a:bodyPr wrap="square" rtlCol="0">
            <a:spAutoFit/>
          </a:bodyPr>
          <a:lstStyle/>
          <a:p>
            <a:pPr marL="514350" indent="-514350"/>
            <a:r>
              <a:rPr lang="en-US" sz="3200" b="0" dirty="0">
                <a:solidFill>
                  <a:srgbClr val="FFFF00"/>
                </a:solidFill>
                <a:latin typeface="Arial"/>
                <a:cs typeface="Arial"/>
              </a:rPr>
              <a:t>A. Higher performance by covering load latency — </a:t>
            </a:r>
            <a:r>
              <a:rPr lang="en-US" sz="3200" b="0" i="1" dirty="0">
                <a:solidFill>
                  <a:srgbClr val="FFFF00"/>
                </a:solidFill>
                <a:latin typeface="Arial"/>
                <a:cs typeface="Arial"/>
              </a:rPr>
              <a:t>instruction-level parallelism</a:t>
            </a:r>
            <a:r>
              <a:rPr lang="en-US" sz="3200" b="0" dirty="0">
                <a:solidFill>
                  <a:srgbClr val="FFFF00"/>
                </a:solidFill>
                <a:latin typeface="Arial"/>
                <a:cs typeface="Arial"/>
              </a:rPr>
              <a:t>.  </a:t>
            </a:r>
          </a:p>
        </p:txBody>
      </p:sp>
      <p:sp>
        <p:nvSpPr>
          <p:cNvPr id="11" name="Folded Corner 10"/>
          <p:cNvSpPr/>
          <p:nvPr/>
        </p:nvSpPr>
        <p:spPr>
          <a:xfrm>
            <a:off x="304800" y="1371600"/>
            <a:ext cx="3733800" cy="838200"/>
          </a:xfrm>
          <a:prstGeom prst="foldedCorner">
            <a:avLst/>
          </a:prstGeom>
          <a:blipFill>
            <a:blip r:embed="rId2" cstate="print"/>
            <a:tile tx="0" ty="0" sx="100000" sy="100000" flip="none" algn="tl"/>
          </a:blipFill>
          <a:ln>
            <a:solidFill>
              <a:schemeClr val="tx1"/>
            </a:solidFill>
          </a:ln>
          <a:effectLst>
            <a:outerShdw blurRad="50800" dist="38100" dir="2700000" algn="tl" rotWithShape="0">
              <a:prstClr val="black">
                <a:alpha val="40000"/>
              </a:prstClr>
            </a:outerShdw>
          </a:effectLst>
        </p:spPr>
        <p:txBody>
          <a:bodyPr wrap="square">
            <a:noAutofit/>
          </a:bodyPr>
          <a:lstStyle/>
          <a:p>
            <a:r>
              <a:rPr lang="en-US" sz="2400" dirty="0">
                <a:latin typeface="Lucida Sans Typewriter" pitchFamily="33" charset="0"/>
                <a:cs typeface="Lucida Sans Typewriter" pitchFamily="33" charset="0"/>
              </a:rPr>
              <a:t>mov 1, a    </a:t>
            </a:r>
            <a:r>
              <a:rPr lang="en-US" sz="2400" i="1" dirty="0">
                <a:solidFill>
                  <a:schemeClr val="tx2"/>
                </a:solidFill>
                <a:latin typeface="Lucida Sans Typewriter" pitchFamily="33" charset="0"/>
                <a:cs typeface="Lucida Sans Typewriter" pitchFamily="33" charset="0"/>
              </a:rPr>
              <a:t>;wrote</a:t>
            </a:r>
          </a:p>
          <a:p>
            <a:r>
              <a:rPr lang="en-US" sz="2400" dirty="0">
                <a:latin typeface="Lucida Sans Typewriter" pitchFamily="33" charset="0"/>
                <a:cs typeface="Lucida Sans Typewriter" pitchFamily="33" charset="0"/>
              </a:rPr>
              <a:t>mov b, %ebx </a:t>
            </a:r>
            <a:r>
              <a:rPr lang="en-US" sz="2400" i="1" dirty="0">
                <a:solidFill>
                  <a:schemeClr val="tx2"/>
                </a:solidFill>
                <a:latin typeface="Lucida Sans Typewriter" pitchFamily="33" charset="0"/>
                <a:cs typeface="Lucida Sans Typewriter" pitchFamily="33" charset="0"/>
              </a:rPr>
              <a:t>;read</a:t>
            </a:r>
          </a:p>
        </p:txBody>
      </p:sp>
      <p:sp>
        <p:nvSpPr>
          <p:cNvPr id="12" name="Folded Corner 11"/>
          <p:cNvSpPr/>
          <p:nvPr/>
        </p:nvSpPr>
        <p:spPr>
          <a:xfrm>
            <a:off x="4876800" y="1371600"/>
            <a:ext cx="3733800" cy="838200"/>
          </a:xfrm>
          <a:prstGeom prst="foldedCorner">
            <a:avLst/>
          </a:prstGeom>
          <a:blipFill>
            <a:blip r:embed="rId2" cstate="print"/>
            <a:tile tx="0" ty="0" sx="100000" sy="100000" flip="none" algn="tl"/>
          </a:blipFill>
          <a:ln>
            <a:solidFill>
              <a:schemeClr val="tx1"/>
            </a:solidFill>
          </a:ln>
          <a:effectLst>
            <a:outerShdw blurRad="50800" dist="38100" dir="2700000" algn="tl" rotWithShape="0">
              <a:prstClr val="black">
                <a:alpha val="40000"/>
              </a:prstClr>
            </a:outerShdw>
          </a:effectLst>
        </p:spPr>
        <p:txBody>
          <a:bodyPr wrap="square">
            <a:noAutofit/>
          </a:bodyPr>
          <a:lstStyle/>
          <a:p>
            <a:r>
              <a:rPr lang="en-US" sz="2400" dirty="0">
                <a:latin typeface="Lucida Sans Typewriter" pitchFamily="33" charset="0"/>
                <a:cs typeface="Lucida Sans Typewriter" pitchFamily="33" charset="0"/>
              </a:rPr>
              <a:t>mov b, %ebx </a:t>
            </a:r>
            <a:r>
              <a:rPr lang="en-US" sz="2400" i="1" dirty="0">
                <a:solidFill>
                  <a:schemeClr val="tx2"/>
                </a:solidFill>
                <a:latin typeface="Lucida Sans Typewriter" pitchFamily="33" charset="0"/>
                <a:cs typeface="Lucida Sans Typewriter" pitchFamily="33" charset="0"/>
              </a:rPr>
              <a:t>;read</a:t>
            </a:r>
            <a:endParaRPr lang="en-US" sz="2400" dirty="0">
              <a:latin typeface="Lucida Sans Typewriter" pitchFamily="33" charset="0"/>
              <a:cs typeface="Lucida Sans Typewriter" pitchFamily="33" charset="0"/>
            </a:endParaRPr>
          </a:p>
          <a:p>
            <a:r>
              <a:rPr lang="en-US" sz="2400" dirty="0">
                <a:latin typeface="Lucida Sans Typewriter" pitchFamily="33" charset="0"/>
                <a:cs typeface="Lucida Sans Typewriter" pitchFamily="33" charset="0"/>
              </a:rPr>
              <a:t>mov 1, a    </a:t>
            </a:r>
            <a:r>
              <a:rPr lang="en-US" sz="2400" i="1" dirty="0">
                <a:solidFill>
                  <a:schemeClr val="tx2"/>
                </a:solidFill>
                <a:latin typeface="Lucida Sans Typewriter" pitchFamily="33" charset="0"/>
                <a:cs typeface="Lucida Sans Typewriter" pitchFamily="33" charset="0"/>
              </a:rPr>
              <a:t>;wrote</a:t>
            </a:r>
          </a:p>
          <a:p>
            <a:endParaRPr lang="en-US" sz="2400" i="1" dirty="0">
              <a:solidFill>
                <a:schemeClr val="tx2"/>
              </a:solidFill>
              <a:latin typeface="Lucida Sans Typewriter" pitchFamily="33" charset="0"/>
              <a:cs typeface="Lucida Sans Typewriter" pitchFamily="33" charset="0"/>
            </a:endParaRPr>
          </a:p>
        </p:txBody>
      </p:sp>
      <p:cxnSp>
        <p:nvCxnSpPr>
          <p:cNvPr id="13" name="Straight Arrow Connector 12"/>
          <p:cNvCxnSpPr/>
          <p:nvPr/>
        </p:nvCxnSpPr>
        <p:spPr>
          <a:xfrm flipV="1">
            <a:off x="4038600" y="1600200"/>
            <a:ext cx="838200" cy="381000"/>
          </a:xfrm>
          <a:prstGeom prst="straightConnector1">
            <a:avLst/>
          </a:prstGeom>
          <a:ln w="28575">
            <a:solidFill>
              <a:srgbClr val="FFFF00"/>
            </a:solidFill>
            <a:tailEnd type="stealth" w="lg" len="lg"/>
          </a:ln>
        </p:spPr>
        <p:style>
          <a:lnRef idx="1">
            <a:schemeClr val="accent1"/>
          </a:lnRef>
          <a:fillRef idx="0">
            <a:schemeClr val="accent1"/>
          </a:fillRef>
          <a:effectRef idx="0">
            <a:schemeClr val="accent1"/>
          </a:effectRef>
          <a:fontRef idx="minor">
            <a:schemeClr val="tx1"/>
          </a:fontRef>
        </p:style>
      </p:cxnSp>
      <p:sp>
        <p:nvSpPr>
          <p:cNvPr id="14" name="TextBox 13"/>
          <p:cNvSpPr txBox="1"/>
          <p:nvPr/>
        </p:nvSpPr>
        <p:spPr>
          <a:xfrm>
            <a:off x="882137" y="2438400"/>
            <a:ext cx="2579126" cy="523220"/>
          </a:xfrm>
          <a:prstGeom prst="rect">
            <a:avLst/>
          </a:prstGeom>
          <a:noFill/>
          <a:ln w="38100">
            <a:solidFill>
              <a:srgbClr val="00FFFF"/>
            </a:solidFill>
          </a:ln>
        </p:spPr>
        <p:txBody>
          <a:bodyPr wrap="none" rtlCol="0">
            <a:spAutoFit/>
          </a:bodyPr>
          <a:lstStyle/>
          <a:p>
            <a:pPr algn="ctr"/>
            <a:r>
              <a:rPr lang="en-US" sz="2800" b="0" dirty="0">
                <a:solidFill>
                  <a:srgbClr val="FFFF00"/>
                </a:solidFill>
                <a:latin typeface="Arial"/>
                <a:cs typeface="Arial"/>
              </a:rPr>
              <a:t>Program Order</a:t>
            </a:r>
          </a:p>
        </p:txBody>
      </p:sp>
      <p:sp>
        <p:nvSpPr>
          <p:cNvPr id="17" name="TextBox 16"/>
          <p:cNvSpPr txBox="1"/>
          <p:nvPr/>
        </p:nvSpPr>
        <p:spPr>
          <a:xfrm>
            <a:off x="5354112" y="2438400"/>
            <a:ext cx="2779176" cy="523220"/>
          </a:xfrm>
          <a:prstGeom prst="rect">
            <a:avLst/>
          </a:prstGeom>
          <a:noFill/>
          <a:ln w="38100">
            <a:solidFill>
              <a:srgbClr val="00FFFF"/>
            </a:solidFill>
          </a:ln>
        </p:spPr>
        <p:txBody>
          <a:bodyPr wrap="none" rtlCol="0">
            <a:spAutoFit/>
          </a:bodyPr>
          <a:lstStyle/>
          <a:p>
            <a:pPr algn="ctr"/>
            <a:r>
              <a:rPr lang="en-US" sz="2800" b="0" dirty="0">
                <a:solidFill>
                  <a:srgbClr val="FFFF00"/>
                </a:solidFill>
                <a:latin typeface="Arial"/>
                <a:cs typeface="Arial"/>
              </a:rPr>
              <a:t>Execution Order</a:t>
            </a:r>
          </a:p>
        </p:txBody>
      </p:sp>
      <p:cxnSp>
        <p:nvCxnSpPr>
          <p:cNvPr id="18" name="Straight Arrow Connector 17"/>
          <p:cNvCxnSpPr/>
          <p:nvPr/>
        </p:nvCxnSpPr>
        <p:spPr>
          <a:xfrm>
            <a:off x="4038600" y="1600200"/>
            <a:ext cx="838200" cy="381000"/>
          </a:xfrm>
          <a:prstGeom prst="straightConnector1">
            <a:avLst/>
          </a:prstGeom>
          <a:ln w="28575">
            <a:solidFill>
              <a:srgbClr val="FFFF00"/>
            </a:solidFill>
            <a:tailEnd type="stealth" w="lg" len="lg"/>
          </a:ln>
        </p:spPr>
        <p:style>
          <a:lnRef idx="1">
            <a:schemeClr val="accent1"/>
          </a:lnRef>
          <a:fillRef idx="0">
            <a:schemeClr val="accent1"/>
          </a:fillRef>
          <a:effectRef idx="0">
            <a:schemeClr val="accent1"/>
          </a:effectRef>
          <a:fontRef idx="minor">
            <a:schemeClr val="tx1"/>
          </a:fontRef>
        </p:style>
      </p:cxnSp>
      <p:sp>
        <p:nvSpPr>
          <p:cNvPr id="16" name="Footer Placeholder 2"/>
          <p:cNvSpPr txBox="1">
            <a:spLocks/>
          </p:cNvSpPr>
          <p:nvPr/>
        </p:nvSpPr>
        <p:spPr bwMode="auto">
          <a:xfrm>
            <a:off x="3090334" y="6062133"/>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defPPr>
              <a:defRPr lang="en-US"/>
            </a:defPPr>
            <a:lvl1pPr algn="ctr" rtl="0" eaLnBrk="0" fontAlgn="base" hangingPunct="0">
              <a:spcBef>
                <a:spcPct val="0"/>
              </a:spcBef>
              <a:spcAft>
                <a:spcPct val="0"/>
              </a:spcAft>
              <a:defRPr sz="1400" b="0" kern="1200" baseline="0">
                <a:solidFill>
                  <a:schemeClr val="tx1"/>
                </a:solidFill>
                <a:latin typeface="Arial" pitchFamily="34" charset="0"/>
                <a:ea typeface="+mn-ea"/>
                <a:cs typeface="Arial" charset="0"/>
              </a:defRPr>
            </a:lvl1pPr>
            <a:lvl2pPr marL="457200" algn="l" rtl="0" eaLnBrk="0" fontAlgn="base" hangingPunct="0">
              <a:spcBef>
                <a:spcPct val="0"/>
              </a:spcBef>
              <a:spcAft>
                <a:spcPct val="0"/>
              </a:spcAft>
              <a:defRPr sz="2400" b="1" kern="1200">
                <a:solidFill>
                  <a:srgbClr val="FF0000"/>
                </a:solidFill>
                <a:latin typeface="Lucida Console" pitchFamily="49" charset="0"/>
                <a:ea typeface="+mn-ea"/>
                <a:cs typeface="Arial" pitchFamily="34" charset="0"/>
              </a:defRPr>
            </a:lvl2pPr>
            <a:lvl3pPr marL="914400" algn="l" rtl="0" eaLnBrk="0" fontAlgn="base" hangingPunct="0">
              <a:spcBef>
                <a:spcPct val="0"/>
              </a:spcBef>
              <a:spcAft>
                <a:spcPct val="0"/>
              </a:spcAft>
              <a:defRPr sz="2400" b="1" kern="1200">
                <a:solidFill>
                  <a:srgbClr val="FF0000"/>
                </a:solidFill>
                <a:latin typeface="Lucida Console" pitchFamily="49" charset="0"/>
                <a:ea typeface="+mn-ea"/>
                <a:cs typeface="Arial" pitchFamily="34" charset="0"/>
              </a:defRPr>
            </a:lvl3pPr>
            <a:lvl4pPr marL="1371600" algn="l" rtl="0" eaLnBrk="0" fontAlgn="base" hangingPunct="0">
              <a:spcBef>
                <a:spcPct val="0"/>
              </a:spcBef>
              <a:spcAft>
                <a:spcPct val="0"/>
              </a:spcAft>
              <a:defRPr sz="2400" b="1" kern="1200">
                <a:solidFill>
                  <a:srgbClr val="FF0000"/>
                </a:solidFill>
                <a:latin typeface="Lucida Console" pitchFamily="49" charset="0"/>
                <a:ea typeface="+mn-ea"/>
                <a:cs typeface="Arial" pitchFamily="34" charset="0"/>
              </a:defRPr>
            </a:lvl4pPr>
            <a:lvl5pPr marL="1828800" algn="l" rtl="0" eaLnBrk="0" fontAlgn="base" hangingPunct="0">
              <a:spcBef>
                <a:spcPct val="0"/>
              </a:spcBef>
              <a:spcAft>
                <a:spcPct val="0"/>
              </a:spcAft>
              <a:defRPr sz="2400" b="1" kern="1200">
                <a:solidFill>
                  <a:srgbClr val="FF0000"/>
                </a:solidFill>
                <a:latin typeface="Lucida Console" pitchFamily="49" charset="0"/>
                <a:ea typeface="+mn-ea"/>
                <a:cs typeface="Arial" pitchFamily="34" charset="0"/>
              </a:defRPr>
            </a:lvl5pPr>
            <a:lvl6pPr marL="2286000" algn="l" defTabSz="914400" rtl="0" eaLnBrk="1" latinLnBrk="0" hangingPunct="1">
              <a:defRPr sz="2400" b="1" kern="1200">
                <a:solidFill>
                  <a:srgbClr val="FF0000"/>
                </a:solidFill>
                <a:latin typeface="Lucida Console" pitchFamily="49" charset="0"/>
                <a:ea typeface="+mn-ea"/>
                <a:cs typeface="Arial" pitchFamily="34" charset="0"/>
              </a:defRPr>
            </a:lvl6pPr>
            <a:lvl7pPr marL="2743200" algn="l" defTabSz="914400" rtl="0" eaLnBrk="1" latinLnBrk="0" hangingPunct="1">
              <a:defRPr sz="2400" b="1" kern="1200">
                <a:solidFill>
                  <a:srgbClr val="FF0000"/>
                </a:solidFill>
                <a:latin typeface="Lucida Console" pitchFamily="49" charset="0"/>
                <a:ea typeface="+mn-ea"/>
                <a:cs typeface="Arial" pitchFamily="34" charset="0"/>
              </a:defRPr>
            </a:lvl7pPr>
            <a:lvl8pPr marL="3200400" algn="l" defTabSz="914400" rtl="0" eaLnBrk="1" latinLnBrk="0" hangingPunct="1">
              <a:defRPr sz="2400" b="1" kern="1200">
                <a:solidFill>
                  <a:srgbClr val="FF0000"/>
                </a:solidFill>
                <a:latin typeface="Lucida Console" pitchFamily="49" charset="0"/>
                <a:ea typeface="+mn-ea"/>
                <a:cs typeface="Arial" pitchFamily="34" charset="0"/>
              </a:defRPr>
            </a:lvl8pPr>
            <a:lvl9pPr marL="3657600" algn="l" defTabSz="914400" rtl="0" eaLnBrk="1" latinLnBrk="0" hangingPunct="1">
              <a:defRPr sz="2400" b="1" kern="1200">
                <a:solidFill>
                  <a:srgbClr val="FF0000"/>
                </a:solidFill>
                <a:latin typeface="Lucida Console" pitchFamily="49" charset="0"/>
                <a:ea typeface="+mn-ea"/>
                <a:cs typeface="Arial" pitchFamily="34" charset="0"/>
              </a:defRPr>
            </a:lvl9pPr>
          </a:lstStyle>
          <a:p>
            <a:pPr>
              <a:defRPr/>
            </a:pPr>
            <a:r>
              <a:rPr lang="en-US" dirty="0">
                <a:solidFill>
                  <a:srgbClr val="FFFF00"/>
                </a:solidFill>
                <a:cs typeface="+mn-cs"/>
              </a:rPr>
              <a:t>Slide used with permission of Charles E. Leiserson</a:t>
            </a:r>
          </a:p>
        </p:txBody>
      </p:sp>
    </p:spTree>
    <p:extLst>
      <p:ext uri="{BB962C8B-B14F-4D97-AF65-F5344CB8AC3E}">
        <p14:creationId xmlns:p14="http://schemas.microsoft.com/office/powerpoint/2010/main" val="18670344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animBg="1"/>
    </p:bldLst>
  </p:timing>
</p:sld>
</file>

<file path=ppt/slides/slide1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Instruction Reordering</a:t>
            </a:r>
          </a:p>
        </p:txBody>
      </p:sp>
      <p:sp>
        <p:nvSpPr>
          <p:cNvPr id="4" name="TextBox 3"/>
          <p:cNvSpPr txBox="1"/>
          <p:nvPr/>
        </p:nvSpPr>
        <p:spPr>
          <a:xfrm>
            <a:off x="457200" y="3352800"/>
            <a:ext cx="8382000" cy="1077218"/>
          </a:xfrm>
          <a:prstGeom prst="rect">
            <a:avLst/>
          </a:prstGeom>
          <a:noFill/>
          <a:ln w="38100">
            <a:solidFill>
              <a:srgbClr val="00FFFF"/>
            </a:solidFill>
          </a:ln>
        </p:spPr>
        <p:txBody>
          <a:bodyPr wrap="square" rtlCol="0">
            <a:spAutoFit/>
          </a:bodyPr>
          <a:lstStyle/>
          <a:p>
            <a:pPr marL="571500" indent="-571500"/>
            <a:r>
              <a:rPr lang="en-US" sz="3200" b="0" dirty="0">
                <a:solidFill>
                  <a:srgbClr val="FFFF00"/>
                </a:solidFill>
                <a:latin typeface="Arial"/>
                <a:cs typeface="Arial"/>
              </a:rPr>
              <a:t>Q.	When is it safe for the hardware or compiler to perform this reordering?</a:t>
            </a:r>
          </a:p>
        </p:txBody>
      </p:sp>
      <p:sp>
        <p:nvSpPr>
          <p:cNvPr id="20" name="TextBox 19"/>
          <p:cNvSpPr txBox="1"/>
          <p:nvPr/>
        </p:nvSpPr>
        <p:spPr>
          <a:xfrm>
            <a:off x="457200" y="4589622"/>
            <a:ext cx="3082895" cy="584775"/>
          </a:xfrm>
          <a:prstGeom prst="rect">
            <a:avLst/>
          </a:prstGeom>
          <a:noFill/>
          <a:ln w="38100">
            <a:solidFill>
              <a:srgbClr val="7030A0"/>
            </a:solidFill>
          </a:ln>
        </p:spPr>
        <p:txBody>
          <a:bodyPr wrap="none" rtlCol="0">
            <a:spAutoFit/>
          </a:bodyPr>
          <a:lstStyle/>
          <a:p>
            <a:pPr marL="571500" indent="-571500"/>
            <a:r>
              <a:rPr lang="en-US" sz="3200" b="0" dirty="0">
                <a:solidFill>
                  <a:srgbClr val="FFFF00"/>
                </a:solidFill>
                <a:latin typeface="Arial"/>
                <a:cs typeface="Arial"/>
              </a:rPr>
              <a:t>A.	When </a:t>
            </a:r>
            <a:r>
              <a:rPr lang="en-US" sz="3200" b="0" dirty="0">
                <a:solidFill>
                  <a:schemeClr val="bg1"/>
                </a:solidFill>
                <a:latin typeface="Arial"/>
                <a:cs typeface="Arial"/>
              </a:rPr>
              <a:t>a ≠ b</a:t>
            </a:r>
            <a:r>
              <a:rPr lang="en-US" sz="3200" b="0" dirty="0">
                <a:solidFill>
                  <a:srgbClr val="FFFF00"/>
                </a:solidFill>
                <a:latin typeface="Arial"/>
                <a:cs typeface="Arial"/>
              </a:rPr>
              <a:t>.</a:t>
            </a:r>
          </a:p>
        </p:txBody>
      </p:sp>
      <p:sp>
        <p:nvSpPr>
          <p:cNvPr id="11" name="Folded Corner 10"/>
          <p:cNvSpPr/>
          <p:nvPr/>
        </p:nvSpPr>
        <p:spPr>
          <a:xfrm>
            <a:off x="304800" y="1371600"/>
            <a:ext cx="3733800" cy="838200"/>
          </a:xfrm>
          <a:prstGeom prst="foldedCorner">
            <a:avLst/>
          </a:prstGeom>
          <a:blipFill>
            <a:blip r:embed="rId2" cstate="print"/>
            <a:tile tx="0" ty="0" sx="100000" sy="100000" flip="none" algn="tl"/>
          </a:blipFill>
          <a:ln>
            <a:solidFill>
              <a:schemeClr val="tx1"/>
            </a:solidFill>
          </a:ln>
          <a:effectLst>
            <a:outerShdw blurRad="50800" dist="38100" dir="2700000" algn="tl" rotWithShape="0">
              <a:prstClr val="black">
                <a:alpha val="40000"/>
              </a:prstClr>
            </a:outerShdw>
          </a:effectLst>
        </p:spPr>
        <p:txBody>
          <a:bodyPr wrap="square">
            <a:noAutofit/>
          </a:bodyPr>
          <a:lstStyle/>
          <a:p>
            <a:r>
              <a:rPr lang="en-US" sz="2400" dirty="0">
                <a:solidFill>
                  <a:schemeClr val="tx1"/>
                </a:solidFill>
                <a:latin typeface="Lucida Sans Typewriter" pitchFamily="33" charset="0"/>
                <a:cs typeface="Lucida Sans Typewriter" pitchFamily="33" charset="0"/>
              </a:rPr>
              <a:t>mov 1, a    </a:t>
            </a:r>
            <a:r>
              <a:rPr lang="en-US" sz="2400" i="1" dirty="0">
                <a:solidFill>
                  <a:srgbClr val="00CC00"/>
                </a:solidFill>
                <a:latin typeface="Lucida Sans Typewriter" pitchFamily="33" charset="0"/>
                <a:cs typeface="Lucida Sans Typewriter" pitchFamily="33" charset="0"/>
              </a:rPr>
              <a:t>;write</a:t>
            </a:r>
          </a:p>
          <a:p>
            <a:r>
              <a:rPr lang="en-US" sz="2400" dirty="0">
                <a:solidFill>
                  <a:schemeClr val="tx1"/>
                </a:solidFill>
                <a:latin typeface="Lucida Sans Typewriter" pitchFamily="33" charset="0"/>
                <a:cs typeface="Lucida Sans Typewriter" pitchFamily="33" charset="0"/>
              </a:rPr>
              <a:t>mov b, %ebx </a:t>
            </a:r>
            <a:r>
              <a:rPr lang="en-US" sz="2400" i="1" dirty="0">
                <a:solidFill>
                  <a:srgbClr val="00CC00"/>
                </a:solidFill>
                <a:latin typeface="Lucida Sans Typewriter" pitchFamily="33" charset="0"/>
                <a:cs typeface="Lucida Sans Typewriter" pitchFamily="33" charset="0"/>
              </a:rPr>
              <a:t>;read</a:t>
            </a:r>
          </a:p>
        </p:txBody>
      </p:sp>
      <p:sp>
        <p:nvSpPr>
          <p:cNvPr id="12" name="Folded Corner 11"/>
          <p:cNvSpPr/>
          <p:nvPr/>
        </p:nvSpPr>
        <p:spPr>
          <a:xfrm>
            <a:off x="4876800" y="1371600"/>
            <a:ext cx="3733800" cy="838200"/>
          </a:xfrm>
          <a:prstGeom prst="foldedCorner">
            <a:avLst/>
          </a:prstGeom>
          <a:blipFill>
            <a:blip r:embed="rId2" cstate="print"/>
            <a:tile tx="0" ty="0" sx="100000" sy="100000" flip="none" algn="tl"/>
          </a:blipFill>
          <a:ln>
            <a:solidFill>
              <a:schemeClr val="tx1"/>
            </a:solidFill>
          </a:ln>
          <a:effectLst>
            <a:outerShdw blurRad="50800" dist="38100" dir="2700000" algn="tl" rotWithShape="0">
              <a:prstClr val="black">
                <a:alpha val="40000"/>
              </a:prstClr>
            </a:outerShdw>
          </a:effectLst>
        </p:spPr>
        <p:txBody>
          <a:bodyPr wrap="square">
            <a:noAutofit/>
          </a:bodyPr>
          <a:lstStyle/>
          <a:p>
            <a:r>
              <a:rPr lang="en-US" sz="2400" dirty="0">
                <a:solidFill>
                  <a:schemeClr val="tx1"/>
                </a:solidFill>
                <a:latin typeface="Lucida Sans Typewriter" pitchFamily="33" charset="0"/>
                <a:cs typeface="Lucida Sans Typewriter" pitchFamily="33" charset="0"/>
              </a:rPr>
              <a:t>mov b, %ebx </a:t>
            </a:r>
            <a:r>
              <a:rPr lang="en-US" sz="2400" i="1" dirty="0">
                <a:solidFill>
                  <a:srgbClr val="00CC00"/>
                </a:solidFill>
                <a:latin typeface="Lucida Sans Typewriter" pitchFamily="33" charset="0"/>
                <a:cs typeface="Lucida Sans Typewriter" pitchFamily="33" charset="0"/>
              </a:rPr>
              <a:t>;read</a:t>
            </a:r>
            <a:endParaRPr lang="en-US" sz="2400" dirty="0">
              <a:solidFill>
                <a:srgbClr val="00CC00"/>
              </a:solidFill>
              <a:latin typeface="Lucida Sans Typewriter" pitchFamily="33" charset="0"/>
              <a:cs typeface="Lucida Sans Typewriter" pitchFamily="33" charset="0"/>
            </a:endParaRPr>
          </a:p>
          <a:p>
            <a:r>
              <a:rPr lang="en-US" sz="2400" dirty="0">
                <a:solidFill>
                  <a:schemeClr val="tx1"/>
                </a:solidFill>
                <a:latin typeface="Lucida Sans Typewriter" pitchFamily="33" charset="0"/>
                <a:cs typeface="Lucida Sans Typewriter" pitchFamily="33" charset="0"/>
              </a:rPr>
              <a:t>mov 1, a    </a:t>
            </a:r>
            <a:r>
              <a:rPr lang="en-US" sz="2400" i="1" dirty="0">
                <a:solidFill>
                  <a:srgbClr val="00CC00"/>
                </a:solidFill>
                <a:latin typeface="Lucida Sans Typewriter" pitchFamily="33" charset="0"/>
                <a:cs typeface="Lucida Sans Typewriter" pitchFamily="33" charset="0"/>
              </a:rPr>
              <a:t>;write</a:t>
            </a:r>
          </a:p>
          <a:p>
            <a:endParaRPr lang="en-US" sz="2400" i="1" dirty="0">
              <a:solidFill>
                <a:schemeClr val="tx1"/>
              </a:solidFill>
              <a:latin typeface="Lucida Sans Typewriter" pitchFamily="33" charset="0"/>
              <a:cs typeface="Lucida Sans Typewriter" pitchFamily="33" charset="0"/>
            </a:endParaRPr>
          </a:p>
        </p:txBody>
      </p:sp>
      <p:cxnSp>
        <p:nvCxnSpPr>
          <p:cNvPr id="13" name="Straight Arrow Connector 12"/>
          <p:cNvCxnSpPr/>
          <p:nvPr/>
        </p:nvCxnSpPr>
        <p:spPr>
          <a:xfrm flipV="1">
            <a:off x="4038600" y="1600200"/>
            <a:ext cx="838200" cy="381000"/>
          </a:xfrm>
          <a:prstGeom prst="straightConnector1">
            <a:avLst/>
          </a:prstGeom>
          <a:ln w="28575">
            <a:solidFill>
              <a:srgbClr val="FFFF00"/>
            </a:solidFill>
            <a:tailEnd type="stealth" w="lg" len="lg"/>
          </a:ln>
        </p:spPr>
        <p:style>
          <a:lnRef idx="1">
            <a:schemeClr val="accent1"/>
          </a:lnRef>
          <a:fillRef idx="0">
            <a:schemeClr val="accent1"/>
          </a:fillRef>
          <a:effectRef idx="0">
            <a:schemeClr val="accent1"/>
          </a:effectRef>
          <a:fontRef idx="minor">
            <a:schemeClr val="tx1"/>
          </a:fontRef>
        </p:style>
      </p:cxnSp>
      <p:cxnSp>
        <p:nvCxnSpPr>
          <p:cNvPr id="16" name="Straight Arrow Connector 15"/>
          <p:cNvCxnSpPr/>
          <p:nvPr/>
        </p:nvCxnSpPr>
        <p:spPr>
          <a:xfrm>
            <a:off x="4038600" y="1600200"/>
            <a:ext cx="838200" cy="381000"/>
          </a:xfrm>
          <a:prstGeom prst="straightConnector1">
            <a:avLst/>
          </a:prstGeom>
          <a:ln w="28575">
            <a:solidFill>
              <a:srgbClr val="FFFF00"/>
            </a:solidFill>
            <a:tailEnd type="stealth" w="lg" len="lg"/>
          </a:ln>
        </p:spPr>
        <p:style>
          <a:lnRef idx="1">
            <a:schemeClr val="accent1"/>
          </a:lnRef>
          <a:fillRef idx="0">
            <a:schemeClr val="accent1"/>
          </a:fillRef>
          <a:effectRef idx="0">
            <a:schemeClr val="accent1"/>
          </a:effectRef>
          <a:fontRef idx="minor">
            <a:schemeClr val="tx1"/>
          </a:fontRef>
        </p:style>
      </p:cxnSp>
      <p:sp>
        <p:nvSpPr>
          <p:cNvPr id="19" name="Footer Placeholder 2"/>
          <p:cNvSpPr txBox="1">
            <a:spLocks/>
          </p:cNvSpPr>
          <p:nvPr/>
        </p:nvSpPr>
        <p:spPr bwMode="auto">
          <a:xfrm>
            <a:off x="3090334" y="6062133"/>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defPPr>
              <a:defRPr lang="en-US"/>
            </a:defPPr>
            <a:lvl1pPr algn="ctr" rtl="0" eaLnBrk="0" fontAlgn="base" hangingPunct="0">
              <a:spcBef>
                <a:spcPct val="0"/>
              </a:spcBef>
              <a:spcAft>
                <a:spcPct val="0"/>
              </a:spcAft>
              <a:defRPr sz="1400" b="0" kern="1200" baseline="0">
                <a:solidFill>
                  <a:schemeClr val="tx1"/>
                </a:solidFill>
                <a:latin typeface="Arial" pitchFamily="34" charset="0"/>
                <a:ea typeface="+mn-ea"/>
                <a:cs typeface="Arial" charset="0"/>
              </a:defRPr>
            </a:lvl1pPr>
            <a:lvl2pPr marL="457200" algn="l" rtl="0" eaLnBrk="0" fontAlgn="base" hangingPunct="0">
              <a:spcBef>
                <a:spcPct val="0"/>
              </a:spcBef>
              <a:spcAft>
                <a:spcPct val="0"/>
              </a:spcAft>
              <a:defRPr sz="2400" b="1" kern="1200">
                <a:solidFill>
                  <a:srgbClr val="FF0000"/>
                </a:solidFill>
                <a:latin typeface="Lucida Console" pitchFamily="49" charset="0"/>
                <a:ea typeface="+mn-ea"/>
                <a:cs typeface="Arial" pitchFamily="34" charset="0"/>
              </a:defRPr>
            </a:lvl2pPr>
            <a:lvl3pPr marL="914400" algn="l" rtl="0" eaLnBrk="0" fontAlgn="base" hangingPunct="0">
              <a:spcBef>
                <a:spcPct val="0"/>
              </a:spcBef>
              <a:spcAft>
                <a:spcPct val="0"/>
              </a:spcAft>
              <a:defRPr sz="2400" b="1" kern="1200">
                <a:solidFill>
                  <a:srgbClr val="FF0000"/>
                </a:solidFill>
                <a:latin typeface="Lucida Console" pitchFamily="49" charset="0"/>
                <a:ea typeface="+mn-ea"/>
                <a:cs typeface="Arial" pitchFamily="34" charset="0"/>
              </a:defRPr>
            </a:lvl3pPr>
            <a:lvl4pPr marL="1371600" algn="l" rtl="0" eaLnBrk="0" fontAlgn="base" hangingPunct="0">
              <a:spcBef>
                <a:spcPct val="0"/>
              </a:spcBef>
              <a:spcAft>
                <a:spcPct val="0"/>
              </a:spcAft>
              <a:defRPr sz="2400" b="1" kern="1200">
                <a:solidFill>
                  <a:srgbClr val="FF0000"/>
                </a:solidFill>
                <a:latin typeface="Lucida Console" pitchFamily="49" charset="0"/>
                <a:ea typeface="+mn-ea"/>
                <a:cs typeface="Arial" pitchFamily="34" charset="0"/>
              </a:defRPr>
            </a:lvl4pPr>
            <a:lvl5pPr marL="1828800" algn="l" rtl="0" eaLnBrk="0" fontAlgn="base" hangingPunct="0">
              <a:spcBef>
                <a:spcPct val="0"/>
              </a:spcBef>
              <a:spcAft>
                <a:spcPct val="0"/>
              </a:spcAft>
              <a:defRPr sz="2400" b="1" kern="1200">
                <a:solidFill>
                  <a:srgbClr val="FF0000"/>
                </a:solidFill>
                <a:latin typeface="Lucida Console" pitchFamily="49" charset="0"/>
                <a:ea typeface="+mn-ea"/>
                <a:cs typeface="Arial" pitchFamily="34" charset="0"/>
              </a:defRPr>
            </a:lvl5pPr>
            <a:lvl6pPr marL="2286000" algn="l" defTabSz="914400" rtl="0" eaLnBrk="1" latinLnBrk="0" hangingPunct="1">
              <a:defRPr sz="2400" b="1" kern="1200">
                <a:solidFill>
                  <a:srgbClr val="FF0000"/>
                </a:solidFill>
                <a:latin typeface="Lucida Console" pitchFamily="49" charset="0"/>
                <a:ea typeface="+mn-ea"/>
                <a:cs typeface="Arial" pitchFamily="34" charset="0"/>
              </a:defRPr>
            </a:lvl6pPr>
            <a:lvl7pPr marL="2743200" algn="l" defTabSz="914400" rtl="0" eaLnBrk="1" latinLnBrk="0" hangingPunct="1">
              <a:defRPr sz="2400" b="1" kern="1200">
                <a:solidFill>
                  <a:srgbClr val="FF0000"/>
                </a:solidFill>
                <a:latin typeface="Lucida Console" pitchFamily="49" charset="0"/>
                <a:ea typeface="+mn-ea"/>
                <a:cs typeface="Arial" pitchFamily="34" charset="0"/>
              </a:defRPr>
            </a:lvl7pPr>
            <a:lvl8pPr marL="3200400" algn="l" defTabSz="914400" rtl="0" eaLnBrk="1" latinLnBrk="0" hangingPunct="1">
              <a:defRPr sz="2400" b="1" kern="1200">
                <a:solidFill>
                  <a:srgbClr val="FF0000"/>
                </a:solidFill>
                <a:latin typeface="Lucida Console" pitchFamily="49" charset="0"/>
                <a:ea typeface="+mn-ea"/>
                <a:cs typeface="Arial" pitchFamily="34" charset="0"/>
              </a:defRPr>
            </a:lvl8pPr>
            <a:lvl9pPr marL="3657600" algn="l" defTabSz="914400" rtl="0" eaLnBrk="1" latinLnBrk="0" hangingPunct="1">
              <a:defRPr sz="2400" b="1" kern="1200">
                <a:solidFill>
                  <a:srgbClr val="FF0000"/>
                </a:solidFill>
                <a:latin typeface="Lucida Console" pitchFamily="49" charset="0"/>
                <a:ea typeface="+mn-ea"/>
                <a:cs typeface="Arial" pitchFamily="34" charset="0"/>
              </a:defRPr>
            </a:lvl9pPr>
          </a:lstStyle>
          <a:p>
            <a:pPr>
              <a:defRPr/>
            </a:pPr>
            <a:r>
              <a:rPr lang="en-US" dirty="0">
                <a:solidFill>
                  <a:srgbClr val="FFFF00"/>
                </a:solidFill>
                <a:cs typeface="+mn-cs"/>
              </a:rPr>
              <a:t>Slide used with permission of Charles E. Leiserson</a:t>
            </a:r>
          </a:p>
        </p:txBody>
      </p:sp>
      <p:sp>
        <p:nvSpPr>
          <p:cNvPr id="5" name="TextBox 4">
            <a:extLst>
              <a:ext uri="{FF2B5EF4-FFF2-40B4-BE49-F238E27FC236}">
                <a16:creationId xmlns:a16="http://schemas.microsoft.com/office/drawing/2014/main" id="{7B8343D9-3999-5FB7-76DD-9FF8D510970E}"/>
              </a:ext>
            </a:extLst>
          </p:cNvPr>
          <p:cNvSpPr txBox="1"/>
          <p:nvPr/>
        </p:nvSpPr>
        <p:spPr>
          <a:xfrm>
            <a:off x="882137" y="2438400"/>
            <a:ext cx="2579126" cy="523220"/>
          </a:xfrm>
          <a:prstGeom prst="rect">
            <a:avLst/>
          </a:prstGeom>
          <a:noFill/>
          <a:ln w="38100">
            <a:solidFill>
              <a:srgbClr val="00FFFF"/>
            </a:solidFill>
          </a:ln>
        </p:spPr>
        <p:txBody>
          <a:bodyPr wrap="none" rtlCol="0">
            <a:spAutoFit/>
          </a:bodyPr>
          <a:lstStyle/>
          <a:p>
            <a:pPr algn="ctr"/>
            <a:r>
              <a:rPr lang="en-US" sz="2800" b="0" dirty="0">
                <a:solidFill>
                  <a:srgbClr val="FFFF00"/>
                </a:solidFill>
                <a:latin typeface="Arial"/>
                <a:cs typeface="Arial"/>
              </a:rPr>
              <a:t>Program Order</a:t>
            </a:r>
          </a:p>
        </p:txBody>
      </p:sp>
      <p:sp>
        <p:nvSpPr>
          <p:cNvPr id="7" name="TextBox 6">
            <a:extLst>
              <a:ext uri="{FF2B5EF4-FFF2-40B4-BE49-F238E27FC236}">
                <a16:creationId xmlns:a16="http://schemas.microsoft.com/office/drawing/2014/main" id="{119F8D06-3B91-CA9D-20E8-6A5D972E7084}"/>
              </a:ext>
            </a:extLst>
          </p:cNvPr>
          <p:cNvSpPr txBox="1"/>
          <p:nvPr/>
        </p:nvSpPr>
        <p:spPr>
          <a:xfrm>
            <a:off x="5354112" y="2438400"/>
            <a:ext cx="2779176" cy="523220"/>
          </a:xfrm>
          <a:prstGeom prst="rect">
            <a:avLst/>
          </a:prstGeom>
          <a:noFill/>
          <a:ln w="38100">
            <a:solidFill>
              <a:srgbClr val="00FFFF"/>
            </a:solidFill>
          </a:ln>
        </p:spPr>
        <p:txBody>
          <a:bodyPr wrap="none" rtlCol="0">
            <a:spAutoFit/>
          </a:bodyPr>
          <a:lstStyle/>
          <a:p>
            <a:pPr algn="ctr"/>
            <a:r>
              <a:rPr lang="en-US" sz="2800" b="0" dirty="0">
                <a:solidFill>
                  <a:srgbClr val="FFFF00"/>
                </a:solidFill>
                <a:latin typeface="Arial"/>
                <a:cs typeface="Arial"/>
              </a:rPr>
              <a:t>Execution Order</a:t>
            </a:r>
          </a:p>
        </p:txBody>
      </p:sp>
      <p:sp>
        <p:nvSpPr>
          <p:cNvPr id="3" name="TextBox 2">
            <a:extLst>
              <a:ext uri="{FF2B5EF4-FFF2-40B4-BE49-F238E27FC236}">
                <a16:creationId xmlns:a16="http://schemas.microsoft.com/office/drawing/2014/main" id="{FDB25413-0B76-7402-27F0-B6B221342F4F}"/>
              </a:ext>
            </a:extLst>
          </p:cNvPr>
          <p:cNvSpPr txBox="1"/>
          <p:nvPr/>
        </p:nvSpPr>
        <p:spPr>
          <a:xfrm>
            <a:off x="457200" y="5334000"/>
            <a:ext cx="5824608" cy="584775"/>
          </a:xfrm>
          <a:prstGeom prst="rect">
            <a:avLst/>
          </a:prstGeom>
          <a:noFill/>
          <a:ln w="38100">
            <a:solidFill>
              <a:srgbClr val="FF9900"/>
            </a:solidFill>
          </a:ln>
        </p:spPr>
        <p:txBody>
          <a:bodyPr wrap="none" rtlCol="0">
            <a:spAutoFit/>
          </a:bodyPr>
          <a:lstStyle/>
          <a:p>
            <a:pPr marL="571500" indent="-571500">
              <a:spcBef>
                <a:spcPts val="600"/>
              </a:spcBef>
            </a:pPr>
            <a:r>
              <a:rPr lang="en-US" sz="3200" b="0" dirty="0">
                <a:solidFill>
                  <a:srgbClr val="FFFF00"/>
                </a:solidFill>
                <a:latin typeface="Arial"/>
                <a:cs typeface="Arial"/>
              </a:rPr>
              <a:t>A′.	And there’s no concurrency.</a:t>
            </a:r>
          </a:p>
        </p:txBody>
      </p:sp>
    </p:spTree>
    <p:extLst>
      <p:ext uri="{BB962C8B-B14F-4D97-AF65-F5344CB8AC3E}">
        <p14:creationId xmlns:p14="http://schemas.microsoft.com/office/powerpoint/2010/main" val="1783413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0">
                                            <p:bg/>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0">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build="p" animBg="1"/>
      <p:bldP spid="3" grpId="0" build="p"/>
    </p:bldLst>
  </p:timing>
</p:sld>
</file>

<file path=ppt/slides/slide1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2"/>
          <p:cNvSpPr>
            <a:spLocks noGrp="1" noChangeArrowheads="1"/>
          </p:cNvSpPr>
          <p:nvPr>
            <p:ph type="title"/>
          </p:nvPr>
        </p:nvSpPr>
        <p:spPr>
          <a:xfrm>
            <a:off x="457200" y="156107"/>
            <a:ext cx="8229600" cy="1143000"/>
          </a:xfrm>
        </p:spPr>
        <p:txBody>
          <a:bodyPr/>
          <a:lstStyle/>
          <a:p>
            <a:r>
              <a:rPr lang="en-US" dirty="0">
                <a:latin typeface="Arial"/>
                <a:cs typeface="Arial"/>
              </a:rPr>
              <a:t>Hardware Reordering</a:t>
            </a:r>
          </a:p>
        </p:txBody>
      </p:sp>
      <p:sp>
        <p:nvSpPr>
          <p:cNvPr id="31" name="Rounded Rectangle 30"/>
          <p:cNvSpPr/>
          <p:nvPr/>
        </p:nvSpPr>
        <p:spPr>
          <a:xfrm>
            <a:off x="6324600" y="1752600"/>
            <a:ext cx="1905000" cy="1828800"/>
          </a:xfrm>
          <a:prstGeom prst="roundRect">
            <a:avLst/>
          </a:prstGeom>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solidFill>
                  <a:srgbClr val="FFFF00"/>
                </a:solidFill>
                <a:latin typeface="Arial"/>
                <a:cs typeface="Arial"/>
              </a:rPr>
              <a:t>Memory System</a:t>
            </a:r>
          </a:p>
        </p:txBody>
      </p:sp>
      <p:cxnSp>
        <p:nvCxnSpPr>
          <p:cNvPr id="33" name="Straight Arrow Connector 32"/>
          <p:cNvCxnSpPr/>
          <p:nvPr/>
        </p:nvCxnSpPr>
        <p:spPr>
          <a:xfrm>
            <a:off x="1752600" y="2366665"/>
            <a:ext cx="4572000" cy="1"/>
          </a:xfrm>
          <a:prstGeom prst="straightConnector1">
            <a:avLst/>
          </a:prstGeom>
          <a:ln w="28575">
            <a:solidFill>
              <a:srgbClr val="000000"/>
            </a:solidFill>
            <a:tailEnd type="stealth" w="lg" len="lg"/>
          </a:ln>
          <a:effectLst/>
        </p:spPr>
        <p:style>
          <a:lnRef idx="1">
            <a:schemeClr val="accent1"/>
          </a:lnRef>
          <a:fillRef idx="0">
            <a:schemeClr val="accent1"/>
          </a:fillRef>
          <a:effectRef idx="0">
            <a:schemeClr val="accent1"/>
          </a:effectRef>
          <a:fontRef idx="minor">
            <a:schemeClr val="tx1"/>
          </a:fontRef>
        </p:style>
      </p:cxnSp>
      <p:cxnSp>
        <p:nvCxnSpPr>
          <p:cNvPr id="48" name="Straight Arrow Connector 47"/>
          <p:cNvCxnSpPr/>
          <p:nvPr/>
        </p:nvCxnSpPr>
        <p:spPr>
          <a:xfrm rot="16200000" flipH="1">
            <a:off x="4569760" y="1905636"/>
            <a:ext cx="918865" cy="3192"/>
          </a:xfrm>
          <a:prstGeom prst="straightConnector1">
            <a:avLst/>
          </a:prstGeom>
          <a:ln w="28575">
            <a:solidFill>
              <a:srgbClr val="000000"/>
            </a:solidFill>
            <a:tailEnd type="stealth" w="lg" len="lg"/>
          </a:ln>
        </p:spPr>
        <p:style>
          <a:lnRef idx="1">
            <a:schemeClr val="accent1"/>
          </a:lnRef>
          <a:fillRef idx="0">
            <a:schemeClr val="accent1"/>
          </a:fillRef>
          <a:effectRef idx="0">
            <a:schemeClr val="accent1"/>
          </a:effectRef>
          <a:fontRef idx="minor">
            <a:schemeClr val="tx1"/>
          </a:fontRef>
        </p:style>
      </p:cxnSp>
      <p:sp>
        <p:nvSpPr>
          <p:cNvPr id="50" name="Right Arrow 49"/>
          <p:cNvSpPr/>
          <p:nvPr/>
        </p:nvSpPr>
        <p:spPr>
          <a:xfrm rot="5400000">
            <a:off x="2552700" y="1490365"/>
            <a:ext cx="457200" cy="381000"/>
          </a:xfrm>
          <a:prstGeom prst="rightArrow">
            <a:avLst/>
          </a:prstGeom>
          <a:solidFill>
            <a:srgbClr val="00FFFF"/>
          </a:solidFill>
          <a:ln w="9525">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FF00"/>
              </a:solidFill>
              <a:latin typeface="Arial"/>
              <a:cs typeface="Arial"/>
            </a:endParaRPr>
          </a:p>
        </p:txBody>
      </p:sp>
      <p:sp>
        <p:nvSpPr>
          <p:cNvPr id="51" name="Right Arrow 50"/>
          <p:cNvSpPr/>
          <p:nvPr/>
        </p:nvSpPr>
        <p:spPr>
          <a:xfrm rot="5400000">
            <a:off x="2933700" y="1490365"/>
            <a:ext cx="457200" cy="381000"/>
          </a:xfrm>
          <a:prstGeom prst="rightArrow">
            <a:avLst/>
          </a:prstGeom>
          <a:solidFill>
            <a:srgbClr val="00FFFF"/>
          </a:solidFill>
          <a:ln w="9525">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FF00"/>
              </a:solidFill>
              <a:latin typeface="Arial"/>
              <a:cs typeface="Arial"/>
            </a:endParaRPr>
          </a:p>
        </p:txBody>
      </p:sp>
      <p:sp>
        <p:nvSpPr>
          <p:cNvPr id="52" name="Right Arrow 51"/>
          <p:cNvSpPr/>
          <p:nvPr/>
        </p:nvSpPr>
        <p:spPr>
          <a:xfrm rot="5400000">
            <a:off x="3314700" y="1490365"/>
            <a:ext cx="457200" cy="381000"/>
          </a:xfrm>
          <a:prstGeom prst="rightArrow">
            <a:avLst/>
          </a:prstGeom>
          <a:solidFill>
            <a:srgbClr val="00FFFF"/>
          </a:solidFill>
          <a:ln w="9525">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FF00"/>
              </a:solidFill>
              <a:latin typeface="Arial"/>
              <a:cs typeface="Arial"/>
            </a:endParaRPr>
          </a:p>
        </p:txBody>
      </p:sp>
      <p:sp>
        <p:nvSpPr>
          <p:cNvPr id="53" name="Right Arrow 52"/>
          <p:cNvSpPr/>
          <p:nvPr/>
        </p:nvSpPr>
        <p:spPr>
          <a:xfrm rot="5400000">
            <a:off x="3012132" y="2173932"/>
            <a:ext cx="1824335" cy="381000"/>
          </a:xfrm>
          <a:prstGeom prst="rightArrow">
            <a:avLst/>
          </a:prstGeom>
          <a:solidFill>
            <a:srgbClr val="00FFFF"/>
          </a:solidFill>
          <a:ln w="9525">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FF00"/>
              </a:solidFill>
              <a:latin typeface="Arial"/>
              <a:cs typeface="Arial"/>
            </a:endParaRPr>
          </a:p>
        </p:txBody>
      </p:sp>
      <p:sp>
        <p:nvSpPr>
          <p:cNvPr id="54" name="Right Arrow 53"/>
          <p:cNvSpPr/>
          <p:nvPr/>
        </p:nvSpPr>
        <p:spPr>
          <a:xfrm rot="5400000">
            <a:off x="4076700" y="1490365"/>
            <a:ext cx="457200" cy="381000"/>
          </a:xfrm>
          <a:prstGeom prst="rightArrow">
            <a:avLst/>
          </a:prstGeom>
          <a:solidFill>
            <a:srgbClr val="00FFFF"/>
          </a:solidFill>
          <a:ln w="9525">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FF00"/>
              </a:solidFill>
              <a:latin typeface="Arial"/>
              <a:cs typeface="Arial"/>
            </a:endParaRPr>
          </a:p>
        </p:txBody>
      </p:sp>
      <p:sp>
        <p:nvSpPr>
          <p:cNvPr id="57" name="TextBox 56"/>
          <p:cNvSpPr txBox="1"/>
          <p:nvPr/>
        </p:nvSpPr>
        <p:spPr>
          <a:xfrm>
            <a:off x="2324100" y="990600"/>
            <a:ext cx="2438400" cy="461665"/>
          </a:xfrm>
          <a:prstGeom prst="rect">
            <a:avLst/>
          </a:prstGeom>
          <a:noFill/>
        </p:spPr>
        <p:txBody>
          <a:bodyPr wrap="square" rtlCol="0">
            <a:spAutoFit/>
          </a:bodyPr>
          <a:lstStyle/>
          <a:p>
            <a:pPr algn="ctr"/>
            <a:r>
              <a:rPr lang="en-US" sz="2400" b="1" dirty="0">
                <a:solidFill>
                  <a:srgbClr val="FFFF00"/>
                </a:solidFill>
                <a:latin typeface="Arial"/>
                <a:cs typeface="Arial"/>
              </a:rPr>
              <a:t>Load Bypass</a:t>
            </a:r>
          </a:p>
        </p:txBody>
      </p:sp>
      <p:sp>
        <p:nvSpPr>
          <p:cNvPr id="59" name="TextBox 58"/>
          <p:cNvSpPr txBox="1"/>
          <p:nvPr/>
        </p:nvSpPr>
        <p:spPr>
          <a:xfrm>
            <a:off x="381000" y="2586335"/>
            <a:ext cx="2133600" cy="461665"/>
          </a:xfrm>
          <a:prstGeom prst="rect">
            <a:avLst/>
          </a:prstGeom>
          <a:noFill/>
        </p:spPr>
        <p:txBody>
          <a:bodyPr wrap="square" rtlCol="0">
            <a:spAutoFit/>
          </a:bodyPr>
          <a:lstStyle/>
          <a:p>
            <a:pPr algn="ctr"/>
            <a:r>
              <a:rPr lang="en-US" sz="2400" b="1" dirty="0">
                <a:solidFill>
                  <a:srgbClr val="FFFF00"/>
                </a:solidFill>
                <a:latin typeface="Arial"/>
                <a:cs typeface="Arial"/>
              </a:rPr>
              <a:t>Processor</a:t>
            </a:r>
          </a:p>
        </p:txBody>
      </p:sp>
      <p:sp>
        <p:nvSpPr>
          <p:cNvPr id="64" name="TextBox 63"/>
          <p:cNvSpPr txBox="1"/>
          <p:nvPr/>
        </p:nvSpPr>
        <p:spPr>
          <a:xfrm>
            <a:off x="4572000" y="2586335"/>
            <a:ext cx="1676400" cy="461665"/>
          </a:xfrm>
          <a:prstGeom prst="rect">
            <a:avLst/>
          </a:prstGeom>
          <a:noFill/>
        </p:spPr>
        <p:txBody>
          <a:bodyPr wrap="square" rtlCol="0">
            <a:spAutoFit/>
          </a:bodyPr>
          <a:lstStyle/>
          <a:p>
            <a:pPr algn="ctr"/>
            <a:r>
              <a:rPr lang="en-US" sz="2400" b="1" dirty="0">
                <a:solidFill>
                  <a:srgbClr val="FFFF00"/>
                </a:solidFill>
                <a:latin typeface="Arial"/>
                <a:cs typeface="Arial"/>
              </a:rPr>
              <a:t>Network</a:t>
            </a:r>
          </a:p>
        </p:txBody>
      </p:sp>
      <p:cxnSp>
        <p:nvCxnSpPr>
          <p:cNvPr id="66" name="Elbow Connector 65"/>
          <p:cNvCxnSpPr/>
          <p:nvPr/>
        </p:nvCxnSpPr>
        <p:spPr>
          <a:xfrm rot="10800000">
            <a:off x="1600200" y="3276600"/>
            <a:ext cx="4724400" cy="0"/>
          </a:xfrm>
          <a:prstGeom prst="bentConnector3">
            <a:avLst>
              <a:gd name="adj1" fmla="val 50000"/>
            </a:avLst>
          </a:prstGeom>
          <a:ln w="28575">
            <a:solidFill>
              <a:srgbClr val="000000"/>
            </a:solidFill>
            <a:tailEnd type="stealth" w="lg" len="lg"/>
          </a:ln>
        </p:spPr>
        <p:style>
          <a:lnRef idx="1">
            <a:schemeClr val="accent1"/>
          </a:lnRef>
          <a:fillRef idx="0">
            <a:schemeClr val="accent1"/>
          </a:fillRef>
          <a:effectRef idx="0">
            <a:schemeClr val="accent1"/>
          </a:effectRef>
          <a:fontRef idx="minor">
            <a:schemeClr val="tx1"/>
          </a:fontRef>
        </p:style>
      </p:cxnSp>
      <p:cxnSp>
        <p:nvCxnSpPr>
          <p:cNvPr id="73" name="Straight Arrow Connector 72"/>
          <p:cNvCxnSpPr/>
          <p:nvPr/>
        </p:nvCxnSpPr>
        <p:spPr>
          <a:xfrm rot="16200000" flipH="1">
            <a:off x="1599563" y="1905637"/>
            <a:ext cx="918865" cy="3192"/>
          </a:xfrm>
          <a:prstGeom prst="straightConnector1">
            <a:avLst/>
          </a:prstGeom>
          <a:ln w="28575">
            <a:solidFill>
              <a:srgbClr val="000000"/>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75" name="Straight Connector 74"/>
          <p:cNvCxnSpPr/>
          <p:nvPr/>
        </p:nvCxnSpPr>
        <p:spPr>
          <a:xfrm>
            <a:off x="2057400" y="1447800"/>
            <a:ext cx="2971800" cy="1588"/>
          </a:xfrm>
          <a:prstGeom prst="line">
            <a:avLst/>
          </a:prstGeom>
          <a:ln w="28575">
            <a:solidFill>
              <a:srgbClr val="000000"/>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nvGrpSpPr>
          <p:cNvPr id="2" name="Group 78"/>
          <p:cNvGrpSpPr/>
          <p:nvPr/>
        </p:nvGrpSpPr>
        <p:grpSpPr>
          <a:xfrm>
            <a:off x="1676400" y="1947565"/>
            <a:ext cx="2895600" cy="1017030"/>
            <a:chOff x="1676400" y="2176165"/>
            <a:chExt cx="2895600" cy="1017030"/>
          </a:xfrm>
        </p:grpSpPr>
        <p:grpSp>
          <p:nvGrpSpPr>
            <p:cNvPr id="3" name="Group 76"/>
            <p:cNvGrpSpPr/>
            <p:nvPr/>
          </p:nvGrpSpPr>
          <p:grpSpPr>
            <a:xfrm>
              <a:off x="2590800" y="2176165"/>
              <a:ext cx="1905000" cy="838200"/>
              <a:chOff x="2590800" y="2176165"/>
              <a:chExt cx="1905000" cy="838200"/>
            </a:xfrm>
          </p:grpSpPr>
          <p:sp>
            <p:nvSpPr>
              <p:cNvPr id="26" name="Rectangle 25"/>
              <p:cNvSpPr/>
              <p:nvPr/>
            </p:nvSpPr>
            <p:spPr>
              <a:xfrm>
                <a:off x="2590800" y="2176165"/>
                <a:ext cx="381000" cy="838200"/>
              </a:xfrm>
              <a:prstGeom prst="rect">
                <a:avLst/>
              </a:prstGeom>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vert="vert" rtlCol="0" anchor="ctr"/>
              <a:lstStyle/>
              <a:p>
                <a:pPr algn="ctr"/>
                <a:endParaRPr lang="en-US" dirty="0">
                  <a:solidFill>
                    <a:srgbClr val="FFFF00"/>
                  </a:solidFill>
                  <a:latin typeface="Arial"/>
                  <a:cs typeface="Arial"/>
                </a:endParaRPr>
              </a:p>
            </p:txBody>
          </p:sp>
          <p:sp>
            <p:nvSpPr>
              <p:cNvPr id="27" name="Rectangle 26"/>
              <p:cNvSpPr/>
              <p:nvPr/>
            </p:nvSpPr>
            <p:spPr>
              <a:xfrm>
                <a:off x="2971800" y="2176165"/>
                <a:ext cx="381000" cy="838200"/>
              </a:xfrm>
              <a:prstGeom prst="rect">
                <a:avLst/>
              </a:prstGeom>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vert="vert" rtlCol="0" anchor="ctr"/>
              <a:lstStyle/>
              <a:p>
                <a:pPr algn="ctr"/>
                <a:endParaRPr lang="en-US" dirty="0">
                  <a:solidFill>
                    <a:srgbClr val="FFFF00"/>
                  </a:solidFill>
                  <a:latin typeface="Arial"/>
                  <a:cs typeface="Arial"/>
                </a:endParaRPr>
              </a:p>
            </p:txBody>
          </p:sp>
          <p:sp>
            <p:nvSpPr>
              <p:cNvPr id="28" name="Rectangle 27"/>
              <p:cNvSpPr/>
              <p:nvPr/>
            </p:nvSpPr>
            <p:spPr>
              <a:xfrm>
                <a:off x="3352800" y="2176165"/>
                <a:ext cx="381000" cy="838200"/>
              </a:xfrm>
              <a:prstGeom prst="rect">
                <a:avLst/>
              </a:prstGeom>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vert="vert" rtlCol="0" anchor="ctr"/>
              <a:lstStyle/>
              <a:p>
                <a:pPr algn="ctr"/>
                <a:endParaRPr lang="en-US" dirty="0">
                  <a:solidFill>
                    <a:srgbClr val="FFFF00"/>
                  </a:solidFill>
                  <a:latin typeface="Arial"/>
                  <a:cs typeface="Arial"/>
                </a:endParaRPr>
              </a:p>
            </p:txBody>
          </p:sp>
          <p:sp>
            <p:nvSpPr>
              <p:cNvPr id="29" name="Rectangle 28"/>
              <p:cNvSpPr/>
              <p:nvPr/>
            </p:nvSpPr>
            <p:spPr>
              <a:xfrm>
                <a:off x="3733800" y="2176165"/>
                <a:ext cx="381000" cy="838200"/>
              </a:xfrm>
              <a:prstGeom prst="rect">
                <a:avLst/>
              </a:prstGeom>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vert="vert" rtlCol="0" anchor="ctr">
                <a:noAutofit/>
              </a:bodyPr>
              <a:lstStyle/>
              <a:p>
                <a:pPr algn="ctr"/>
                <a:endParaRPr lang="en-US" dirty="0">
                  <a:solidFill>
                    <a:srgbClr val="FFFF00"/>
                  </a:solidFill>
                  <a:latin typeface="Arial"/>
                  <a:cs typeface="Arial"/>
                </a:endParaRPr>
              </a:p>
            </p:txBody>
          </p:sp>
          <p:sp>
            <p:nvSpPr>
              <p:cNvPr id="30" name="Rectangle 29"/>
              <p:cNvSpPr/>
              <p:nvPr/>
            </p:nvSpPr>
            <p:spPr>
              <a:xfrm>
                <a:off x="4114800" y="2176165"/>
                <a:ext cx="381000" cy="838200"/>
              </a:xfrm>
              <a:prstGeom prst="rect">
                <a:avLst/>
              </a:prstGeom>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vert="vert" rtlCol="0" anchor="ctr"/>
              <a:lstStyle/>
              <a:p>
                <a:pPr algn="ctr"/>
                <a:endParaRPr lang="en-US" dirty="0">
                  <a:solidFill>
                    <a:srgbClr val="FFFF00"/>
                  </a:solidFill>
                  <a:latin typeface="Arial"/>
                  <a:cs typeface="Arial"/>
                </a:endParaRPr>
              </a:p>
            </p:txBody>
          </p:sp>
        </p:grpSp>
        <p:cxnSp>
          <p:nvCxnSpPr>
            <p:cNvPr id="35" name="Straight Arrow Connector 34"/>
            <p:cNvCxnSpPr>
              <a:endCxn id="26" idx="1"/>
            </p:cNvCxnSpPr>
            <p:nvPr/>
          </p:nvCxnSpPr>
          <p:spPr>
            <a:xfrm>
              <a:off x="1676400" y="2595265"/>
              <a:ext cx="914400" cy="1588"/>
            </a:xfrm>
            <a:prstGeom prst="straightConnector1">
              <a:avLst/>
            </a:prstGeom>
            <a:ln w="28575">
              <a:solidFill>
                <a:srgbClr val="000000"/>
              </a:solidFill>
              <a:tailEnd type="stealth" w="lg" len="lg"/>
            </a:ln>
          </p:spPr>
          <p:style>
            <a:lnRef idx="1">
              <a:schemeClr val="accent1"/>
            </a:lnRef>
            <a:fillRef idx="0">
              <a:schemeClr val="accent1"/>
            </a:fillRef>
            <a:effectRef idx="0">
              <a:schemeClr val="accent1"/>
            </a:effectRef>
            <a:fontRef idx="minor">
              <a:schemeClr val="tx1"/>
            </a:fontRef>
          </p:style>
        </p:cxnSp>
        <p:sp>
          <p:nvSpPr>
            <p:cNvPr id="56" name="TextBox 55"/>
            <p:cNvSpPr txBox="1"/>
            <p:nvPr/>
          </p:nvSpPr>
          <p:spPr>
            <a:xfrm>
              <a:off x="2514600" y="2362198"/>
              <a:ext cx="2057400" cy="830997"/>
            </a:xfrm>
            <a:prstGeom prst="rect">
              <a:avLst/>
            </a:prstGeom>
            <a:noFill/>
          </p:spPr>
          <p:txBody>
            <a:bodyPr wrap="square" rtlCol="0">
              <a:noAutofit/>
            </a:bodyPr>
            <a:lstStyle/>
            <a:p>
              <a:pPr algn="ctr"/>
              <a:r>
                <a:rPr lang="en-US" sz="2400" b="1" dirty="0">
                  <a:solidFill>
                    <a:srgbClr val="FFFF00"/>
                  </a:solidFill>
                  <a:latin typeface="Arial"/>
                  <a:cs typeface="Arial"/>
                </a:rPr>
                <a:t>Store Buffer</a:t>
              </a:r>
            </a:p>
          </p:txBody>
        </p:sp>
      </p:grpSp>
      <p:sp>
        <p:nvSpPr>
          <p:cNvPr id="34" name="Footer Placeholder 2"/>
          <p:cNvSpPr txBox="1">
            <a:spLocks/>
          </p:cNvSpPr>
          <p:nvPr/>
        </p:nvSpPr>
        <p:spPr bwMode="auto">
          <a:xfrm>
            <a:off x="3090334" y="6062133"/>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defPPr>
              <a:defRPr lang="en-US"/>
            </a:defPPr>
            <a:lvl1pPr algn="ctr" rtl="0" eaLnBrk="0" fontAlgn="base" hangingPunct="0">
              <a:spcBef>
                <a:spcPct val="0"/>
              </a:spcBef>
              <a:spcAft>
                <a:spcPct val="0"/>
              </a:spcAft>
              <a:defRPr sz="1400" b="0" kern="1200" baseline="0">
                <a:solidFill>
                  <a:schemeClr val="tx1"/>
                </a:solidFill>
                <a:latin typeface="Arial" pitchFamily="34" charset="0"/>
                <a:ea typeface="+mn-ea"/>
                <a:cs typeface="Arial" charset="0"/>
              </a:defRPr>
            </a:lvl1pPr>
            <a:lvl2pPr marL="457200" algn="l" rtl="0" eaLnBrk="0" fontAlgn="base" hangingPunct="0">
              <a:spcBef>
                <a:spcPct val="0"/>
              </a:spcBef>
              <a:spcAft>
                <a:spcPct val="0"/>
              </a:spcAft>
              <a:defRPr sz="2400" b="1" kern="1200">
                <a:solidFill>
                  <a:srgbClr val="FF0000"/>
                </a:solidFill>
                <a:latin typeface="Lucida Console" pitchFamily="49" charset="0"/>
                <a:ea typeface="+mn-ea"/>
                <a:cs typeface="Arial" pitchFamily="34" charset="0"/>
              </a:defRPr>
            </a:lvl2pPr>
            <a:lvl3pPr marL="914400" algn="l" rtl="0" eaLnBrk="0" fontAlgn="base" hangingPunct="0">
              <a:spcBef>
                <a:spcPct val="0"/>
              </a:spcBef>
              <a:spcAft>
                <a:spcPct val="0"/>
              </a:spcAft>
              <a:defRPr sz="2400" b="1" kern="1200">
                <a:solidFill>
                  <a:srgbClr val="FF0000"/>
                </a:solidFill>
                <a:latin typeface="Lucida Console" pitchFamily="49" charset="0"/>
                <a:ea typeface="+mn-ea"/>
                <a:cs typeface="Arial" pitchFamily="34" charset="0"/>
              </a:defRPr>
            </a:lvl3pPr>
            <a:lvl4pPr marL="1371600" algn="l" rtl="0" eaLnBrk="0" fontAlgn="base" hangingPunct="0">
              <a:spcBef>
                <a:spcPct val="0"/>
              </a:spcBef>
              <a:spcAft>
                <a:spcPct val="0"/>
              </a:spcAft>
              <a:defRPr sz="2400" b="1" kern="1200">
                <a:solidFill>
                  <a:srgbClr val="FF0000"/>
                </a:solidFill>
                <a:latin typeface="Lucida Console" pitchFamily="49" charset="0"/>
                <a:ea typeface="+mn-ea"/>
                <a:cs typeface="Arial" pitchFamily="34" charset="0"/>
              </a:defRPr>
            </a:lvl4pPr>
            <a:lvl5pPr marL="1828800" algn="l" rtl="0" eaLnBrk="0" fontAlgn="base" hangingPunct="0">
              <a:spcBef>
                <a:spcPct val="0"/>
              </a:spcBef>
              <a:spcAft>
                <a:spcPct val="0"/>
              </a:spcAft>
              <a:defRPr sz="2400" b="1" kern="1200">
                <a:solidFill>
                  <a:srgbClr val="FF0000"/>
                </a:solidFill>
                <a:latin typeface="Lucida Console" pitchFamily="49" charset="0"/>
                <a:ea typeface="+mn-ea"/>
                <a:cs typeface="Arial" pitchFamily="34" charset="0"/>
              </a:defRPr>
            </a:lvl5pPr>
            <a:lvl6pPr marL="2286000" algn="l" defTabSz="914400" rtl="0" eaLnBrk="1" latinLnBrk="0" hangingPunct="1">
              <a:defRPr sz="2400" b="1" kern="1200">
                <a:solidFill>
                  <a:srgbClr val="FF0000"/>
                </a:solidFill>
                <a:latin typeface="Lucida Console" pitchFamily="49" charset="0"/>
                <a:ea typeface="+mn-ea"/>
                <a:cs typeface="Arial" pitchFamily="34" charset="0"/>
              </a:defRPr>
            </a:lvl6pPr>
            <a:lvl7pPr marL="2743200" algn="l" defTabSz="914400" rtl="0" eaLnBrk="1" latinLnBrk="0" hangingPunct="1">
              <a:defRPr sz="2400" b="1" kern="1200">
                <a:solidFill>
                  <a:srgbClr val="FF0000"/>
                </a:solidFill>
                <a:latin typeface="Lucida Console" pitchFamily="49" charset="0"/>
                <a:ea typeface="+mn-ea"/>
                <a:cs typeface="Arial" pitchFamily="34" charset="0"/>
              </a:defRPr>
            </a:lvl7pPr>
            <a:lvl8pPr marL="3200400" algn="l" defTabSz="914400" rtl="0" eaLnBrk="1" latinLnBrk="0" hangingPunct="1">
              <a:defRPr sz="2400" b="1" kern="1200">
                <a:solidFill>
                  <a:srgbClr val="FF0000"/>
                </a:solidFill>
                <a:latin typeface="Lucida Console" pitchFamily="49" charset="0"/>
                <a:ea typeface="+mn-ea"/>
                <a:cs typeface="Arial" pitchFamily="34" charset="0"/>
              </a:defRPr>
            </a:lvl8pPr>
            <a:lvl9pPr marL="3657600" algn="l" defTabSz="914400" rtl="0" eaLnBrk="1" latinLnBrk="0" hangingPunct="1">
              <a:defRPr sz="2400" b="1" kern="1200">
                <a:solidFill>
                  <a:srgbClr val="FF0000"/>
                </a:solidFill>
                <a:latin typeface="Lucida Console" pitchFamily="49" charset="0"/>
                <a:ea typeface="+mn-ea"/>
                <a:cs typeface="Arial" pitchFamily="34" charset="0"/>
              </a:defRPr>
            </a:lvl9pPr>
          </a:lstStyle>
          <a:p>
            <a:pPr>
              <a:defRPr/>
            </a:pPr>
            <a:r>
              <a:rPr lang="en-US" dirty="0">
                <a:solidFill>
                  <a:srgbClr val="FFFF00"/>
                </a:solidFill>
                <a:cs typeface="+mn-cs"/>
              </a:rPr>
              <a:t>Slide used with permission of Charles E. Leiserson</a:t>
            </a:r>
          </a:p>
        </p:txBody>
      </p:sp>
      <p:sp>
        <p:nvSpPr>
          <p:cNvPr id="4" name="TextBox 3">
            <a:extLst>
              <a:ext uri="{FF2B5EF4-FFF2-40B4-BE49-F238E27FC236}">
                <a16:creationId xmlns:a16="http://schemas.microsoft.com/office/drawing/2014/main" id="{BFDA7FAE-FDDD-5571-3F74-4B8C89D4E482}"/>
              </a:ext>
            </a:extLst>
          </p:cNvPr>
          <p:cNvSpPr txBox="1"/>
          <p:nvPr/>
        </p:nvSpPr>
        <p:spPr bwMode="auto">
          <a:xfrm>
            <a:off x="293914" y="3591456"/>
            <a:ext cx="8321131" cy="954107"/>
          </a:xfrm>
          <a:prstGeom prst="rect">
            <a:avLst/>
          </a:prstGeom>
          <a:solidFill>
            <a:schemeClr val="tx1"/>
          </a:solidFill>
          <a:ln w="76200">
            <a:solidFill>
              <a:srgbClr val="FF000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buClr>
                <a:schemeClr val="accent2"/>
              </a:buClr>
            </a:pPr>
            <a:r>
              <a:rPr lang="en-US" sz="2800" b="0" dirty="0">
                <a:solidFill>
                  <a:srgbClr val="FFFF00"/>
                </a:solidFill>
                <a:cs typeface="Arial"/>
              </a:rPr>
              <a:t>Processor can issue stores faster than the network can handle them ⇒ queued in store buffer.</a:t>
            </a:r>
          </a:p>
        </p:txBody>
      </p:sp>
      <p:sp>
        <p:nvSpPr>
          <p:cNvPr id="5" name="TextBox 4">
            <a:extLst>
              <a:ext uri="{FF2B5EF4-FFF2-40B4-BE49-F238E27FC236}">
                <a16:creationId xmlns:a16="http://schemas.microsoft.com/office/drawing/2014/main" id="{5EDB136A-9855-9A54-7E9A-70F68BD78890}"/>
              </a:ext>
            </a:extLst>
          </p:cNvPr>
          <p:cNvSpPr txBox="1"/>
          <p:nvPr/>
        </p:nvSpPr>
        <p:spPr bwMode="auto">
          <a:xfrm>
            <a:off x="293914" y="5256944"/>
            <a:ext cx="7835838" cy="523220"/>
          </a:xfrm>
          <a:prstGeom prst="rect">
            <a:avLst/>
          </a:prstGeom>
          <a:solidFill>
            <a:schemeClr val="tx1"/>
          </a:solidFill>
          <a:ln w="76200">
            <a:solidFill>
              <a:srgbClr val="FFC00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2800" b="0" dirty="0">
                <a:solidFill>
                  <a:srgbClr val="FFFF00"/>
                </a:solidFill>
                <a:cs typeface="Arial"/>
              </a:rPr>
              <a:t>Except if a load addr matches store buffer addr</a:t>
            </a:r>
            <a:endParaRPr lang="en-US" sz="2800" b="0" dirty="0">
              <a:solidFill>
                <a:srgbClr val="FFFF00"/>
              </a:solidFill>
              <a:latin typeface="Arial" panose="020B0604020202020204" pitchFamily="34" charset="0"/>
              <a:cs typeface="Arial" panose="020B0604020202020204" pitchFamily="34" charset="0"/>
            </a:endParaRPr>
          </a:p>
        </p:txBody>
      </p:sp>
      <p:sp>
        <p:nvSpPr>
          <p:cNvPr id="6" name="TextBox 3">
            <a:extLst>
              <a:ext uri="{FF2B5EF4-FFF2-40B4-BE49-F238E27FC236}">
                <a16:creationId xmlns:a16="http://schemas.microsoft.com/office/drawing/2014/main" id="{C6F17C4A-09DC-A827-7181-5161771486DD}"/>
              </a:ext>
            </a:extLst>
          </p:cNvPr>
          <p:cNvSpPr txBox="1"/>
          <p:nvPr/>
        </p:nvSpPr>
        <p:spPr bwMode="auto">
          <a:xfrm>
            <a:off x="293914" y="4639644"/>
            <a:ext cx="7509970" cy="523220"/>
          </a:xfrm>
          <a:prstGeom prst="rect">
            <a:avLst/>
          </a:prstGeom>
          <a:solidFill>
            <a:schemeClr val="tx1"/>
          </a:solidFill>
          <a:ln w="76200">
            <a:solidFill>
              <a:schemeClr val="accent2">
                <a:lumMod val="40000"/>
                <a:lumOff val="60000"/>
              </a:schemeClr>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buClr>
                <a:schemeClr val="accent2"/>
              </a:buClr>
            </a:pPr>
            <a:r>
              <a:rPr lang="en-US" sz="2800" b="0" dirty="0">
                <a:solidFill>
                  <a:srgbClr val="FFFF00"/>
                </a:solidFill>
                <a:cs typeface="Arial"/>
              </a:rPr>
              <a:t>Loads take priority, bypassing the store buffer.</a:t>
            </a:r>
          </a:p>
        </p:txBody>
      </p:sp>
    </p:spTree>
    <p:extLst>
      <p:ext uri="{BB962C8B-B14F-4D97-AF65-F5344CB8AC3E}">
        <p14:creationId xmlns:p14="http://schemas.microsoft.com/office/powerpoint/2010/main" val="23767655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50"/>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51"/>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52"/>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54"/>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53"/>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57"/>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6"/>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 grpId="0" animBg="1"/>
      <p:bldP spid="51" grpId="0" animBg="1"/>
      <p:bldP spid="52" grpId="0" animBg="1"/>
      <p:bldP spid="53" grpId="0" animBg="1"/>
      <p:bldP spid="54" grpId="0" animBg="1"/>
      <p:bldP spid="57" grpId="0"/>
      <p:bldP spid="4" grpId="0" animBg="1"/>
      <p:bldP spid="5" grpId="0" animBg="1"/>
      <p:bldP spid="6" grpId="0" animBg="1"/>
    </p:bldLst>
  </p:timing>
</p:sld>
</file>

<file path=ppt/slides/slide1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Folded Corner 15"/>
          <p:cNvSpPr/>
          <p:nvPr/>
        </p:nvSpPr>
        <p:spPr>
          <a:xfrm>
            <a:off x="1219200" y="1981200"/>
            <a:ext cx="1447800" cy="3962400"/>
          </a:xfrm>
          <a:prstGeom prst="foldedCorner">
            <a:avLst/>
          </a:prstGeom>
          <a:blipFill>
            <a:blip r:embed="rId3" cstate="print"/>
            <a:tile tx="0" ty="0" sx="100000" sy="100000" flip="none" algn="tl"/>
          </a:blipFill>
          <a:ln>
            <a:solidFill>
              <a:schemeClr val="tx1"/>
            </a:solidFill>
          </a:ln>
          <a:effectLst>
            <a:outerShdw blurRad="50800" dist="38100" dir="2700000" algn="tl" rotWithShape="0">
              <a:prstClr val="black">
                <a:alpha val="40000"/>
              </a:prstClr>
            </a:outerShdw>
          </a:effectLst>
        </p:spPr>
        <p:txBody>
          <a:bodyPr wrap="square">
            <a:noAutofit/>
          </a:bodyPr>
          <a:lstStyle/>
          <a:p>
            <a:endParaRPr lang="en-US" sz="2400" i="1" dirty="0">
              <a:solidFill>
                <a:schemeClr val="tx1"/>
              </a:solidFill>
              <a:latin typeface="Lucida Sans Typewriter" pitchFamily="33" charset="0"/>
              <a:cs typeface="Lucida Sans Typewriter" pitchFamily="33" charset="0"/>
            </a:endParaRPr>
          </a:p>
        </p:txBody>
      </p:sp>
      <p:sp>
        <p:nvSpPr>
          <p:cNvPr id="2" name="Title 1"/>
          <p:cNvSpPr>
            <a:spLocks noGrp="1"/>
          </p:cNvSpPr>
          <p:nvPr>
            <p:ph type="title"/>
          </p:nvPr>
        </p:nvSpPr>
        <p:spPr>
          <a:xfrm>
            <a:off x="457200" y="71442"/>
            <a:ext cx="8229600" cy="1143000"/>
          </a:xfrm>
        </p:spPr>
        <p:txBody>
          <a:bodyPr/>
          <a:lstStyle/>
          <a:p>
            <a:r>
              <a:rPr lang="en-US" dirty="0"/>
              <a:t>X86: Memory Consistency</a:t>
            </a:r>
          </a:p>
        </p:txBody>
      </p:sp>
      <p:sp>
        <p:nvSpPr>
          <p:cNvPr id="3" name="Rectangle 2"/>
          <p:cNvSpPr/>
          <p:nvPr/>
        </p:nvSpPr>
        <p:spPr>
          <a:xfrm>
            <a:off x="3530600" y="2167457"/>
            <a:ext cx="5334000" cy="3477875"/>
          </a:xfrm>
          <a:prstGeom prst="rect">
            <a:avLst/>
          </a:prstGeom>
        </p:spPr>
        <p:txBody>
          <a:bodyPr wrap="square">
            <a:spAutoFit/>
          </a:bodyPr>
          <a:lstStyle/>
          <a:p>
            <a:pPr marL="514350" indent="-514350">
              <a:spcBef>
                <a:spcPts val="600"/>
              </a:spcBef>
              <a:buClr>
                <a:schemeClr val="tx1"/>
              </a:buClr>
              <a:buFont typeface="+mj-lt"/>
              <a:buAutoNum type="arabicPeriod"/>
            </a:pPr>
            <a:r>
              <a:rPr lang="en-US" sz="2000" dirty="0">
                <a:solidFill>
                  <a:srgbClr val="FFFF00"/>
                </a:solidFill>
                <a:latin typeface="Arial"/>
                <a:cs typeface="Arial"/>
              </a:rPr>
              <a:t>Loads are </a:t>
            </a:r>
            <a:r>
              <a:rPr lang="en-US" sz="2000" i="1" dirty="0">
                <a:solidFill>
                  <a:srgbClr val="FFFF00"/>
                </a:solidFill>
                <a:latin typeface="Arial"/>
                <a:cs typeface="Arial"/>
              </a:rPr>
              <a:t>not</a:t>
            </a:r>
            <a:r>
              <a:rPr lang="en-US" sz="2000" spc="600" dirty="0">
                <a:solidFill>
                  <a:srgbClr val="FFFF00"/>
                </a:solidFill>
                <a:latin typeface="Arial"/>
                <a:cs typeface="Arial"/>
              </a:rPr>
              <a:t> </a:t>
            </a:r>
            <a:r>
              <a:rPr lang="en-US" sz="2000" dirty="0">
                <a:solidFill>
                  <a:srgbClr val="FFFF00"/>
                </a:solidFill>
                <a:latin typeface="Arial"/>
                <a:cs typeface="Arial"/>
              </a:rPr>
              <a:t>reordered with loads.</a:t>
            </a:r>
          </a:p>
          <a:p>
            <a:pPr marL="514350" indent="-514350">
              <a:spcBef>
                <a:spcPts val="600"/>
              </a:spcBef>
              <a:buClr>
                <a:schemeClr val="tx1"/>
              </a:buClr>
              <a:buFont typeface="+mj-lt"/>
              <a:buAutoNum type="arabicPeriod"/>
            </a:pPr>
            <a:r>
              <a:rPr lang="en-US" sz="2000" dirty="0">
                <a:solidFill>
                  <a:srgbClr val="FFFF00"/>
                </a:solidFill>
                <a:latin typeface="Arial"/>
                <a:cs typeface="Arial"/>
              </a:rPr>
              <a:t>Stores are </a:t>
            </a:r>
            <a:r>
              <a:rPr lang="en-US" sz="2000" i="1" dirty="0">
                <a:solidFill>
                  <a:srgbClr val="FFFF00"/>
                </a:solidFill>
                <a:latin typeface="Arial"/>
                <a:cs typeface="Arial"/>
              </a:rPr>
              <a:t>not</a:t>
            </a:r>
            <a:r>
              <a:rPr lang="en-US" sz="2000" spc="600" dirty="0">
                <a:solidFill>
                  <a:srgbClr val="FFFF00"/>
                </a:solidFill>
                <a:latin typeface="Arial"/>
                <a:cs typeface="Arial"/>
              </a:rPr>
              <a:t> </a:t>
            </a:r>
            <a:r>
              <a:rPr lang="en-US" sz="2000" dirty="0">
                <a:solidFill>
                  <a:srgbClr val="FFFF00"/>
                </a:solidFill>
                <a:latin typeface="Arial"/>
                <a:cs typeface="Arial"/>
              </a:rPr>
              <a:t>reordered with stores.</a:t>
            </a:r>
          </a:p>
          <a:p>
            <a:pPr marL="514350" indent="-514350">
              <a:spcBef>
                <a:spcPts val="600"/>
              </a:spcBef>
              <a:buClr>
                <a:schemeClr val="tx1"/>
              </a:buClr>
              <a:buFont typeface="+mj-lt"/>
              <a:buAutoNum type="arabicPeriod"/>
            </a:pPr>
            <a:r>
              <a:rPr lang="en-US" sz="2000" dirty="0">
                <a:solidFill>
                  <a:srgbClr val="FFFF00"/>
                </a:solidFill>
                <a:latin typeface="Arial"/>
                <a:cs typeface="Arial"/>
              </a:rPr>
              <a:t>Stores are </a:t>
            </a:r>
            <a:r>
              <a:rPr lang="en-US" sz="2000" i="1" dirty="0">
                <a:solidFill>
                  <a:srgbClr val="FFFF00"/>
                </a:solidFill>
                <a:latin typeface="Arial"/>
                <a:cs typeface="Arial"/>
              </a:rPr>
              <a:t>not</a:t>
            </a:r>
            <a:r>
              <a:rPr lang="en-US" sz="2000" spc="600" dirty="0">
                <a:solidFill>
                  <a:srgbClr val="FFFF00"/>
                </a:solidFill>
                <a:latin typeface="Arial"/>
                <a:cs typeface="Arial"/>
              </a:rPr>
              <a:t> </a:t>
            </a:r>
            <a:r>
              <a:rPr lang="en-US" sz="2000" dirty="0">
                <a:solidFill>
                  <a:srgbClr val="FFFF00"/>
                </a:solidFill>
                <a:latin typeface="Arial"/>
                <a:cs typeface="Arial"/>
              </a:rPr>
              <a:t>reordered with prior loads.</a:t>
            </a:r>
          </a:p>
          <a:p>
            <a:pPr marL="514350" indent="-514350">
              <a:spcBef>
                <a:spcPts val="600"/>
              </a:spcBef>
              <a:buClr>
                <a:schemeClr val="tx1"/>
              </a:buClr>
              <a:buFont typeface="+mj-lt"/>
              <a:buAutoNum type="arabicPeriod"/>
            </a:pPr>
            <a:r>
              <a:rPr lang="en-US" sz="2000" dirty="0">
                <a:solidFill>
                  <a:srgbClr val="FFFF00"/>
                </a:solidFill>
                <a:latin typeface="Arial"/>
                <a:cs typeface="Arial"/>
              </a:rPr>
              <a:t>A load </a:t>
            </a:r>
            <a:r>
              <a:rPr lang="en-US" sz="2000" i="1" dirty="0">
                <a:solidFill>
                  <a:srgbClr val="FFFF00"/>
                </a:solidFill>
                <a:latin typeface="Arial"/>
                <a:cs typeface="Arial"/>
              </a:rPr>
              <a:t>may</a:t>
            </a:r>
            <a:r>
              <a:rPr lang="en-US" sz="2000" spc="600" dirty="0">
                <a:solidFill>
                  <a:srgbClr val="FFFF00"/>
                </a:solidFill>
                <a:latin typeface="Arial"/>
                <a:cs typeface="Arial"/>
              </a:rPr>
              <a:t> </a:t>
            </a:r>
            <a:r>
              <a:rPr lang="en-US" sz="2000" dirty="0">
                <a:solidFill>
                  <a:srgbClr val="FFFF00"/>
                </a:solidFill>
                <a:latin typeface="Arial"/>
                <a:cs typeface="Arial"/>
              </a:rPr>
              <a:t>be reordered with a prior store to a different location but </a:t>
            </a:r>
            <a:r>
              <a:rPr lang="en-US" sz="2000" i="1" dirty="0">
                <a:solidFill>
                  <a:srgbClr val="FFFF00"/>
                </a:solidFill>
                <a:latin typeface="Arial"/>
                <a:cs typeface="Arial"/>
              </a:rPr>
              <a:t>not</a:t>
            </a:r>
            <a:r>
              <a:rPr lang="en-US" sz="2000" spc="600" dirty="0">
                <a:solidFill>
                  <a:srgbClr val="FFFF00"/>
                </a:solidFill>
                <a:latin typeface="Arial"/>
                <a:cs typeface="Arial"/>
              </a:rPr>
              <a:t> </a:t>
            </a:r>
            <a:r>
              <a:rPr lang="en-US" sz="2000" dirty="0">
                <a:solidFill>
                  <a:srgbClr val="FFFF00"/>
                </a:solidFill>
                <a:latin typeface="Arial"/>
                <a:cs typeface="Arial"/>
              </a:rPr>
              <a:t>with a prior store to the same location.</a:t>
            </a:r>
          </a:p>
          <a:p>
            <a:pPr marL="514350" indent="-514350">
              <a:spcBef>
                <a:spcPts val="600"/>
              </a:spcBef>
              <a:buClr>
                <a:schemeClr val="tx1"/>
              </a:buClr>
              <a:buFont typeface="+mj-lt"/>
              <a:buAutoNum type="arabicPeriod"/>
            </a:pPr>
            <a:r>
              <a:rPr lang="en-US" sz="2000" dirty="0">
                <a:solidFill>
                  <a:srgbClr val="FFFF00"/>
                </a:solidFill>
                <a:latin typeface="Arial"/>
                <a:cs typeface="Arial"/>
              </a:rPr>
              <a:t>Stores to the same location respect a global total order.</a:t>
            </a:r>
          </a:p>
        </p:txBody>
      </p:sp>
      <p:sp>
        <p:nvSpPr>
          <p:cNvPr id="5" name="Rectangle 4"/>
          <p:cNvSpPr/>
          <p:nvPr/>
        </p:nvSpPr>
        <p:spPr>
          <a:xfrm>
            <a:off x="1371600" y="2133600"/>
            <a:ext cx="1300356" cy="461665"/>
          </a:xfrm>
          <a:prstGeom prst="rect">
            <a:avLst/>
          </a:prstGeom>
        </p:spPr>
        <p:txBody>
          <a:bodyPr wrap="none">
            <a:spAutoFit/>
          </a:bodyPr>
          <a:lstStyle/>
          <a:p>
            <a:r>
              <a:rPr lang="en-US" b="1" dirty="0">
                <a:solidFill>
                  <a:schemeClr val="tx1"/>
                </a:solidFill>
                <a:latin typeface="Lucida Sans Typewriter" pitchFamily="33" charset="0"/>
                <a:cs typeface="Lucida Sans Typewriter" pitchFamily="33" charset="0"/>
              </a:rPr>
              <a:t>Store1</a:t>
            </a:r>
          </a:p>
        </p:txBody>
      </p:sp>
      <p:sp>
        <p:nvSpPr>
          <p:cNvPr id="6" name="Rectangle 5"/>
          <p:cNvSpPr/>
          <p:nvPr/>
        </p:nvSpPr>
        <p:spPr>
          <a:xfrm>
            <a:off x="1371600" y="2533650"/>
            <a:ext cx="1300356" cy="461665"/>
          </a:xfrm>
          <a:prstGeom prst="rect">
            <a:avLst/>
          </a:prstGeom>
        </p:spPr>
        <p:txBody>
          <a:bodyPr wrap="none">
            <a:spAutoFit/>
          </a:bodyPr>
          <a:lstStyle/>
          <a:p>
            <a:r>
              <a:rPr lang="en-US" b="1" dirty="0">
                <a:solidFill>
                  <a:schemeClr val="tx1"/>
                </a:solidFill>
                <a:latin typeface="Lucida Sans Typewriter" pitchFamily="33" charset="0"/>
                <a:cs typeface="Lucida Sans Typewriter" pitchFamily="33" charset="0"/>
              </a:rPr>
              <a:t>Store2</a:t>
            </a:r>
          </a:p>
        </p:txBody>
      </p:sp>
      <p:sp>
        <p:nvSpPr>
          <p:cNvPr id="7" name="Rectangle 6"/>
          <p:cNvSpPr/>
          <p:nvPr/>
        </p:nvSpPr>
        <p:spPr>
          <a:xfrm>
            <a:off x="1371600" y="2933700"/>
            <a:ext cx="1114408" cy="461665"/>
          </a:xfrm>
          <a:prstGeom prst="rect">
            <a:avLst/>
          </a:prstGeom>
        </p:spPr>
        <p:txBody>
          <a:bodyPr wrap="none">
            <a:spAutoFit/>
          </a:bodyPr>
          <a:lstStyle/>
          <a:p>
            <a:r>
              <a:rPr lang="en-US" b="1" dirty="0">
                <a:solidFill>
                  <a:schemeClr val="tx1"/>
                </a:solidFill>
                <a:latin typeface="Lucida Sans Typewriter" pitchFamily="33" charset="0"/>
                <a:cs typeface="Lucida Sans Typewriter" pitchFamily="33" charset="0"/>
              </a:rPr>
              <a:t>Load1</a:t>
            </a:r>
          </a:p>
        </p:txBody>
      </p:sp>
      <p:sp>
        <p:nvSpPr>
          <p:cNvPr id="8" name="Rectangle 7"/>
          <p:cNvSpPr/>
          <p:nvPr/>
        </p:nvSpPr>
        <p:spPr>
          <a:xfrm>
            <a:off x="1371600" y="3733800"/>
            <a:ext cx="1300356" cy="461665"/>
          </a:xfrm>
          <a:prstGeom prst="rect">
            <a:avLst/>
          </a:prstGeom>
        </p:spPr>
        <p:txBody>
          <a:bodyPr wrap="none">
            <a:spAutoFit/>
          </a:bodyPr>
          <a:lstStyle/>
          <a:p>
            <a:r>
              <a:rPr lang="en-US" b="1" dirty="0">
                <a:solidFill>
                  <a:schemeClr val="tx1"/>
                </a:solidFill>
                <a:latin typeface="Lucida Sans Typewriter" pitchFamily="33" charset="0"/>
                <a:cs typeface="Lucida Sans Typewriter" pitchFamily="33" charset="0"/>
              </a:rPr>
              <a:t>Store3</a:t>
            </a:r>
          </a:p>
        </p:txBody>
      </p:sp>
      <p:sp>
        <p:nvSpPr>
          <p:cNvPr id="9" name="Rectangle 8"/>
          <p:cNvSpPr/>
          <p:nvPr/>
        </p:nvSpPr>
        <p:spPr>
          <a:xfrm>
            <a:off x="1371600" y="4133850"/>
            <a:ext cx="1300356" cy="461665"/>
          </a:xfrm>
          <a:prstGeom prst="rect">
            <a:avLst/>
          </a:prstGeom>
        </p:spPr>
        <p:txBody>
          <a:bodyPr wrap="none">
            <a:spAutoFit/>
          </a:bodyPr>
          <a:lstStyle/>
          <a:p>
            <a:r>
              <a:rPr lang="en-US" b="1" dirty="0">
                <a:solidFill>
                  <a:schemeClr val="tx1"/>
                </a:solidFill>
                <a:latin typeface="Lucida Sans Typewriter" pitchFamily="33" charset="0"/>
                <a:cs typeface="Lucida Sans Typewriter" pitchFamily="33" charset="0"/>
              </a:rPr>
              <a:t>Store4</a:t>
            </a:r>
          </a:p>
        </p:txBody>
      </p:sp>
      <p:sp>
        <p:nvSpPr>
          <p:cNvPr id="10" name="Rectangle 9"/>
          <p:cNvSpPr/>
          <p:nvPr/>
        </p:nvSpPr>
        <p:spPr>
          <a:xfrm>
            <a:off x="1371600" y="4533900"/>
            <a:ext cx="1114408" cy="461665"/>
          </a:xfrm>
          <a:prstGeom prst="rect">
            <a:avLst/>
          </a:prstGeom>
        </p:spPr>
        <p:txBody>
          <a:bodyPr wrap="none">
            <a:spAutoFit/>
          </a:bodyPr>
          <a:lstStyle/>
          <a:p>
            <a:r>
              <a:rPr lang="en-US" b="1" dirty="0">
                <a:solidFill>
                  <a:schemeClr val="tx1"/>
                </a:solidFill>
                <a:latin typeface="Lucida Sans Typewriter" pitchFamily="33" charset="0"/>
                <a:cs typeface="Lucida Sans Typewriter" pitchFamily="33" charset="0"/>
              </a:rPr>
              <a:t>Load3</a:t>
            </a:r>
          </a:p>
        </p:txBody>
      </p:sp>
      <p:sp>
        <p:nvSpPr>
          <p:cNvPr id="11" name="Rectangle 10"/>
          <p:cNvSpPr/>
          <p:nvPr/>
        </p:nvSpPr>
        <p:spPr>
          <a:xfrm>
            <a:off x="1371600" y="3333750"/>
            <a:ext cx="1114408" cy="461665"/>
          </a:xfrm>
          <a:prstGeom prst="rect">
            <a:avLst/>
          </a:prstGeom>
        </p:spPr>
        <p:txBody>
          <a:bodyPr wrap="none">
            <a:spAutoFit/>
          </a:bodyPr>
          <a:lstStyle/>
          <a:p>
            <a:r>
              <a:rPr lang="en-US" b="1" dirty="0">
                <a:solidFill>
                  <a:schemeClr val="tx1"/>
                </a:solidFill>
                <a:latin typeface="Lucida Sans Typewriter" pitchFamily="33" charset="0"/>
                <a:cs typeface="Lucida Sans Typewriter" pitchFamily="33" charset="0"/>
              </a:rPr>
              <a:t>Load2</a:t>
            </a:r>
          </a:p>
        </p:txBody>
      </p:sp>
      <p:sp>
        <p:nvSpPr>
          <p:cNvPr id="12" name="Rectangle 11"/>
          <p:cNvSpPr/>
          <p:nvPr/>
        </p:nvSpPr>
        <p:spPr>
          <a:xfrm>
            <a:off x="1371600" y="4933950"/>
            <a:ext cx="1114408" cy="461665"/>
          </a:xfrm>
          <a:prstGeom prst="rect">
            <a:avLst/>
          </a:prstGeom>
        </p:spPr>
        <p:txBody>
          <a:bodyPr wrap="none">
            <a:spAutoFit/>
          </a:bodyPr>
          <a:lstStyle/>
          <a:p>
            <a:r>
              <a:rPr lang="en-US" b="1" dirty="0">
                <a:solidFill>
                  <a:schemeClr val="tx1"/>
                </a:solidFill>
                <a:latin typeface="Lucida Sans Typewriter" pitchFamily="33" charset="0"/>
                <a:cs typeface="Lucida Sans Typewriter" pitchFamily="33" charset="0"/>
              </a:rPr>
              <a:t>Load4</a:t>
            </a:r>
          </a:p>
        </p:txBody>
      </p:sp>
      <p:sp>
        <p:nvSpPr>
          <p:cNvPr id="13" name="Rectangle 12"/>
          <p:cNvSpPr/>
          <p:nvPr/>
        </p:nvSpPr>
        <p:spPr>
          <a:xfrm>
            <a:off x="1371600" y="5334000"/>
            <a:ext cx="1114408" cy="461665"/>
          </a:xfrm>
          <a:prstGeom prst="rect">
            <a:avLst/>
          </a:prstGeom>
        </p:spPr>
        <p:txBody>
          <a:bodyPr wrap="none">
            <a:spAutoFit/>
          </a:bodyPr>
          <a:lstStyle/>
          <a:p>
            <a:r>
              <a:rPr lang="en-US" b="1" dirty="0">
                <a:solidFill>
                  <a:schemeClr val="tx1"/>
                </a:solidFill>
                <a:latin typeface="Lucida Sans Typewriter" pitchFamily="33" charset="0"/>
                <a:cs typeface="Lucida Sans Typewriter" pitchFamily="33" charset="0"/>
              </a:rPr>
              <a:t>Load5</a:t>
            </a:r>
          </a:p>
        </p:txBody>
      </p:sp>
      <p:sp>
        <p:nvSpPr>
          <p:cNvPr id="14" name="Rectangle 13"/>
          <p:cNvSpPr/>
          <p:nvPr/>
        </p:nvSpPr>
        <p:spPr>
          <a:xfrm>
            <a:off x="1371600" y="1143000"/>
            <a:ext cx="1300356" cy="1200329"/>
          </a:xfrm>
          <a:prstGeom prst="rect">
            <a:avLst/>
          </a:prstGeom>
        </p:spPr>
        <p:txBody>
          <a:bodyPr wrap="none">
            <a:spAutoFit/>
          </a:bodyPr>
          <a:lstStyle/>
          <a:p>
            <a:r>
              <a:rPr lang="en-US" b="1" dirty="0">
                <a:solidFill>
                  <a:srgbClr val="00CC00"/>
                </a:solidFill>
                <a:latin typeface="Lucida Sans Typewriter" pitchFamily="33" charset="0"/>
                <a:cs typeface="Lucida Sans Typewriter" pitchFamily="33" charset="0"/>
              </a:rPr>
              <a:t>Thread</a:t>
            </a:r>
          </a:p>
          <a:p>
            <a:r>
              <a:rPr lang="en-US" b="1" dirty="0">
                <a:solidFill>
                  <a:srgbClr val="00CC00"/>
                </a:solidFill>
                <a:latin typeface="Lucida Sans Typewriter" pitchFamily="33" charset="0"/>
                <a:cs typeface="Lucida Sans Typewriter" pitchFamily="33" charset="0"/>
              </a:rPr>
              <a:t>Code</a:t>
            </a:r>
          </a:p>
          <a:p>
            <a:r>
              <a:rPr lang="en-US" b="1" u="sng" dirty="0">
                <a:solidFill>
                  <a:srgbClr val="FFFF00"/>
                </a:solidFill>
                <a:latin typeface="Lucida Sans Typewriter" pitchFamily="33" charset="0"/>
                <a:cs typeface="Lucida Sans Typewriter" pitchFamily="33" charset="0"/>
              </a:rPr>
              <a:t> </a:t>
            </a:r>
          </a:p>
        </p:txBody>
      </p:sp>
      <p:grpSp>
        <p:nvGrpSpPr>
          <p:cNvPr id="27" name="Group 26"/>
          <p:cNvGrpSpPr/>
          <p:nvPr/>
        </p:nvGrpSpPr>
        <p:grpSpPr>
          <a:xfrm>
            <a:off x="1219200" y="3429000"/>
            <a:ext cx="1295400" cy="609600"/>
            <a:chOff x="5105400" y="4038600"/>
            <a:chExt cx="1295400" cy="609600"/>
          </a:xfrm>
        </p:grpSpPr>
        <p:cxnSp>
          <p:nvCxnSpPr>
            <p:cNvPr id="17" name="Straight Connector 16"/>
            <p:cNvCxnSpPr/>
            <p:nvPr/>
          </p:nvCxnSpPr>
          <p:spPr>
            <a:xfrm>
              <a:off x="5105400" y="4114800"/>
              <a:ext cx="1295400" cy="533400"/>
            </a:xfrm>
            <a:prstGeom prst="line">
              <a:avLst/>
            </a:prstGeom>
            <a:ln w="104775">
              <a:solidFill>
                <a:srgbClr val="FF0000"/>
              </a:solidFill>
              <a:tailEnd type="none" w="lg" len="lg"/>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flipV="1">
              <a:off x="5105400" y="4038600"/>
              <a:ext cx="1295400" cy="609600"/>
            </a:xfrm>
            <a:prstGeom prst="line">
              <a:avLst/>
            </a:prstGeom>
            <a:ln w="104775">
              <a:solidFill>
                <a:srgbClr val="FF0000"/>
              </a:solidFill>
              <a:tailEnd type="none" w="lg" len="lg"/>
            </a:ln>
          </p:spPr>
          <p:style>
            <a:lnRef idx="1">
              <a:schemeClr val="accent1"/>
            </a:lnRef>
            <a:fillRef idx="0">
              <a:schemeClr val="accent1"/>
            </a:fillRef>
            <a:effectRef idx="0">
              <a:schemeClr val="accent1"/>
            </a:effectRef>
            <a:fontRef idx="minor">
              <a:schemeClr val="tx1"/>
            </a:fontRef>
          </p:style>
        </p:cxnSp>
      </p:grpSp>
      <p:grpSp>
        <p:nvGrpSpPr>
          <p:cNvPr id="28" name="Group 27"/>
          <p:cNvGrpSpPr/>
          <p:nvPr/>
        </p:nvGrpSpPr>
        <p:grpSpPr>
          <a:xfrm>
            <a:off x="1295400" y="2209800"/>
            <a:ext cx="1295400" cy="609600"/>
            <a:chOff x="5105400" y="4038600"/>
            <a:chExt cx="1295400" cy="609600"/>
          </a:xfrm>
        </p:grpSpPr>
        <p:cxnSp>
          <p:nvCxnSpPr>
            <p:cNvPr id="29" name="Straight Connector 28"/>
            <p:cNvCxnSpPr/>
            <p:nvPr/>
          </p:nvCxnSpPr>
          <p:spPr>
            <a:xfrm>
              <a:off x="5105400" y="4114800"/>
              <a:ext cx="1295400" cy="533400"/>
            </a:xfrm>
            <a:prstGeom prst="line">
              <a:avLst/>
            </a:prstGeom>
            <a:ln w="104775">
              <a:solidFill>
                <a:srgbClr val="FF0000"/>
              </a:solidFill>
              <a:tailEnd type="none" w="lg" len="lg"/>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a:xfrm flipV="1">
              <a:off x="5105400" y="4038600"/>
              <a:ext cx="1295400" cy="609600"/>
            </a:xfrm>
            <a:prstGeom prst="line">
              <a:avLst/>
            </a:prstGeom>
            <a:ln w="104775">
              <a:solidFill>
                <a:srgbClr val="FF0000"/>
              </a:solidFill>
              <a:tailEnd type="none" w="lg" len="lg"/>
            </a:ln>
          </p:spPr>
          <p:style>
            <a:lnRef idx="1">
              <a:schemeClr val="accent1"/>
            </a:lnRef>
            <a:fillRef idx="0">
              <a:schemeClr val="accent1"/>
            </a:fillRef>
            <a:effectRef idx="0">
              <a:schemeClr val="accent1"/>
            </a:effectRef>
            <a:fontRef idx="minor">
              <a:schemeClr val="tx1"/>
            </a:fontRef>
          </p:style>
        </p:cxnSp>
      </p:grpSp>
      <p:grpSp>
        <p:nvGrpSpPr>
          <p:cNvPr id="31" name="Group 30"/>
          <p:cNvGrpSpPr/>
          <p:nvPr/>
        </p:nvGrpSpPr>
        <p:grpSpPr>
          <a:xfrm>
            <a:off x="1219200" y="5029200"/>
            <a:ext cx="1295400" cy="609600"/>
            <a:chOff x="5105400" y="4038600"/>
            <a:chExt cx="1295400" cy="609600"/>
          </a:xfrm>
        </p:grpSpPr>
        <p:cxnSp>
          <p:nvCxnSpPr>
            <p:cNvPr id="32" name="Straight Connector 31"/>
            <p:cNvCxnSpPr/>
            <p:nvPr/>
          </p:nvCxnSpPr>
          <p:spPr>
            <a:xfrm>
              <a:off x="5105400" y="4114800"/>
              <a:ext cx="1295400" cy="533400"/>
            </a:xfrm>
            <a:prstGeom prst="line">
              <a:avLst/>
            </a:prstGeom>
            <a:ln w="104775">
              <a:solidFill>
                <a:srgbClr val="FF0000"/>
              </a:solidFill>
              <a:tailEnd type="none" w="lg" len="lg"/>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a:xfrm flipV="1">
              <a:off x="5105400" y="4038600"/>
              <a:ext cx="1295400" cy="609600"/>
            </a:xfrm>
            <a:prstGeom prst="line">
              <a:avLst/>
            </a:prstGeom>
            <a:ln w="104775">
              <a:solidFill>
                <a:srgbClr val="FF0000"/>
              </a:solidFill>
              <a:tailEnd type="none" w="lg" len="lg"/>
            </a:ln>
          </p:spPr>
          <p:style>
            <a:lnRef idx="1">
              <a:schemeClr val="accent1"/>
            </a:lnRef>
            <a:fillRef idx="0">
              <a:schemeClr val="accent1"/>
            </a:fillRef>
            <a:effectRef idx="0">
              <a:schemeClr val="accent1"/>
            </a:effectRef>
            <a:fontRef idx="minor">
              <a:schemeClr val="tx1"/>
            </a:fontRef>
          </p:style>
        </p:cxnSp>
      </p:grpSp>
      <p:sp>
        <p:nvSpPr>
          <p:cNvPr id="26" name="Footer Placeholder 2"/>
          <p:cNvSpPr>
            <a:spLocks noGrp="1"/>
          </p:cNvSpPr>
          <p:nvPr>
            <p:ph type="ftr" sz="quarter" idx="10"/>
          </p:nvPr>
        </p:nvSpPr>
        <p:spPr>
          <a:xfrm>
            <a:off x="3124200" y="6248400"/>
            <a:ext cx="2895600" cy="457200"/>
          </a:xfrm>
        </p:spPr>
        <p:txBody>
          <a:bodyPr/>
          <a:lstStyle/>
          <a:p>
            <a:pPr>
              <a:defRPr/>
            </a:pPr>
            <a:r>
              <a:rPr lang="en-US" b="0" dirty="0">
                <a:latin typeface="Arial" pitchFamily="34" charset="0"/>
                <a:cs typeface="+mn-cs"/>
              </a:rPr>
              <a:t>Art of Multiprocessor Programming</a:t>
            </a:r>
          </a:p>
        </p:txBody>
      </p:sp>
    </p:spTree>
    <p:extLst>
      <p:ext uri="{BB962C8B-B14F-4D97-AF65-F5344CB8AC3E}">
        <p14:creationId xmlns:p14="http://schemas.microsoft.com/office/powerpoint/2010/main" val="5112759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6"/>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7"/>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8"/>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9"/>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0"/>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1"/>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2"/>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3"/>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4"/>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0" presetClass="path" presetSubtype="0" accel="50000" decel="50000" fill="hold" grpId="1" nodeType="clickEffect">
                                  <p:stCondLst>
                                    <p:cond delay="0"/>
                                  </p:stCondLst>
                                  <p:childTnLst>
                                    <p:animMotion origin="layout" path="M 2.5E-6 7.40741E-7 L 2.5E-6 0.06667 " pathEditMode="relative" rAng="0" ptsTypes="AA">
                                      <p:cBhvr>
                                        <p:cTn id="30" dur="2000" fill="hold"/>
                                        <p:tgtEl>
                                          <p:spTgt spid="12"/>
                                        </p:tgtEl>
                                        <p:attrNameLst>
                                          <p:attrName>ppt_x</p:attrName>
                                          <p:attrName>ppt_y</p:attrName>
                                        </p:attrNameLst>
                                      </p:cBhvr>
                                      <p:rCtr x="0" y="3333"/>
                                    </p:animMotion>
                                  </p:childTnLst>
                                </p:cTn>
                              </p:par>
                              <p:par>
                                <p:cTn id="31" presetID="0" presetClass="path" presetSubtype="0" accel="50000" decel="50000" fill="hold" grpId="1" nodeType="withEffect">
                                  <p:stCondLst>
                                    <p:cond delay="0"/>
                                  </p:stCondLst>
                                  <p:childTnLst>
                                    <p:animMotion origin="layout" path="M 2.5E-6 0.00834 L 0.00191 -0.05185 " pathEditMode="relative" rAng="0" ptsTypes="AA">
                                      <p:cBhvr>
                                        <p:cTn id="32" dur="2000" fill="hold"/>
                                        <p:tgtEl>
                                          <p:spTgt spid="13"/>
                                        </p:tgtEl>
                                        <p:attrNameLst>
                                          <p:attrName>ppt_x</p:attrName>
                                          <p:attrName>ppt_y</p:attrName>
                                        </p:attrNameLst>
                                      </p:cBhvr>
                                      <p:rCtr x="87" y="-3009"/>
                                    </p:animMotion>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31"/>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0" presetClass="path" presetSubtype="0" accel="50000" decel="50000" fill="hold" grpId="1" nodeType="clickEffect">
                                  <p:stCondLst>
                                    <p:cond delay="0"/>
                                  </p:stCondLst>
                                  <p:childTnLst>
                                    <p:animMotion origin="layout" path="M 3.05556E-6 7.40741E-7 L 0.0026 -0.06296 " pathEditMode="relative" rAng="0" ptsTypes="AA">
                                      <p:cBhvr>
                                        <p:cTn id="40" dur="2000" fill="hold"/>
                                        <p:tgtEl>
                                          <p:spTgt spid="6"/>
                                        </p:tgtEl>
                                        <p:attrNameLst>
                                          <p:attrName>ppt_x</p:attrName>
                                          <p:attrName>ppt_y</p:attrName>
                                        </p:attrNameLst>
                                      </p:cBhvr>
                                      <p:rCtr x="122" y="-3148"/>
                                    </p:animMotion>
                                  </p:childTnLst>
                                </p:cTn>
                              </p:par>
                              <p:par>
                                <p:cTn id="41" presetID="0" presetClass="path" presetSubtype="0" accel="50000" decel="50000" fill="hold" grpId="1" nodeType="withEffect">
                                  <p:stCondLst>
                                    <p:cond delay="0"/>
                                  </p:stCondLst>
                                  <p:childTnLst>
                                    <p:animMotion origin="layout" path="M 0.0026 -0.00463 L 0.00521 0.04629 " pathEditMode="relative" rAng="0" ptsTypes="AA">
                                      <p:cBhvr>
                                        <p:cTn id="42" dur="2000" fill="hold"/>
                                        <p:tgtEl>
                                          <p:spTgt spid="5"/>
                                        </p:tgtEl>
                                        <p:attrNameLst>
                                          <p:attrName>ppt_x</p:attrName>
                                          <p:attrName>ppt_y</p:attrName>
                                        </p:attrNameLst>
                                      </p:cBhvr>
                                      <p:rCtr x="122" y="2546"/>
                                    </p:animMotion>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28"/>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0" presetClass="path" presetSubtype="0" accel="50000" decel="50000" fill="hold" grpId="1" nodeType="clickEffect">
                                  <p:stCondLst>
                                    <p:cond delay="0"/>
                                  </p:stCondLst>
                                  <p:childTnLst>
                                    <p:animMotion origin="layout" path="M 3.05556E-6 7.40741E-7 L 0.0026 -0.06019 " pathEditMode="relative" rAng="0" ptsTypes="AA">
                                      <p:cBhvr>
                                        <p:cTn id="50" dur="2000" fill="hold"/>
                                        <p:tgtEl>
                                          <p:spTgt spid="8"/>
                                        </p:tgtEl>
                                        <p:attrNameLst>
                                          <p:attrName>ppt_x</p:attrName>
                                          <p:attrName>ppt_y</p:attrName>
                                        </p:attrNameLst>
                                      </p:cBhvr>
                                      <p:rCtr x="122" y="-3009"/>
                                    </p:animMotion>
                                  </p:childTnLst>
                                </p:cTn>
                              </p:par>
                              <p:par>
                                <p:cTn id="51" presetID="0" presetClass="path" presetSubtype="0" accel="50000" decel="50000" fill="hold" grpId="1" nodeType="withEffect">
                                  <p:stCondLst>
                                    <p:cond delay="0"/>
                                  </p:stCondLst>
                                  <p:childTnLst>
                                    <p:animMotion origin="layout" path="M 2.5E-6 4.07407E-6 L 2.5E-6 0.05555 " pathEditMode="relative" rAng="0" ptsTypes="AA">
                                      <p:cBhvr>
                                        <p:cTn id="52" dur="2000" fill="hold"/>
                                        <p:tgtEl>
                                          <p:spTgt spid="11"/>
                                        </p:tgtEl>
                                        <p:attrNameLst>
                                          <p:attrName>ppt_x</p:attrName>
                                          <p:attrName>ppt_y</p:attrName>
                                        </p:attrNameLst>
                                      </p:cBhvr>
                                      <p:rCtr x="0" y="2778"/>
                                    </p:animMotion>
                                  </p:childTnLst>
                                </p:cTn>
                              </p:par>
                            </p:childTnLst>
                          </p:cTn>
                        </p:par>
                      </p:childTnLst>
                    </p:cTn>
                  </p:par>
                  <p:par>
                    <p:cTn id="53" fill="hold">
                      <p:stCondLst>
                        <p:cond delay="indefinite"/>
                      </p:stCondLst>
                      <p:childTnLst>
                        <p:par>
                          <p:cTn id="54" fill="hold">
                            <p:stCondLst>
                              <p:cond delay="0"/>
                            </p:stCondLst>
                            <p:childTnLst>
                              <p:par>
                                <p:cTn id="55" presetID="1" presetClass="entr" presetSubtype="0" fill="hold" nodeType="clickEffect">
                                  <p:stCondLst>
                                    <p:cond delay="0"/>
                                  </p:stCondLst>
                                  <p:childTnLst>
                                    <p:set>
                                      <p:cBhvr>
                                        <p:cTn id="56" dur="1" fill="hold">
                                          <p:stCondLst>
                                            <p:cond delay="0"/>
                                          </p:stCondLst>
                                        </p:cTn>
                                        <p:tgtEl>
                                          <p:spTgt spid="2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5" grpId="0"/>
      <p:bldP spid="5" grpId="1"/>
      <p:bldP spid="6" grpId="0"/>
      <p:bldP spid="6" grpId="1"/>
      <p:bldP spid="7" grpId="0"/>
      <p:bldP spid="8" grpId="0"/>
      <p:bldP spid="8" grpId="1"/>
      <p:bldP spid="9" grpId="0"/>
      <p:bldP spid="10" grpId="0"/>
      <p:bldP spid="11" grpId="0"/>
      <p:bldP spid="11" grpId="1"/>
      <p:bldP spid="12" grpId="0"/>
      <p:bldP spid="12" grpId="1"/>
      <p:bldP spid="13" grpId="0"/>
      <p:bldP spid="13" grpId="1"/>
      <p:bldP spid="14" grpId="0"/>
    </p:bldLst>
  </p:timing>
</p:sld>
</file>

<file path=ppt/slides/slide1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Folded Corner 15"/>
          <p:cNvSpPr/>
          <p:nvPr/>
        </p:nvSpPr>
        <p:spPr>
          <a:xfrm>
            <a:off x="1219200" y="1981200"/>
            <a:ext cx="1447800" cy="3962400"/>
          </a:xfrm>
          <a:prstGeom prst="foldedCorner">
            <a:avLst/>
          </a:prstGeom>
          <a:blipFill>
            <a:blip r:embed="rId3" cstate="print"/>
            <a:tile tx="0" ty="0" sx="100000" sy="100000" flip="none" algn="tl"/>
          </a:blipFill>
          <a:ln>
            <a:solidFill>
              <a:schemeClr val="tx1"/>
            </a:solidFill>
          </a:ln>
          <a:effectLst>
            <a:outerShdw blurRad="50800" dist="38100" dir="2700000" algn="tl" rotWithShape="0">
              <a:prstClr val="black">
                <a:alpha val="40000"/>
              </a:prstClr>
            </a:outerShdw>
          </a:effectLst>
        </p:spPr>
        <p:txBody>
          <a:bodyPr wrap="square">
            <a:noAutofit/>
          </a:bodyPr>
          <a:lstStyle/>
          <a:p>
            <a:endParaRPr lang="en-US" sz="2400" i="1" dirty="0">
              <a:solidFill>
                <a:schemeClr val="tx1"/>
              </a:solidFill>
              <a:latin typeface="Lucida Sans Typewriter" pitchFamily="33" charset="0"/>
              <a:cs typeface="Lucida Sans Typewriter" pitchFamily="33" charset="0"/>
            </a:endParaRPr>
          </a:p>
        </p:txBody>
      </p:sp>
      <p:sp>
        <p:nvSpPr>
          <p:cNvPr id="2" name="Title 1"/>
          <p:cNvSpPr>
            <a:spLocks noGrp="1"/>
          </p:cNvSpPr>
          <p:nvPr>
            <p:ph type="title"/>
          </p:nvPr>
        </p:nvSpPr>
        <p:spPr>
          <a:xfrm>
            <a:off x="457200" y="71442"/>
            <a:ext cx="8229600" cy="1143000"/>
          </a:xfrm>
        </p:spPr>
        <p:txBody>
          <a:bodyPr/>
          <a:lstStyle/>
          <a:p>
            <a:r>
              <a:rPr lang="en-US" dirty="0"/>
              <a:t>X86: Memory Consistency</a:t>
            </a:r>
          </a:p>
        </p:txBody>
      </p:sp>
      <p:sp>
        <p:nvSpPr>
          <p:cNvPr id="3" name="Rectangle 2"/>
          <p:cNvSpPr/>
          <p:nvPr/>
        </p:nvSpPr>
        <p:spPr>
          <a:xfrm>
            <a:off x="3530600" y="2167457"/>
            <a:ext cx="5334000" cy="3477875"/>
          </a:xfrm>
          <a:prstGeom prst="rect">
            <a:avLst/>
          </a:prstGeom>
        </p:spPr>
        <p:txBody>
          <a:bodyPr wrap="square">
            <a:spAutoFit/>
          </a:bodyPr>
          <a:lstStyle/>
          <a:p>
            <a:pPr marL="514350" indent="-514350">
              <a:spcBef>
                <a:spcPts val="600"/>
              </a:spcBef>
              <a:buClr>
                <a:schemeClr val="tx1"/>
              </a:buClr>
              <a:buFont typeface="+mj-lt"/>
              <a:buAutoNum type="arabicPeriod"/>
            </a:pPr>
            <a:r>
              <a:rPr lang="en-US" sz="2000" dirty="0">
                <a:solidFill>
                  <a:srgbClr val="FFFF00"/>
                </a:solidFill>
                <a:latin typeface="Arial"/>
                <a:cs typeface="Arial"/>
              </a:rPr>
              <a:t>Loads are </a:t>
            </a:r>
            <a:r>
              <a:rPr lang="en-US" sz="2000" i="1" dirty="0">
                <a:solidFill>
                  <a:srgbClr val="FFFF00"/>
                </a:solidFill>
                <a:latin typeface="Arial"/>
                <a:cs typeface="Arial"/>
              </a:rPr>
              <a:t>not</a:t>
            </a:r>
            <a:r>
              <a:rPr lang="en-US" sz="2000" spc="600" dirty="0">
                <a:solidFill>
                  <a:srgbClr val="FFFF00"/>
                </a:solidFill>
                <a:latin typeface="Arial"/>
                <a:cs typeface="Arial"/>
              </a:rPr>
              <a:t> </a:t>
            </a:r>
            <a:r>
              <a:rPr lang="en-US" sz="2000" dirty="0">
                <a:solidFill>
                  <a:srgbClr val="FFFF00"/>
                </a:solidFill>
                <a:latin typeface="Arial"/>
                <a:cs typeface="Arial"/>
              </a:rPr>
              <a:t>reordered with loads.</a:t>
            </a:r>
          </a:p>
          <a:p>
            <a:pPr marL="514350" indent="-514350">
              <a:spcBef>
                <a:spcPts val="600"/>
              </a:spcBef>
              <a:buClr>
                <a:schemeClr val="tx1"/>
              </a:buClr>
              <a:buFont typeface="+mj-lt"/>
              <a:buAutoNum type="arabicPeriod"/>
            </a:pPr>
            <a:r>
              <a:rPr lang="en-US" sz="2000" dirty="0">
                <a:solidFill>
                  <a:srgbClr val="FFFF00"/>
                </a:solidFill>
                <a:latin typeface="Arial"/>
                <a:cs typeface="Arial"/>
              </a:rPr>
              <a:t>Stores are </a:t>
            </a:r>
            <a:r>
              <a:rPr lang="en-US" sz="2000" i="1" dirty="0">
                <a:solidFill>
                  <a:srgbClr val="FFFF00"/>
                </a:solidFill>
                <a:latin typeface="Arial"/>
                <a:cs typeface="Arial"/>
              </a:rPr>
              <a:t>not</a:t>
            </a:r>
            <a:r>
              <a:rPr lang="en-US" sz="2000" spc="600" dirty="0">
                <a:solidFill>
                  <a:srgbClr val="FFFF00"/>
                </a:solidFill>
                <a:latin typeface="Arial"/>
                <a:cs typeface="Arial"/>
              </a:rPr>
              <a:t> </a:t>
            </a:r>
            <a:r>
              <a:rPr lang="en-US" sz="2000" dirty="0">
                <a:solidFill>
                  <a:srgbClr val="FFFF00"/>
                </a:solidFill>
                <a:latin typeface="Arial"/>
                <a:cs typeface="Arial"/>
              </a:rPr>
              <a:t>reordered with stores.</a:t>
            </a:r>
          </a:p>
          <a:p>
            <a:pPr marL="514350" indent="-514350">
              <a:spcBef>
                <a:spcPts val="600"/>
              </a:spcBef>
              <a:buClr>
                <a:schemeClr val="tx1"/>
              </a:buClr>
              <a:buFont typeface="+mj-lt"/>
              <a:buAutoNum type="arabicPeriod"/>
            </a:pPr>
            <a:r>
              <a:rPr lang="en-US" sz="2000" dirty="0">
                <a:solidFill>
                  <a:srgbClr val="FFFF00"/>
                </a:solidFill>
                <a:latin typeface="Arial"/>
                <a:cs typeface="Arial"/>
              </a:rPr>
              <a:t>Stores are </a:t>
            </a:r>
            <a:r>
              <a:rPr lang="en-US" sz="2000" i="1" dirty="0">
                <a:solidFill>
                  <a:srgbClr val="FFFF00"/>
                </a:solidFill>
                <a:latin typeface="Arial"/>
                <a:cs typeface="Arial"/>
              </a:rPr>
              <a:t>not</a:t>
            </a:r>
            <a:r>
              <a:rPr lang="en-US" sz="2000" spc="600" dirty="0">
                <a:solidFill>
                  <a:srgbClr val="FFFF00"/>
                </a:solidFill>
                <a:latin typeface="Arial"/>
                <a:cs typeface="Arial"/>
              </a:rPr>
              <a:t> </a:t>
            </a:r>
            <a:r>
              <a:rPr lang="en-US" sz="2000" dirty="0">
                <a:solidFill>
                  <a:srgbClr val="FFFF00"/>
                </a:solidFill>
                <a:latin typeface="Arial"/>
                <a:cs typeface="Arial"/>
              </a:rPr>
              <a:t>reordered with prior loads.</a:t>
            </a:r>
          </a:p>
          <a:p>
            <a:pPr marL="514350" indent="-514350">
              <a:spcBef>
                <a:spcPts val="600"/>
              </a:spcBef>
              <a:buClr>
                <a:schemeClr val="tx1"/>
              </a:buClr>
              <a:buFont typeface="+mj-lt"/>
              <a:buAutoNum type="arabicPeriod"/>
            </a:pPr>
            <a:r>
              <a:rPr lang="en-US" sz="2000" dirty="0">
                <a:solidFill>
                  <a:srgbClr val="FFFF00"/>
                </a:solidFill>
                <a:latin typeface="Arial"/>
                <a:cs typeface="Arial"/>
              </a:rPr>
              <a:t>A load </a:t>
            </a:r>
            <a:r>
              <a:rPr lang="en-US" sz="2000" i="1" dirty="0">
                <a:solidFill>
                  <a:srgbClr val="FFFF00"/>
                </a:solidFill>
                <a:latin typeface="Arial"/>
                <a:cs typeface="Arial"/>
              </a:rPr>
              <a:t>may</a:t>
            </a:r>
            <a:r>
              <a:rPr lang="en-US" sz="2000" spc="600" dirty="0">
                <a:solidFill>
                  <a:srgbClr val="FFFF00"/>
                </a:solidFill>
                <a:latin typeface="Arial"/>
                <a:cs typeface="Arial"/>
              </a:rPr>
              <a:t> </a:t>
            </a:r>
            <a:r>
              <a:rPr lang="en-US" sz="2000" dirty="0">
                <a:solidFill>
                  <a:srgbClr val="FFFF00"/>
                </a:solidFill>
                <a:latin typeface="Arial"/>
                <a:cs typeface="Arial"/>
              </a:rPr>
              <a:t>be reordered with a prior store to a different location but </a:t>
            </a:r>
            <a:r>
              <a:rPr lang="en-US" sz="2000" i="1" dirty="0">
                <a:solidFill>
                  <a:srgbClr val="FFFF00"/>
                </a:solidFill>
                <a:latin typeface="Arial"/>
                <a:cs typeface="Arial"/>
              </a:rPr>
              <a:t>not</a:t>
            </a:r>
            <a:r>
              <a:rPr lang="en-US" sz="2000" spc="600" dirty="0">
                <a:solidFill>
                  <a:srgbClr val="FFFF00"/>
                </a:solidFill>
                <a:latin typeface="Arial"/>
                <a:cs typeface="Arial"/>
              </a:rPr>
              <a:t> </a:t>
            </a:r>
            <a:r>
              <a:rPr lang="en-US" sz="2000" dirty="0">
                <a:solidFill>
                  <a:srgbClr val="FFFF00"/>
                </a:solidFill>
                <a:latin typeface="Arial"/>
                <a:cs typeface="Arial"/>
              </a:rPr>
              <a:t>with a prior store to the same location.</a:t>
            </a:r>
          </a:p>
          <a:p>
            <a:pPr marL="514350" indent="-514350">
              <a:spcBef>
                <a:spcPts val="600"/>
              </a:spcBef>
              <a:buClr>
                <a:schemeClr val="tx1"/>
              </a:buClr>
              <a:buFont typeface="+mj-lt"/>
              <a:buAutoNum type="arabicPeriod"/>
            </a:pPr>
            <a:r>
              <a:rPr lang="en-US" sz="2000" dirty="0">
                <a:solidFill>
                  <a:srgbClr val="FFFF00"/>
                </a:solidFill>
                <a:latin typeface="Arial"/>
                <a:cs typeface="Arial"/>
              </a:rPr>
              <a:t>Stores to the same location respect a global total order.</a:t>
            </a:r>
          </a:p>
        </p:txBody>
      </p:sp>
      <p:sp>
        <p:nvSpPr>
          <p:cNvPr id="5" name="Rectangle 4"/>
          <p:cNvSpPr/>
          <p:nvPr/>
        </p:nvSpPr>
        <p:spPr>
          <a:xfrm>
            <a:off x="1371600" y="2133600"/>
            <a:ext cx="1300356" cy="461665"/>
          </a:xfrm>
          <a:prstGeom prst="rect">
            <a:avLst/>
          </a:prstGeom>
        </p:spPr>
        <p:txBody>
          <a:bodyPr wrap="none">
            <a:spAutoFit/>
          </a:bodyPr>
          <a:lstStyle/>
          <a:p>
            <a:r>
              <a:rPr lang="en-US" b="1" dirty="0">
                <a:solidFill>
                  <a:schemeClr val="tx1"/>
                </a:solidFill>
                <a:latin typeface="Lucida Sans Typewriter" pitchFamily="33" charset="0"/>
                <a:cs typeface="Lucida Sans Typewriter" pitchFamily="33" charset="0"/>
              </a:rPr>
              <a:t>Store1</a:t>
            </a:r>
          </a:p>
        </p:txBody>
      </p:sp>
      <p:sp>
        <p:nvSpPr>
          <p:cNvPr id="6" name="Rectangle 5"/>
          <p:cNvSpPr/>
          <p:nvPr/>
        </p:nvSpPr>
        <p:spPr>
          <a:xfrm>
            <a:off x="1371600" y="2533650"/>
            <a:ext cx="1300356" cy="461665"/>
          </a:xfrm>
          <a:prstGeom prst="rect">
            <a:avLst/>
          </a:prstGeom>
        </p:spPr>
        <p:txBody>
          <a:bodyPr wrap="none">
            <a:spAutoFit/>
          </a:bodyPr>
          <a:lstStyle/>
          <a:p>
            <a:r>
              <a:rPr lang="en-US" b="1" dirty="0">
                <a:solidFill>
                  <a:schemeClr val="tx1"/>
                </a:solidFill>
                <a:latin typeface="Lucida Sans Typewriter" pitchFamily="33" charset="0"/>
                <a:cs typeface="Lucida Sans Typewriter" pitchFamily="33" charset="0"/>
              </a:rPr>
              <a:t>Store2</a:t>
            </a:r>
          </a:p>
        </p:txBody>
      </p:sp>
      <p:sp>
        <p:nvSpPr>
          <p:cNvPr id="7" name="Rectangle 6"/>
          <p:cNvSpPr/>
          <p:nvPr/>
        </p:nvSpPr>
        <p:spPr>
          <a:xfrm>
            <a:off x="1371600" y="2933700"/>
            <a:ext cx="1114408" cy="461665"/>
          </a:xfrm>
          <a:prstGeom prst="rect">
            <a:avLst/>
          </a:prstGeom>
        </p:spPr>
        <p:txBody>
          <a:bodyPr wrap="none">
            <a:spAutoFit/>
          </a:bodyPr>
          <a:lstStyle/>
          <a:p>
            <a:r>
              <a:rPr lang="en-US" b="1" dirty="0">
                <a:solidFill>
                  <a:schemeClr val="tx1"/>
                </a:solidFill>
                <a:latin typeface="Lucida Sans Typewriter" pitchFamily="33" charset="0"/>
                <a:cs typeface="Lucida Sans Typewriter" pitchFamily="33" charset="0"/>
              </a:rPr>
              <a:t>Load1</a:t>
            </a:r>
          </a:p>
        </p:txBody>
      </p:sp>
      <p:sp>
        <p:nvSpPr>
          <p:cNvPr id="8" name="Rectangle 7"/>
          <p:cNvSpPr/>
          <p:nvPr/>
        </p:nvSpPr>
        <p:spPr>
          <a:xfrm>
            <a:off x="1371600" y="3733800"/>
            <a:ext cx="1300356" cy="461665"/>
          </a:xfrm>
          <a:prstGeom prst="rect">
            <a:avLst/>
          </a:prstGeom>
        </p:spPr>
        <p:txBody>
          <a:bodyPr wrap="none">
            <a:spAutoFit/>
          </a:bodyPr>
          <a:lstStyle/>
          <a:p>
            <a:r>
              <a:rPr lang="en-US" b="1" dirty="0">
                <a:solidFill>
                  <a:schemeClr val="tx1"/>
                </a:solidFill>
                <a:latin typeface="Lucida Sans Typewriter" pitchFamily="33" charset="0"/>
                <a:cs typeface="Lucida Sans Typewriter" pitchFamily="33" charset="0"/>
              </a:rPr>
              <a:t>Store3</a:t>
            </a:r>
          </a:p>
        </p:txBody>
      </p:sp>
      <p:sp>
        <p:nvSpPr>
          <p:cNvPr id="9" name="Rectangle 8"/>
          <p:cNvSpPr/>
          <p:nvPr/>
        </p:nvSpPr>
        <p:spPr>
          <a:xfrm>
            <a:off x="1371600" y="4133850"/>
            <a:ext cx="1300356" cy="461665"/>
          </a:xfrm>
          <a:prstGeom prst="rect">
            <a:avLst/>
          </a:prstGeom>
        </p:spPr>
        <p:txBody>
          <a:bodyPr wrap="none">
            <a:spAutoFit/>
          </a:bodyPr>
          <a:lstStyle/>
          <a:p>
            <a:r>
              <a:rPr lang="en-US" b="1" dirty="0">
                <a:solidFill>
                  <a:schemeClr val="tx1"/>
                </a:solidFill>
                <a:latin typeface="Lucida Sans Typewriter" pitchFamily="33" charset="0"/>
                <a:cs typeface="Lucida Sans Typewriter" pitchFamily="33" charset="0"/>
              </a:rPr>
              <a:t>Store4</a:t>
            </a:r>
          </a:p>
        </p:txBody>
      </p:sp>
      <p:sp>
        <p:nvSpPr>
          <p:cNvPr id="10" name="Rectangle 9"/>
          <p:cNvSpPr/>
          <p:nvPr/>
        </p:nvSpPr>
        <p:spPr>
          <a:xfrm>
            <a:off x="1371600" y="4533900"/>
            <a:ext cx="1114408" cy="461665"/>
          </a:xfrm>
          <a:prstGeom prst="rect">
            <a:avLst/>
          </a:prstGeom>
        </p:spPr>
        <p:txBody>
          <a:bodyPr wrap="none">
            <a:spAutoFit/>
          </a:bodyPr>
          <a:lstStyle/>
          <a:p>
            <a:r>
              <a:rPr lang="en-US" b="1" dirty="0">
                <a:solidFill>
                  <a:schemeClr val="tx1"/>
                </a:solidFill>
                <a:latin typeface="Lucida Sans Typewriter" pitchFamily="33" charset="0"/>
                <a:cs typeface="Lucida Sans Typewriter" pitchFamily="33" charset="0"/>
              </a:rPr>
              <a:t>Load3</a:t>
            </a:r>
          </a:p>
        </p:txBody>
      </p:sp>
      <p:sp>
        <p:nvSpPr>
          <p:cNvPr id="11" name="Rectangle 10"/>
          <p:cNvSpPr/>
          <p:nvPr/>
        </p:nvSpPr>
        <p:spPr>
          <a:xfrm>
            <a:off x="1371600" y="3333750"/>
            <a:ext cx="1114408" cy="461665"/>
          </a:xfrm>
          <a:prstGeom prst="rect">
            <a:avLst/>
          </a:prstGeom>
        </p:spPr>
        <p:txBody>
          <a:bodyPr wrap="none">
            <a:spAutoFit/>
          </a:bodyPr>
          <a:lstStyle/>
          <a:p>
            <a:r>
              <a:rPr lang="en-US" b="1" dirty="0">
                <a:solidFill>
                  <a:schemeClr val="tx1"/>
                </a:solidFill>
                <a:latin typeface="Lucida Sans Typewriter" pitchFamily="33" charset="0"/>
                <a:cs typeface="Lucida Sans Typewriter" pitchFamily="33" charset="0"/>
              </a:rPr>
              <a:t>Load2</a:t>
            </a:r>
          </a:p>
        </p:txBody>
      </p:sp>
      <p:sp>
        <p:nvSpPr>
          <p:cNvPr id="12" name="Rectangle 11"/>
          <p:cNvSpPr/>
          <p:nvPr/>
        </p:nvSpPr>
        <p:spPr>
          <a:xfrm>
            <a:off x="1371600" y="4933950"/>
            <a:ext cx="1114408" cy="461665"/>
          </a:xfrm>
          <a:prstGeom prst="rect">
            <a:avLst/>
          </a:prstGeom>
        </p:spPr>
        <p:txBody>
          <a:bodyPr wrap="none">
            <a:spAutoFit/>
          </a:bodyPr>
          <a:lstStyle/>
          <a:p>
            <a:r>
              <a:rPr lang="en-US" b="1" dirty="0">
                <a:solidFill>
                  <a:schemeClr val="tx1"/>
                </a:solidFill>
                <a:latin typeface="Lucida Sans Typewriter" pitchFamily="33" charset="0"/>
                <a:cs typeface="Lucida Sans Typewriter" pitchFamily="33" charset="0"/>
              </a:rPr>
              <a:t>Load4</a:t>
            </a:r>
          </a:p>
        </p:txBody>
      </p:sp>
      <p:sp>
        <p:nvSpPr>
          <p:cNvPr id="13" name="Rectangle 12"/>
          <p:cNvSpPr/>
          <p:nvPr/>
        </p:nvSpPr>
        <p:spPr>
          <a:xfrm>
            <a:off x="1371600" y="5334000"/>
            <a:ext cx="1114408" cy="461665"/>
          </a:xfrm>
          <a:prstGeom prst="rect">
            <a:avLst/>
          </a:prstGeom>
        </p:spPr>
        <p:txBody>
          <a:bodyPr wrap="none">
            <a:spAutoFit/>
          </a:bodyPr>
          <a:lstStyle/>
          <a:p>
            <a:r>
              <a:rPr lang="en-US" b="1" dirty="0">
                <a:solidFill>
                  <a:schemeClr val="tx1"/>
                </a:solidFill>
                <a:latin typeface="Lucida Sans Typewriter" pitchFamily="33" charset="0"/>
                <a:cs typeface="Lucida Sans Typewriter" pitchFamily="33" charset="0"/>
              </a:rPr>
              <a:t>Load5</a:t>
            </a:r>
          </a:p>
        </p:txBody>
      </p:sp>
      <p:sp>
        <p:nvSpPr>
          <p:cNvPr id="14" name="Rectangle 13"/>
          <p:cNvSpPr/>
          <p:nvPr/>
        </p:nvSpPr>
        <p:spPr>
          <a:xfrm>
            <a:off x="1371600" y="1143000"/>
            <a:ext cx="1300356" cy="1200329"/>
          </a:xfrm>
          <a:prstGeom prst="rect">
            <a:avLst/>
          </a:prstGeom>
        </p:spPr>
        <p:txBody>
          <a:bodyPr wrap="none">
            <a:spAutoFit/>
          </a:bodyPr>
          <a:lstStyle/>
          <a:p>
            <a:r>
              <a:rPr lang="en-US" b="1" dirty="0">
                <a:solidFill>
                  <a:srgbClr val="00CC00"/>
                </a:solidFill>
                <a:latin typeface="Lucida Sans Typewriter" pitchFamily="33" charset="0"/>
                <a:cs typeface="Lucida Sans Typewriter" pitchFamily="33" charset="0"/>
              </a:rPr>
              <a:t>Thread</a:t>
            </a:r>
          </a:p>
          <a:p>
            <a:r>
              <a:rPr lang="en-US" b="1" dirty="0">
                <a:solidFill>
                  <a:srgbClr val="00CC00"/>
                </a:solidFill>
                <a:latin typeface="Lucida Sans Typewriter" pitchFamily="33" charset="0"/>
                <a:cs typeface="Lucida Sans Typewriter" pitchFamily="33" charset="0"/>
              </a:rPr>
              <a:t>Code</a:t>
            </a:r>
          </a:p>
          <a:p>
            <a:r>
              <a:rPr lang="en-US" b="1" u="sng" dirty="0">
                <a:solidFill>
                  <a:srgbClr val="FFFF00"/>
                </a:solidFill>
                <a:latin typeface="Lucida Sans Typewriter" pitchFamily="33" charset="0"/>
                <a:cs typeface="Lucida Sans Typewriter" pitchFamily="33" charset="0"/>
              </a:rPr>
              <a:t> </a:t>
            </a:r>
          </a:p>
        </p:txBody>
      </p:sp>
      <p:grpSp>
        <p:nvGrpSpPr>
          <p:cNvPr id="27" name="Group 26"/>
          <p:cNvGrpSpPr/>
          <p:nvPr/>
        </p:nvGrpSpPr>
        <p:grpSpPr>
          <a:xfrm>
            <a:off x="1219200" y="3429000"/>
            <a:ext cx="1295400" cy="609600"/>
            <a:chOff x="5105400" y="4038600"/>
            <a:chExt cx="1295400" cy="609600"/>
          </a:xfrm>
        </p:grpSpPr>
        <p:cxnSp>
          <p:nvCxnSpPr>
            <p:cNvPr id="17" name="Straight Connector 16"/>
            <p:cNvCxnSpPr/>
            <p:nvPr/>
          </p:nvCxnSpPr>
          <p:spPr>
            <a:xfrm>
              <a:off x="5105400" y="4114800"/>
              <a:ext cx="1295400" cy="533400"/>
            </a:xfrm>
            <a:prstGeom prst="line">
              <a:avLst/>
            </a:prstGeom>
            <a:ln w="104775">
              <a:solidFill>
                <a:srgbClr val="FF0000"/>
              </a:solidFill>
              <a:tailEnd type="none" w="lg" len="lg"/>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flipV="1">
              <a:off x="5105400" y="4038600"/>
              <a:ext cx="1295400" cy="609600"/>
            </a:xfrm>
            <a:prstGeom prst="line">
              <a:avLst/>
            </a:prstGeom>
            <a:ln w="104775">
              <a:solidFill>
                <a:srgbClr val="FF0000"/>
              </a:solidFill>
              <a:tailEnd type="none" w="lg" len="lg"/>
            </a:ln>
          </p:spPr>
          <p:style>
            <a:lnRef idx="1">
              <a:schemeClr val="accent1"/>
            </a:lnRef>
            <a:fillRef idx="0">
              <a:schemeClr val="accent1"/>
            </a:fillRef>
            <a:effectRef idx="0">
              <a:schemeClr val="accent1"/>
            </a:effectRef>
            <a:fontRef idx="minor">
              <a:schemeClr val="tx1"/>
            </a:fontRef>
          </p:style>
        </p:cxnSp>
      </p:grpSp>
      <p:grpSp>
        <p:nvGrpSpPr>
          <p:cNvPr id="28" name="Group 27"/>
          <p:cNvGrpSpPr/>
          <p:nvPr/>
        </p:nvGrpSpPr>
        <p:grpSpPr>
          <a:xfrm>
            <a:off x="1295400" y="2209800"/>
            <a:ext cx="1295400" cy="609600"/>
            <a:chOff x="5105400" y="4038600"/>
            <a:chExt cx="1295400" cy="609600"/>
          </a:xfrm>
        </p:grpSpPr>
        <p:cxnSp>
          <p:nvCxnSpPr>
            <p:cNvPr id="29" name="Straight Connector 28"/>
            <p:cNvCxnSpPr/>
            <p:nvPr/>
          </p:nvCxnSpPr>
          <p:spPr>
            <a:xfrm>
              <a:off x="5105400" y="4114800"/>
              <a:ext cx="1295400" cy="533400"/>
            </a:xfrm>
            <a:prstGeom prst="line">
              <a:avLst/>
            </a:prstGeom>
            <a:ln w="104775">
              <a:solidFill>
                <a:srgbClr val="FF0000"/>
              </a:solidFill>
              <a:tailEnd type="none" w="lg" len="lg"/>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a:xfrm flipV="1">
              <a:off x="5105400" y="4038600"/>
              <a:ext cx="1295400" cy="609600"/>
            </a:xfrm>
            <a:prstGeom prst="line">
              <a:avLst/>
            </a:prstGeom>
            <a:ln w="104775">
              <a:solidFill>
                <a:srgbClr val="FF0000"/>
              </a:solidFill>
              <a:tailEnd type="none" w="lg" len="lg"/>
            </a:ln>
          </p:spPr>
          <p:style>
            <a:lnRef idx="1">
              <a:schemeClr val="accent1"/>
            </a:lnRef>
            <a:fillRef idx="0">
              <a:schemeClr val="accent1"/>
            </a:fillRef>
            <a:effectRef idx="0">
              <a:schemeClr val="accent1"/>
            </a:effectRef>
            <a:fontRef idx="minor">
              <a:schemeClr val="tx1"/>
            </a:fontRef>
          </p:style>
        </p:cxnSp>
      </p:grpSp>
      <p:grpSp>
        <p:nvGrpSpPr>
          <p:cNvPr id="31" name="Group 30"/>
          <p:cNvGrpSpPr/>
          <p:nvPr/>
        </p:nvGrpSpPr>
        <p:grpSpPr>
          <a:xfrm>
            <a:off x="1219200" y="5029200"/>
            <a:ext cx="1295400" cy="609600"/>
            <a:chOff x="5105400" y="4038600"/>
            <a:chExt cx="1295400" cy="609600"/>
          </a:xfrm>
        </p:grpSpPr>
        <p:cxnSp>
          <p:nvCxnSpPr>
            <p:cNvPr id="32" name="Straight Connector 31"/>
            <p:cNvCxnSpPr/>
            <p:nvPr/>
          </p:nvCxnSpPr>
          <p:spPr>
            <a:xfrm>
              <a:off x="5105400" y="4114800"/>
              <a:ext cx="1295400" cy="533400"/>
            </a:xfrm>
            <a:prstGeom prst="line">
              <a:avLst/>
            </a:prstGeom>
            <a:ln w="104775">
              <a:solidFill>
                <a:srgbClr val="FF0000"/>
              </a:solidFill>
              <a:tailEnd type="none" w="lg" len="lg"/>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a:xfrm flipV="1">
              <a:off x="5105400" y="4038600"/>
              <a:ext cx="1295400" cy="609600"/>
            </a:xfrm>
            <a:prstGeom prst="line">
              <a:avLst/>
            </a:prstGeom>
            <a:ln w="104775">
              <a:solidFill>
                <a:srgbClr val="FF0000"/>
              </a:solidFill>
              <a:tailEnd type="none" w="lg" len="lg"/>
            </a:ln>
          </p:spPr>
          <p:style>
            <a:lnRef idx="1">
              <a:schemeClr val="accent1"/>
            </a:lnRef>
            <a:fillRef idx="0">
              <a:schemeClr val="accent1"/>
            </a:fillRef>
            <a:effectRef idx="0">
              <a:schemeClr val="accent1"/>
            </a:effectRef>
            <a:fontRef idx="minor">
              <a:schemeClr val="tx1"/>
            </a:fontRef>
          </p:style>
        </p:cxnSp>
      </p:grpSp>
      <p:sp>
        <p:nvSpPr>
          <p:cNvPr id="26" name="Footer Placeholder 2"/>
          <p:cNvSpPr>
            <a:spLocks noGrp="1"/>
          </p:cNvSpPr>
          <p:nvPr>
            <p:ph type="ftr" sz="quarter" idx="10"/>
          </p:nvPr>
        </p:nvSpPr>
        <p:spPr>
          <a:xfrm>
            <a:off x="3124200" y="6248400"/>
            <a:ext cx="2895600" cy="457200"/>
          </a:xfrm>
        </p:spPr>
        <p:txBody>
          <a:bodyPr/>
          <a:lstStyle/>
          <a:p>
            <a:pPr>
              <a:defRPr/>
            </a:pPr>
            <a:r>
              <a:rPr lang="en-US" b="0" dirty="0">
                <a:latin typeface="Arial" pitchFamily="34" charset="0"/>
                <a:cs typeface="+mn-cs"/>
              </a:rPr>
              <a:t>Art of Multiprocessor Programming</a:t>
            </a:r>
          </a:p>
        </p:txBody>
      </p:sp>
    </p:spTree>
    <p:extLst>
      <p:ext uri="{BB962C8B-B14F-4D97-AF65-F5344CB8AC3E}">
        <p14:creationId xmlns:p14="http://schemas.microsoft.com/office/powerpoint/2010/main" val="39180333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0" presetClass="path" presetSubtype="0" accel="50000" decel="50000" fill="hold" grpId="1" nodeType="clickEffect">
                                  <p:stCondLst>
                                    <p:cond delay="0"/>
                                  </p:stCondLst>
                                  <p:childTnLst>
                                    <p:animMotion origin="layout" path="M 2.5E-6 7.40741E-7 L 2.5E-6 0.06667 " pathEditMode="relative" rAng="0" ptsTypes="AA">
                                      <p:cBhvr>
                                        <p:cTn id="6" dur="2000" fill="hold"/>
                                        <p:tgtEl>
                                          <p:spTgt spid="12"/>
                                        </p:tgtEl>
                                        <p:attrNameLst>
                                          <p:attrName>ppt_x</p:attrName>
                                          <p:attrName>ppt_y</p:attrName>
                                        </p:attrNameLst>
                                      </p:cBhvr>
                                      <p:rCtr x="0" y="3333"/>
                                    </p:animMotion>
                                  </p:childTnLst>
                                </p:cTn>
                              </p:par>
                              <p:par>
                                <p:cTn id="7" presetID="0" presetClass="path" presetSubtype="0" accel="50000" decel="50000" fill="hold" grpId="1" nodeType="withEffect">
                                  <p:stCondLst>
                                    <p:cond delay="0"/>
                                  </p:stCondLst>
                                  <p:childTnLst>
                                    <p:animMotion origin="layout" path="M 2.5E-6 0.00834 L 0.00191 -0.05185 " pathEditMode="relative" rAng="0" ptsTypes="AA">
                                      <p:cBhvr>
                                        <p:cTn id="8" dur="2000" fill="hold"/>
                                        <p:tgtEl>
                                          <p:spTgt spid="13"/>
                                        </p:tgtEl>
                                        <p:attrNameLst>
                                          <p:attrName>ppt_x</p:attrName>
                                          <p:attrName>ppt_y</p:attrName>
                                        </p:attrNameLst>
                                      </p:cBhvr>
                                      <p:rCtr x="87" y="-3009"/>
                                    </p:animMotion>
                                  </p:childTnLst>
                                </p:cTn>
                              </p:par>
                              <p:par>
                                <p:cTn id="9" presetID="1" presetClass="entr" presetSubtype="0" fill="hold" nodeType="with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1"/>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0" presetClass="path" presetSubtype="0" accel="50000" decel="50000" fill="hold" grpId="1" nodeType="clickEffect">
                                  <p:stCondLst>
                                    <p:cond delay="0"/>
                                  </p:stCondLst>
                                  <p:childTnLst>
                                    <p:animMotion origin="layout" path="M 3.05556E-6 7.40741E-7 L 0.0026 -0.06296 " pathEditMode="relative" rAng="0" ptsTypes="AA">
                                      <p:cBhvr>
                                        <p:cTn id="18" dur="2000" fill="hold"/>
                                        <p:tgtEl>
                                          <p:spTgt spid="6"/>
                                        </p:tgtEl>
                                        <p:attrNameLst>
                                          <p:attrName>ppt_x</p:attrName>
                                          <p:attrName>ppt_y</p:attrName>
                                        </p:attrNameLst>
                                      </p:cBhvr>
                                      <p:rCtr x="122" y="-3148"/>
                                    </p:animMotion>
                                  </p:childTnLst>
                                </p:cTn>
                              </p:par>
                              <p:par>
                                <p:cTn id="19" presetID="0" presetClass="path" presetSubtype="0" accel="50000" decel="50000" fill="hold" grpId="1" nodeType="withEffect">
                                  <p:stCondLst>
                                    <p:cond delay="0"/>
                                  </p:stCondLst>
                                  <p:childTnLst>
                                    <p:animMotion origin="layout" path="M 0.0026 -0.00463 L 0.00521 0.04629 " pathEditMode="relative" rAng="0" ptsTypes="AA">
                                      <p:cBhvr>
                                        <p:cTn id="20" dur="2000" fill="hold"/>
                                        <p:tgtEl>
                                          <p:spTgt spid="5"/>
                                        </p:tgtEl>
                                        <p:attrNameLst>
                                          <p:attrName>ppt_x</p:attrName>
                                          <p:attrName>ppt_y</p:attrName>
                                        </p:attrNameLst>
                                      </p:cBhvr>
                                      <p:rCtr x="122" y="2546"/>
                                    </p:animMotion>
                                  </p:childTnLst>
                                </p:cTn>
                              </p:par>
                              <p:par>
                                <p:cTn id="21" presetID="1" presetClass="entr" presetSubtype="0" fill="hold" nodeType="withEffect">
                                  <p:stCondLst>
                                    <p:cond delay="0"/>
                                  </p:stCondLst>
                                  <p:childTnLst>
                                    <p:set>
                                      <p:cBhvr>
                                        <p:cTn id="22"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28"/>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0" presetClass="path" presetSubtype="0" accel="50000" decel="50000" fill="hold" grpId="1" nodeType="clickEffect">
                                  <p:stCondLst>
                                    <p:cond delay="0"/>
                                  </p:stCondLst>
                                  <p:childTnLst>
                                    <p:animMotion origin="layout" path="M 3.05556E-6 7.40741E-7 L 0.0026 -0.06019 " pathEditMode="relative" rAng="0" ptsTypes="AA">
                                      <p:cBhvr>
                                        <p:cTn id="30" dur="2000" fill="hold"/>
                                        <p:tgtEl>
                                          <p:spTgt spid="8"/>
                                        </p:tgtEl>
                                        <p:attrNameLst>
                                          <p:attrName>ppt_x</p:attrName>
                                          <p:attrName>ppt_y</p:attrName>
                                        </p:attrNameLst>
                                      </p:cBhvr>
                                      <p:rCtr x="122" y="-3009"/>
                                    </p:animMotion>
                                  </p:childTnLst>
                                </p:cTn>
                              </p:par>
                              <p:par>
                                <p:cTn id="31" presetID="0" presetClass="path" presetSubtype="0" accel="50000" decel="50000" fill="hold" grpId="1" nodeType="withEffect">
                                  <p:stCondLst>
                                    <p:cond delay="0"/>
                                  </p:stCondLst>
                                  <p:childTnLst>
                                    <p:animMotion origin="layout" path="M 2.5E-6 4.07407E-6 L 2.5E-6 0.05555 " pathEditMode="relative" rAng="0" ptsTypes="AA">
                                      <p:cBhvr>
                                        <p:cTn id="32" dur="2000" fill="hold"/>
                                        <p:tgtEl>
                                          <p:spTgt spid="11"/>
                                        </p:tgtEl>
                                        <p:attrNameLst>
                                          <p:attrName>ppt_x</p:attrName>
                                          <p:attrName>ppt_y</p:attrName>
                                        </p:attrNameLst>
                                      </p:cBhvr>
                                      <p:rCtr x="0" y="2778"/>
                                    </p:animMotion>
                                  </p:childTnLst>
                                </p:cTn>
                              </p:par>
                              <p:par>
                                <p:cTn id="33" presetID="1" presetClass="entr" presetSubtype="0" fill="hold" nodeType="withEffect">
                                  <p:stCondLst>
                                    <p:cond delay="0"/>
                                  </p:stCondLst>
                                  <p:childTnLst>
                                    <p:set>
                                      <p:cBhvr>
                                        <p:cTn id="3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27"/>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1"/>
      <p:bldP spid="6" grpId="1"/>
      <p:bldP spid="8" grpId="1"/>
      <p:bldP spid="11" grpId="1"/>
      <p:bldP spid="12" grpId="1"/>
      <p:bldP spid="13" grpId="1"/>
    </p:bldLst>
  </p:timing>
</p:sld>
</file>

<file path=ppt/slides/slide1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Rectangle 16"/>
          <p:cNvSpPr/>
          <p:nvPr/>
        </p:nvSpPr>
        <p:spPr>
          <a:xfrm>
            <a:off x="3530600" y="2167457"/>
            <a:ext cx="5334000" cy="3477875"/>
          </a:xfrm>
          <a:prstGeom prst="rect">
            <a:avLst/>
          </a:prstGeom>
        </p:spPr>
        <p:txBody>
          <a:bodyPr wrap="square">
            <a:spAutoFit/>
          </a:bodyPr>
          <a:lstStyle/>
          <a:p>
            <a:pPr marL="514350" indent="-514350">
              <a:spcBef>
                <a:spcPts val="600"/>
              </a:spcBef>
              <a:buClr>
                <a:schemeClr val="tx1"/>
              </a:buClr>
              <a:buFont typeface="+mj-lt"/>
              <a:buAutoNum type="arabicPeriod"/>
            </a:pPr>
            <a:r>
              <a:rPr lang="en-US" sz="2000" dirty="0">
                <a:solidFill>
                  <a:schemeClr val="tx1">
                    <a:lumMod val="50000"/>
                    <a:lumOff val="50000"/>
                  </a:schemeClr>
                </a:solidFill>
                <a:latin typeface="Arial"/>
                <a:cs typeface="Arial"/>
              </a:rPr>
              <a:t>Loads are </a:t>
            </a:r>
            <a:r>
              <a:rPr lang="en-US" sz="2000" i="1" dirty="0">
                <a:solidFill>
                  <a:schemeClr val="tx1">
                    <a:lumMod val="50000"/>
                    <a:lumOff val="50000"/>
                  </a:schemeClr>
                </a:solidFill>
                <a:latin typeface="Arial"/>
                <a:cs typeface="Arial"/>
              </a:rPr>
              <a:t>not</a:t>
            </a:r>
            <a:r>
              <a:rPr lang="en-US" sz="2000" spc="600" dirty="0">
                <a:solidFill>
                  <a:schemeClr val="tx1">
                    <a:lumMod val="50000"/>
                    <a:lumOff val="50000"/>
                  </a:schemeClr>
                </a:solidFill>
                <a:latin typeface="Arial"/>
                <a:cs typeface="Arial"/>
              </a:rPr>
              <a:t> </a:t>
            </a:r>
            <a:r>
              <a:rPr lang="en-US" sz="2000" dirty="0">
                <a:solidFill>
                  <a:schemeClr val="tx1">
                    <a:lumMod val="50000"/>
                    <a:lumOff val="50000"/>
                  </a:schemeClr>
                </a:solidFill>
                <a:latin typeface="Arial"/>
                <a:cs typeface="Arial"/>
              </a:rPr>
              <a:t>reordered with loads.</a:t>
            </a:r>
          </a:p>
          <a:p>
            <a:pPr marL="514350" indent="-514350">
              <a:spcBef>
                <a:spcPts val="600"/>
              </a:spcBef>
              <a:buClr>
                <a:schemeClr val="tx1"/>
              </a:buClr>
              <a:buFont typeface="+mj-lt"/>
              <a:buAutoNum type="arabicPeriod"/>
            </a:pPr>
            <a:r>
              <a:rPr lang="en-US" sz="2000" dirty="0">
                <a:solidFill>
                  <a:schemeClr val="tx1">
                    <a:lumMod val="50000"/>
                    <a:lumOff val="50000"/>
                  </a:schemeClr>
                </a:solidFill>
                <a:latin typeface="Arial"/>
                <a:cs typeface="Arial"/>
              </a:rPr>
              <a:t>Stores are </a:t>
            </a:r>
            <a:r>
              <a:rPr lang="en-US" sz="2000" i="1" dirty="0">
                <a:solidFill>
                  <a:schemeClr val="tx1">
                    <a:lumMod val="50000"/>
                    <a:lumOff val="50000"/>
                  </a:schemeClr>
                </a:solidFill>
                <a:latin typeface="Arial"/>
                <a:cs typeface="Arial"/>
              </a:rPr>
              <a:t>not</a:t>
            </a:r>
            <a:r>
              <a:rPr lang="en-US" sz="2000" spc="600" dirty="0">
                <a:solidFill>
                  <a:schemeClr val="tx1">
                    <a:lumMod val="50000"/>
                    <a:lumOff val="50000"/>
                  </a:schemeClr>
                </a:solidFill>
                <a:latin typeface="Arial"/>
                <a:cs typeface="Arial"/>
              </a:rPr>
              <a:t> </a:t>
            </a:r>
            <a:r>
              <a:rPr lang="en-US" sz="2000" dirty="0">
                <a:solidFill>
                  <a:schemeClr val="tx1">
                    <a:lumMod val="50000"/>
                    <a:lumOff val="50000"/>
                  </a:schemeClr>
                </a:solidFill>
                <a:latin typeface="Arial"/>
                <a:cs typeface="Arial"/>
              </a:rPr>
              <a:t>reordered with stores.</a:t>
            </a:r>
          </a:p>
          <a:p>
            <a:pPr marL="514350" indent="-514350">
              <a:spcBef>
                <a:spcPts val="600"/>
              </a:spcBef>
              <a:buClr>
                <a:schemeClr val="tx1"/>
              </a:buClr>
              <a:buFont typeface="+mj-lt"/>
              <a:buAutoNum type="arabicPeriod"/>
            </a:pPr>
            <a:r>
              <a:rPr lang="en-US" sz="2000" dirty="0">
                <a:solidFill>
                  <a:schemeClr val="tx1">
                    <a:lumMod val="50000"/>
                    <a:lumOff val="50000"/>
                  </a:schemeClr>
                </a:solidFill>
                <a:latin typeface="Arial"/>
                <a:cs typeface="Arial"/>
              </a:rPr>
              <a:t>Stores are </a:t>
            </a:r>
            <a:r>
              <a:rPr lang="en-US" sz="2000" i="1" dirty="0">
                <a:solidFill>
                  <a:schemeClr val="tx1">
                    <a:lumMod val="50000"/>
                    <a:lumOff val="50000"/>
                  </a:schemeClr>
                </a:solidFill>
                <a:latin typeface="Arial"/>
                <a:cs typeface="Arial"/>
              </a:rPr>
              <a:t>not</a:t>
            </a:r>
            <a:r>
              <a:rPr lang="en-US" sz="2000" spc="600" dirty="0">
                <a:solidFill>
                  <a:schemeClr val="tx1">
                    <a:lumMod val="50000"/>
                    <a:lumOff val="50000"/>
                  </a:schemeClr>
                </a:solidFill>
                <a:latin typeface="Arial"/>
                <a:cs typeface="Arial"/>
              </a:rPr>
              <a:t> </a:t>
            </a:r>
            <a:r>
              <a:rPr lang="en-US" sz="2000" dirty="0">
                <a:solidFill>
                  <a:schemeClr val="tx1">
                    <a:lumMod val="50000"/>
                    <a:lumOff val="50000"/>
                  </a:schemeClr>
                </a:solidFill>
                <a:latin typeface="Arial"/>
                <a:cs typeface="Arial"/>
              </a:rPr>
              <a:t>reordered with prior loads.</a:t>
            </a:r>
          </a:p>
          <a:p>
            <a:pPr marL="514350" indent="-514350">
              <a:spcBef>
                <a:spcPts val="600"/>
              </a:spcBef>
              <a:buClr>
                <a:schemeClr val="tx1"/>
              </a:buClr>
              <a:buFont typeface="+mj-lt"/>
              <a:buAutoNum type="arabicPeriod"/>
            </a:pPr>
            <a:r>
              <a:rPr lang="en-US" sz="2000" dirty="0">
                <a:solidFill>
                  <a:schemeClr val="tx1">
                    <a:lumMod val="50000"/>
                    <a:lumOff val="50000"/>
                  </a:schemeClr>
                </a:solidFill>
                <a:latin typeface="Arial"/>
                <a:cs typeface="Arial"/>
              </a:rPr>
              <a:t>A load </a:t>
            </a:r>
            <a:r>
              <a:rPr lang="en-US" sz="2000" i="1" dirty="0">
                <a:solidFill>
                  <a:schemeClr val="tx1">
                    <a:lumMod val="50000"/>
                    <a:lumOff val="50000"/>
                  </a:schemeClr>
                </a:solidFill>
                <a:latin typeface="Arial"/>
                <a:cs typeface="Arial"/>
              </a:rPr>
              <a:t>may</a:t>
            </a:r>
            <a:r>
              <a:rPr lang="en-US" sz="2000" spc="600" dirty="0">
                <a:solidFill>
                  <a:schemeClr val="tx1">
                    <a:lumMod val="50000"/>
                    <a:lumOff val="50000"/>
                  </a:schemeClr>
                </a:solidFill>
                <a:latin typeface="Arial"/>
                <a:cs typeface="Arial"/>
              </a:rPr>
              <a:t> </a:t>
            </a:r>
            <a:r>
              <a:rPr lang="en-US" sz="2000" dirty="0">
                <a:solidFill>
                  <a:schemeClr val="tx1">
                    <a:lumMod val="50000"/>
                    <a:lumOff val="50000"/>
                  </a:schemeClr>
                </a:solidFill>
                <a:latin typeface="Arial"/>
                <a:cs typeface="Arial"/>
              </a:rPr>
              <a:t>be reordered with a prior store to a different location but </a:t>
            </a:r>
            <a:r>
              <a:rPr lang="en-US" sz="2000" i="1" dirty="0">
                <a:solidFill>
                  <a:schemeClr val="tx1">
                    <a:lumMod val="50000"/>
                    <a:lumOff val="50000"/>
                  </a:schemeClr>
                </a:solidFill>
                <a:latin typeface="Arial"/>
                <a:cs typeface="Arial"/>
              </a:rPr>
              <a:t>not</a:t>
            </a:r>
            <a:r>
              <a:rPr lang="en-US" sz="2000" spc="600" dirty="0">
                <a:solidFill>
                  <a:schemeClr val="tx1">
                    <a:lumMod val="50000"/>
                    <a:lumOff val="50000"/>
                  </a:schemeClr>
                </a:solidFill>
                <a:latin typeface="Arial"/>
                <a:cs typeface="Arial"/>
              </a:rPr>
              <a:t> </a:t>
            </a:r>
            <a:r>
              <a:rPr lang="en-US" sz="2000" dirty="0">
                <a:solidFill>
                  <a:schemeClr val="tx1">
                    <a:lumMod val="50000"/>
                    <a:lumOff val="50000"/>
                  </a:schemeClr>
                </a:solidFill>
                <a:latin typeface="Arial"/>
                <a:cs typeface="Arial"/>
              </a:rPr>
              <a:t>with a prior store to the same location.</a:t>
            </a:r>
          </a:p>
          <a:p>
            <a:pPr marL="514350" indent="-514350">
              <a:spcBef>
                <a:spcPts val="600"/>
              </a:spcBef>
              <a:buClr>
                <a:schemeClr val="tx1"/>
              </a:buClr>
              <a:buFont typeface="+mj-lt"/>
              <a:buAutoNum type="arabicPeriod"/>
            </a:pPr>
            <a:r>
              <a:rPr lang="en-US" sz="2000" dirty="0">
                <a:solidFill>
                  <a:schemeClr val="tx1">
                    <a:lumMod val="50000"/>
                    <a:lumOff val="50000"/>
                  </a:schemeClr>
                </a:solidFill>
                <a:latin typeface="Arial"/>
                <a:cs typeface="Arial"/>
              </a:rPr>
              <a:t>Stores to the same location respect a global total order.</a:t>
            </a:r>
          </a:p>
        </p:txBody>
      </p:sp>
      <p:sp>
        <p:nvSpPr>
          <p:cNvPr id="16" name="Folded Corner 15"/>
          <p:cNvSpPr/>
          <p:nvPr/>
        </p:nvSpPr>
        <p:spPr>
          <a:xfrm>
            <a:off x="1219200" y="1981200"/>
            <a:ext cx="1447800" cy="3962400"/>
          </a:xfrm>
          <a:prstGeom prst="foldedCorner">
            <a:avLst/>
          </a:prstGeom>
          <a:blipFill>
            <a:blip r:embed="rId3" cstate="print"/>
            <a:tile tx="0" ty="0" sx="100000" sy="100000" flip="none" algn="tl"/>
          </a:blipFill>
          <a:ln>
            <a:solidFill>
              <a:schemeClr val="tx1"/>
            </a:solidFill>
          </a:ln>
          <a:effectLst>
            <a:outerShdw blurRad="50800" dist="38100" dir="2700000" algn="tl" rotWithShape="0">
              <a:prstClr val="black">
                <a:alpha val="40000"/>
              </a:prstClr>
            </a:outerShdw>
          </a:effectLst>
        </p:spPr>
        <p:txBody>
          <a:bodyPr wrap="square">
            <a:noAutofit/>
          </a:bodyPr>
          <a:lstStyle/>
          <a:p>
            <a:endParaRPr lang="en-US" sz="2400" i="1" dirty="0">
              <a:solidFill>
                <a:schemeClr val="tx2"/>
              </a:solidFill>
              <a:latin typeface="Lucida Sans Typewriter" pitchFamily="33" charset="0"/>
              <a:cs typeface="Lucida Sans Typewriter" pitchFamily="33" charset="0"/>
            </a:endParaRPr>
          </a:p>
        </p:txBody>
      </p:sp>
      <p:sp>
        <p:nvSpPr>
          <p:cNvPr id="2" name="Title 1"/>
          <p:cNvSpPr>
            <a:spLocks noGrp="1"/>
          </p:cNvSpPr>
          <p:nvPr>
            <p:ph type="title"/>
          </p:nvPr>
        </p:nvSpPr>
        <p:spPr/>
        <p:txBody>
          <a:bodyPr/>
          <a:lstStyle/>
          <a:p>
            <a:r>
              <a:rPr lang="en-US" dirty="0"/>
              <a:t>X86: Memory Consistency</a:t>
            </a:r>
          </a:p>
        </p:txBody>
      </p:sp>
      <p:sp>
        <p:nvSpPr>
          <p:cNvPr id="5" name="Rectangle 4"/>
          <p:cNvSpPr/>
          <p:nvPr/>
        </p:nvSpPr>
        <p:spPr>
          <a:xfrm>
            <a:off x="1371600" y="2133600"/>
            <a:ext cx="1019179" cy="369332"/>
          </a:xfrm>
          <a:prstGeom prst="rect">
            <a:avLst/>
          </a:prstGeom>
        </p:spPr>
        <p:txBody>
          <a:bodyPr wrap="none">
            <a:spAutoFit/>
          </a:bodyPr>
          <a:lstStyle/>
          <a:p>
            <a:r>
              <a:rPr lang="en-US" b="1" dirty="0">
                <a:solidFill>
                  <a:schemeClr val="tx2"/>
                </a:solidFill>
                <a:latin typeface="Lucida Sans Typewriter" pitchFamily="33" charset="0"/>
                <a:cs typeface="Lucida Sans Typewriter" pitchFamily="33" charset="0"/>
              </a:rPr>
              <a:t>Store1</a:t>
            </a:r>
          </a:p>
        </p:txBody>
      </p:sp>
      <p:sp>
        <p:nvSpPr>
          <p:cNvPr id="6" name="Rectangle 5"/>
          <p:cNvSpPr/>
          <p:nvPr/>
        </p:nvSpPr>
        <p:spPr>
          <a:xfrm>
            <a:off x="1371600" y="2533650"/>
            <a:ext cx="1019179" cy="369332"/>
          </a:xfrm>
          <a:prstGeom prst="rect">
            <a:avLst/>
          </a:prstGeom>
        </p:spPr>
        <p:txBody>
          <a:bodyPr wrap="none">
            <a:spAutoFit/>
          </a:bodyPr>
          <a:lstStyle/>
          <a:p>
            <a:r>
              <a:rPr lang="en-US" b="1" dirty="0">
                <a:solidFill>
                  <a:schemeClr val="tx2"/>
                </a:solidFill>
                <a:latin typeface="Lucida Sans Typewriter" pitchFamily="33" charset="0"/>
                <a:cs typeface="Lucida Sans Typewriter" pitchFamily="33" charset="0"/>
              </a:rPr>
              <a:t>Store2</a:t>
            </a:r>
          </a:p>
        </p:txBody>
      </p:sp>
      <p:sp>
        <p:nvSpPr>
          <p:cNvPr id="7" name="Rectangle 6"/>
          <p:cNvSpPr/>
          <p:nvPr/>
        </p:nvSpPr>
        <p:spPr>
          <a:xfrm>
            <a:off x="1371600" y="2933700"/>
            <a:ext cx="880094" cy="369332"/>
          </a:xfrm>
          <a:prstGeom prst="rect">
            <a:avLst/>
          </a:prstGeom>
        </p:spPr>
        <p:txBody>
          <a:bodyPr wrap="none">
            <a:spAutoFit/>
          </a:bodyPr>
          <a:lstStyle/>
          <a:p>
            <a:r>
              <a:rPr lang="en-US" b="1" dirty="0">
                <a:solidFill>
                  <a:schemeClr val="accent2"/>
                </a:solidFill>
                <a:latin typeface="Lucida Sans Typewriter" pitchFamily="33" charset="0"/>
                <a:cs typeface="Lucida Sans Typewriter" pitchFamily="33" charset="0"/>
              </a:rPr>
              <a:t>Load1</a:t>
            </a:r>
          </a:p>
        </p:txBody>
      </p:sp>
      <p:sp>
        <p:nvSpPr>
          <p:cNvPr id="8" name="Rectangle 7"/>
          <p:cNvSpPr/>
          <p:nvPr/>
        </p:nvSpPr>
        <p:spPr>
          <a:xfrm>
            <a:off x="1371600" y="3733800"/>
            <a:ext cx="1019179" cy="369332"/>
          </a:xfrm>
          <a:prstGeom prst="rect">
            <a:avLst/>
          </a:prstGeom>
        </p:spPr>
        <p:txBody>
          <a:bodyPr wrap="none">
            <a:spAutoFit/>
          </a:bodyPr>
          <a:lstStyle/>
          <a:p>
            <a:r>
              <a:rPr lang="en-US" b="1" dirty="0">
                <a:solidFill>
                  <a:schemeClr val="tx2"/>
                </a:solidFill>
                <a:latin typeface="Lucida Sans Typewriter" pitchFamily="33" charset="0"/>
                <a:cs typeface="Lucida Sans Typewriter" pitchFamily="33" charset="0"/>
              </a:rPr>
              <a:t>Store3</a:t>
            </a:r>
          </a:p>
        </p:txBody>
      </p:sp>
      <p:sp>
        <p:nvSpPr>
          <p:cNvPr id="9" name="Rectangle 8"/>
          <p:cNvSpPr/>
          <p:nvPr/>
        </p:nvSpPr>
        <p:spPr>
          <a:xfrm>
            <a:off x="1371600" y="4133850"/>
            <a:ext cx="1019179" cy="369332"/>
          </a:xfrm>
          <a:prstGeom prst="rect">
            <a:avLst/>
          </a:prstGeom>
        </p:spPr>
        <p:txBody>
          <a:bodyPr wrap="none">
            <a:spAutoFit/>
          </a:bodyPr>
          <a:lstStyle/>
          <a:p>
            <a:r>
              <a:rPr lang="en-US" b="1" dirty="0">
                <a:solidFill>
                  <a:schemeClr val="tx2"/>
                </a:solidFill>
                <a:latin typeface="Lucida Sans Typewriter" pitchFamily="33" charset="0"/>
                <a:cs typeface="Lucida Sans Typewriter" pitchFamily="33" charset="0"/>
              </a:rPr>
              <a:t>Store4</a:t>
            </a:r>
          </a:p>
        </p:txBody>
      </p:sp>
      <p:sp>
        <p:nvSpPr>
          <p:cNvPr id="10" name="Rectangle 9"/>
          <p:cNvSpPr/>
          <p:nvPr/>
        </p:nvSpPr>
        <p:spPr>
          <a:xfrm>
            <a:off x="1371600" y="4533900"/>
            <a:ext cx="880094" cy="369332"/>
          </a:xfrm>
          <a:prstGeom prst="rect">
            <a:avLst/>
          </a:prstGeom>
        </p:spPr>
        <p:txBody>
          <a:bodyPr wrap="none">
            <a:spAutoFit/>
          </a:bodyPr>
          <a:lstStyle/>
          <a:p>
            <a:r>
              <a:rPr lang="en-US" b="1" dirty="0">
                <a:solidFill>
                  <a:schemeClr val="accent2"/>
                </a:solidFill>
                <a:latin typeface="Lucida Sans Typewriter" pitchFamily="33" charset="0"/>
                <a:cs typeface="Lucida Sans Typewriter" pitchFamily="33" charset="0"/>
              </a:rPr>
              <a:t>Load3</a:t>
            </a:r>
          </a:p>
        </p:txBody>
      </p:sp>
      <p:sp>
        <p:nvSpPr>
          <p:cNvPr id="11" name="Rectangle 10"/>
          <p:cNvSpPr/>
          <p:nvPr/>
        </p:nvSpPr>
        <p:spPr>
          <a:xfrm>
            <a:off x="1371600" y="3333750"/>
            <a:ext cx="880094" cy="369332"/>
          </a:xfrm>
          <a:prstGeom prst="rect">
            <a:avLst/>
          </a:prstGeom>
        </p:spPr>
        <p:txBody>
          <a:bodyPr wrap="none">
            <a:spAutoFit/>
          </a:bodyPr>
          <a:lstStyle/>
          <a:p>
            <a:r>
              <a:rPr lang="en-US" b="1" dirty="0">
                <a:solidFill>
                  <a:schemeClr val="accent2"/>
                </a:solidFill>
                <a:latin typeface="Lucida Sans Typewriter" pitchFamily="33" charset="0"/>
                <a:cs typeface="Lucida Sans Typewriter" pitchFamily="33" charset="0"/>
              </a:rPr>
              <a:t>Load2</a:t>
            </a:r>
          </a:p>
        </p:txBody>
      </p:sp>
      <p:sp>
        <p:nvSpPr>
          <p:cNvPr id="12" name="Rectangle 11"/>
          <p:cNvSpPr/>
          <p:nvPr/>
        </p:nvSpPr>
        <p:spPr>
          <a:xfrm>
            <a:off x="1371600" y="4933950"/>
            <a:ext cx="880094" cy="369332"/>
          </a:xfrm>
          <a:prstGeom prst="rect">
            <a:avLst/>
          </a:prstGeom>
        </p:spPr>
        <p:txBody>
          <a:bodyPr wrap="none">
            <a:spAutoFit/>
          </a:bodyPr>
          <a:lstStyle/>
          <a:p>
            <a:r>
              <a:rPr lang="en-US" b="1" dirty="0">
                <a:solidFill>
                  <a:schemeClr val="accent2"/>
                </a:solidFill>
                <a:latin typeface="Lucida Sans Typewriter" pitchFamily="33" charset="0"/>
                <a:cs typeface="Lucida Sans Typewriter" pitchFamily="33" charset="0"/>
              </a:rPr>
              <a:t>Load4</a:t>
            </a:r>
          </a:p>
        </p:txBody>
      </p:sp>
      <p:sp>
        <p:nvSpPr>
          <p:cNvPr id="13" name="Rectangle 12"/>
          <p:cNvSpPr/>
          <p:nvPr/>
        </p:nvSpPr>
        <p:spPr>
          <a:xfrm>
            <a:off x="1371600" y="5334000"/>
            <a:ext cx="880094" cy="369332"/>
          </a:xfrm>
          <a:prstGeom prst="rect">
            <a:avLst/>
          </a:prstGeom>
        </p:spPr>
        <p:txBody>
          <a:bodyPr wrap="none">
            <a:spAutoFit/>
          </a:bodyPr>
          <a:lstStyle/>
          <a:p>
            <a:r>
              <a:rPr lang="en-US" b="1" dirty="0">
                <a:solidFill>
                  <a:schemeClr val="accent2"/>
                </a:solidFill>
                <a:latin typeface="Lucida Sans Typewriter" pitchFamily="33" charset="0"/>
                <a:cs typeface="Lucida Sans Typewriter" pitchFamily="33" charset="0"/>
              </a:rPr>
              <a:t>Load5</a:t>
            </a:r>
          </a:p>
        </p:txBody>
      </p:sp>
      <p:sp>
        <p:nvSpPr>
          <p:cNvPr id="14" name="Rectangle 13"/>
          <p:cNvSpPr/>
          <p:nvPr/>
        </p:nvSpPr>
        <p:spPr>
          <a:xfrm>
            <a:off x="1371600" y="1143000"/>
            <a:ext cx="1297350" cy="923330"/>
          </a:xfrm>
          <a:prstGeom prst="rect">
            <a:avLst/>
          </a:prstGeom>
        </p:spPr>
        <p:txBody>
          <a:bodyPr wrap="none">
            <a:spAutoFit/>
          </a:bodyPr>
          <a:lstStyle/>
          <a:p>
            <a:r>
              <a:rPr lang="en-US" b="1" u="sng" dirty="0">
                <a:solidFill>
                  <a:schemeClr val="bg2"/>
                </a:solidFill>
                <a:latin typeface="Lucida Sans Typewriter" pitchFamily="33" charset="0"/>
                <a:cs typeface="Lucida Sans Typewriter" pitchFamily="33" charset="0"/>
              </a:rPr>
              <a:t>Thread’s</a:t>
            </a:r>
          </a:p>
          <a:p>
            <a:r>
              <a:rPr lang="en-US" b="1" u="sng" dirty="0">
                <a:solidFill>
                  <a:schemeClr val="bg2"/>
                </a:solidFill>
                <a:latin typeface="Lucida Sans Typewriter" pitchFamily="33" charset="0"/>
                <a:cs typeface="Lucida Sans Typewriter" pitchFamily="33" charset="0"/>
              </a:rPr>
              <a:t>Code</a:t>
            </a:r>
          </a:p>
          <a:p>
            <a:r>
              <a:rPr lang="en-US" b="1" u="sng" dirty="0">
                <a:solidFill>
                  <a:schemeClr val="bg2"/>
                </a:solidFill>
                <a:latin typeface="Lucida Sans Typewriter" pitchFamily="33" charset="0"/>
                <a:cs typeface="Lucida Sans Typewriter" pitchFamily="33" charset="0"/>
              </a:rPr>
              <a:t> </a:t>
            </a:r>
          </a:p>
        </p:txBody>
      </p:sp>
      <p:sp>
        <p:nvSpPr>
          <p:cNvPr id="33" name="Rounded Rectangular Callout 32"/>
          <p:cNvSpPr/>
          <p:nvPr/>
        </p:nvSpPr>
        <p:spPr>
          <a:xfrm>
            <a:off x="4038600" y="2819400"/>
            <a:ext cx="4114800" cy="1371600"/>
          </a:xfrm>
          <a:prstGeom prst="wedgeRoundRectCallout">
            <a:avLst>
              <a:gd name="adj1" fmla="val -88192"/>
              <a:gd name="adj2" fmla="val 90396"/>
              <a:gd name="adj3" fmla="val 16667"/>
            </a:avLst>
          </a:prstGeom>
          <a:solidFill>
            <a:schemeClr val="tx1"/>
          </a:solidFill>
          <a:ln>
            <a:solidFill>
              <a:srgbClr val="FF0000"/>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400" b="1" dirty="0">
                <a:solidFill>
                  <a:srgbClr val="FFFF00"/>
                </a:solidFill>
                <a:latin typeface="Arial"/>
                <a:cs typeface="Arial"/>
              </a:rPr>
              <a:t>Total Store Ordering (TSO)…weaker than sequential consistency</a:t>
            </a:r>
          </a:p>
        </p:txBody>
      </p:sp>
      <p:sp>
        <p:nvSpPr>
          <p:cNvPr id="35" name="Up Arrow 34"/>
          <p:cNvSpPr/>
          <p:nvPr/>
        </p:nvSpPr>
        <p:spPr>
          <a:xfrm>
            <a:off x="228600" y="4191000"/>
            <a:ext cx="609600" cy="1981200"/>
          </a:xfrm>
          <a:prstGeom prst="upArrow">
            <a:avLst/>
          </a:prstGeom>
          <a:solidFill>
            <a:schemeClr val="bg1"/>
          </a:solidFill>
          <a:ln w="9525"/>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cap="small" dirty="0">
                <a:solidFill>
                  <a:schemeClr val="bg2"/>
                </a:solidFill>
                <a:latin typeface="Arial"/>
                <a:cs typeface="Arial"/>
              </a:rPr>
              <a:t>Loads</a:t>
            </a:r>
            <a:endParaRPr lang="en-US" b="1" cap="small" dirty="0">
              <a:solidFill>
                <a:schemeClr val="bg2"/>
              </a:solidFill>
              <a:latin typeface="Arial"/>
              <a:cs typeface="Arial"/>
            </a:endParaRPr>
          </a:p>
        </p:txBody>
      </p:sp>
      <p:sp>
        <p:nvSpPr>
          <p:cNvPr id="4" name="Rectangle 3"/>
          <p:cNvSpPr/>
          <p:nvPr/>
        </p:nvSpPr>
        <p:spPr>
          <a:xfrm>
            <a:off x="2810932" y="4891502"/>
            <a:ext cx="948267" cy="584776"/>
          </a:xfrm>
          <a:prstGeom prst="rect">
            <a:avLst/>
          </a:prstGeom>
        </p:spPr>
        <p:txBody>
          <a:bodyPr wrap="square">
            <a:spAutoFit/>
          </a:bodyPr>
          <a:lstStyle/>
          <a:p>
            <a:r>
              <a:rPr lang="en-US" sz="3200" dirty="0">
                <a:latin typeface="Arial"/>
                <a:cs typeface="Arial"/>
              </a:rPr>
              <a:t>OK!</a:t>
            </a:r>
          </a:p>
        </p:txBody>
      </p:sp>
      <p:sp>
        <p:nvSpPr>
          <p:cNvPr id="20" name="Footer Placeholder 2"/>
          <p:cNvSpPr>
            <a:spLocks noGrp="1"/>
          </p:cNvSpPr>
          <p:nvPr>
            <p:ph type="ftr" sz="quarter" idx="10"/>
          </p:nvPr>
        </p:nvSpPr>
        <p:spPr>
          <a:xfrm>
            <a:off x="3124200" y="6248400"/>
            <a:ext cx="2895600" cy="457200"/>
          </a:xfrm>
        </p:spPr>
        <p:txBody>
          <a:bodyPr/>
          <a:lstStyle/>
          <a:p>
            <a:pPr>
              <a:defRPr/>
            </a:pPr>
            <a:r>
              <a:rPr lang="en-US" b="0" dirty="0">
                <a:latin typeface="Arial" pitchFamily="34" charset="0"/>
                <a:cs typeface="+mn-cs"/>
              </a:rPr>
              <a:t>Art of Multiprocessor Programming</a:t>
            </a:r>
          </a:p>
        </p:txBody>
      </p:sp>
    </p:spTree>
    <p:extLst>
      <p:ext uri="{BB962C8B-B14F-4D97-AF65-F5344CB8AC3E}">
        <p14:creationId xmlns:p14="http://schemas.microsoft.com/office/powerpoint/2010/main" val="36946482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0" presetClass="path" presetSubtype="0" accel="50000" decel="50000" fill="hold" grpId="0" nodeType="clickEffect">
                                  <p:stCondLst>
                                    <p:cond delay="0"/>
                                  </p:stCondLst>
                                  <p:childTnLst>
                                    <p:animMotion origin="layout" path="M -8.33333E-7 -3.7037E-6 L -8.33333E-7 0.12223 " pathEditMode="relative" ptsTypes="AA">
                                      <p:cBhvr>
                                        <p:cTn id="10" dur="2000" fill="hold"/>
                                        <p:tgtEl>
                                          <p:spTgt spid="9"/>
                                        </p:tgtEl>
                                        <p:attrNameLst>
                                          <p:attrName>ppt_x</p:attrName>
                                          <p:attrName>ppt_y</p:attrName>
                                        </p:attrNameLst>
                                      </p:cBhvr>
                                    </p:animMotion>
                                  </p:childTnLst>
                                </p:cTn>
                              </p:par>
                              <p:par>
                                <p:cTn id="11" presetID="0" presetClass="path" presetSubtype="0" accel="50000" decel="50000" fill="hold" grpId="0" nodeType="withEffect">
                                  <p:stCondLst>
                                    <p:cond delay="0"/>
                                  </p:stCondLst>
                                  <p:childTnLst>
                                    <p:animMotion origin="layout" path="M -2.77778E-7 -7.40741E-7 L 0.00191 0.05648 " pathEditMode="relative" rAng="0" ptsTypes="AA">
                                      <p:cBhvr>
                                        <p:cTn id="12" dur="2000" fill="hold"/>
                                        <p:tgtEl>
                                          <p:spTgt spid="8"/>
                                        </p:tgtEl>
                                        <p:attrNameLst>
                                          <p:attrName>ppt_x</p:attrName>
                                          <p:attrName>ppt_y</p:attrName>
                                        </p:attrNameLst>
                                      </p:cBhvr>
                                      <p:rCtr x="87" y="2824"/>
                                    </p:animMotion>
                                  </p:childTnLst>
                                </p:cTn>
                              </p:par>
                              <p:par>
                                <p:cTn id="13" presetID="0" presetClass="path" presetSubtype="0" accel="50000" decel="50000" fill="hold" grpId="0" nodeType="withEffect">
                                  <p:stCondLst>
                                    <p:cond delay="0"/>
                                  </p:stCondLst>
                                  <p:childTnLst>
                                    <p:animMotion origin="layout" path="M 4.44444E-6 4.81481E-6 L 0.00138 -0.10649 " pathEditMode="relative" rAng="0" ptsTypes="AA">
                                      <p:cBhvr>
                                        <p:cTn id="14" dur="2000" fill="hold"/>
                                        <p:tgtEl>
                                          <p:spTgt spid="10"/>
                                        </p:tgtEl>
                                        <p:attrNameLst>
                                          <p:attrName>ppt_x</p:attrName>
                                          <p:attrName>ppt_y</p:attrName>
                                        </p:attrNameLst>
                                      </p:cBhvr>
                                      <p:rCtr x="69" y="-5324"/>
                                    </p:animMotion>
                                  </p:childTnLst>
                                </p:cTn>
                              </p:par>
                              <p:par>
                                <p:cTn id="15" presetID="0" presetClass="path" presetSubtype="0" accel="50000" decel="50000" fill="hold" grpId="0" nodeType="withEffect">
                                  <p:stCondLst>
                                    <p:cond delay="0"/>
                                  </p:stCondLst>
                                  <p:childTnLst>
                                    <p:animMotion origin="layout" path="M 8.33333E-7 -1.85185E-6 L 0.00121 -0.06111 " pathEditMode="relative" rAng="0" ptsTypes="AA">
                                      <p:cBhvr>
                                        <p:cTn id="16" dur="2000" fill="hold"/>
                                        <p:tgtEl>
                                          <p:spTgt spid="12"/>
                                        </p:tgtEl>
                                        <p:attrNameLst>
                                          <p:attrName>ppt_x</p:attrName>
                                          <p:attrName>ppt_y</p:attrName>
                                        </p:attrNameLst>
                                      </p:cBhvr>
                                      <p:rCtr x="52" y="-3056"/>
                                    </p:animMotion>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P spid="10" grpId="0"/>
      <p:bldP spid="12" grpId="0"/>
      <p:bldP spid="35" grpId="0" animBg="1"/>
      <p:bldP spid="4" grpId="0"/>
    </p:bldLst>
  </p:timing>
</p:sld>
</file>

<file path=ppt/slides/slide1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Memory Barriers (Fences)</a:t>
            </a:r>
          </a:p>
        </p:txBody>
      </p:sp>
      <p:sp>
        <p:nvSpPr>
          <p:cNvPr id="6" name="Footer Placeholder 2"/>
          <p:cNvSpPr>
            <a:spLocks noGrp="1"/>
          </p:cNvSpPr>
          <p:nvPr>
            <p:ph type="ftr" sz="quarter" idx="10"/>
          </p:nvPr>
        </p:nvSpPr>
        <p:spPr>
          <a:xfrm>
            <a:off x="3124200" y="6248400"/>
            <a:ext cx="2895600" cy="457200"/>
          </a:xfrm>
        </p:spPr>
        <p:txBody>
          <a:bodyPr/>
          <a:lstStyle/>
          <a:p>
            <a:pPr>
              <a:defRPr/>
            </a:pPr>
            <a:r>
              <a:rPr lang="en-US" b="0" dirty="0">
                <a:solidFill>
                  <a:schemeClr val="tx1"/>
                </a:solidFill>
                <a:latin typeface="Arial" pitchFamily="34" charset="0"/>
                <a:cs typeface="+mn-cs"/>
              </a:rPr>
              <a:t>Art of Multiprocessor Programming</a:t>
            </a:r>
          </a:p>
        </p:txBody>
      </p:sp>
      <p:sp>
        <p:nvSpPr>
          <p:cNvPr id="3" name="TextBox 2">
            <a:extLst>
              <a:ext uri="{FF2B5EF4-FFF2-40B4-BE49-F238E27FC236}">
                <a16:creationId xmlns:a16="http://schemas.microsoft.com/office/drawing/2014/main" id="{9E576D73-D09B-AC5E-AD7E-3BD06DA02B23}"/>
              </a:ext>
            </a:extLst>
          </p:cNvPr>
          <p:cNvSpPr txBox="1"/>
          <p:nvPr/>
        </p:nvSpPr>
        <p:spPr bwMode="auto">
          <a:xfrm>
            <a:off x="457199" y="1530718"/>
            <a:ext cx="8311243" cy="1384995"/>
          </a:xfrm>
          <a:prstGeom prst="rect">
            <a:avLst/>
          </a:prstGeom>
          <a:solidFill>
            <a:schemeClr val="tx1"/>
          </a:solidFill>
          <a:ln w="76200">
            <a:solidFill>
              <a:srgbClr val="FF000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2800" b="0" dirty="0">
                <a:solidFill>
                  <a:srgbClr val="FFFF00"/>
                </a:solidFill>
                <a:cs typeface="Arial"/>
              </a:rPr>
              <a:t>A </a:t>
            </a:r>
            <a:r>
              <a:rPr lang="en-US" sz="2800" b="0" i="1" dirty="0">
                <a:solidFill>
                  <a:schemeClr val="bg1"/>
                </a:solidFill>
                <a:cs typeface="Arial"/>
              </a:rPr>
              <a:t>memory barrier </a:t>
            </a:r>
            <a:r>
              <a:rPr lang="en-US" sz="2800" b="0" dirty="0">
                <a:solidFill>
                  <a:srgbClr val="FFFF00"/>
                </a:solidFill>
                <a:cs typeface="Arial"/>
              </a:rPr>
              <a:t>(or</a:t>
            </a:r>
            <a:r>
              <a:rPr lang="en-US" sz="2800" b="0" i="1" spc="-150" dirty="0">
                <a:solidFill>
                  <a:srgbClr val="FFFF00"/>
                </a:solidFill>
                <a:cs typeface="Arial"/>
              </a:rPr>
              <a:t> </a:t>
            </a:r>
            <a:r>
              <a:rPr lang="en-US" sz="2800" b="0" i="1" dirty="0">
                <a:solidFill>
                  <a:schemeClr val="bg1"/>
                </a:solidFill>
                <a:cs typeface="Arial"/>
              </a:rPr>
              <a:t>fence</a:t>
            </a:r>
            <a:r>
              <a:rPr lang="en-US" sz="2800" b="0" dirty="0">
                <a:solidFill>
                  <a:srgbClr val="FFFF00"/>
                </a:solidFill>
                <a:cs typeface="Arial"/>
              </a:rPr>
              <a:t>) is a hardware operation that enforces ordering between the instructions before and after the fence</a:t>
            </a:r>
            <a:endParaRPr lang="en-US" sz="2800" b="0" i="1" dirty="0">
              <a:solidFill>
                <a:srgbClr val="FFFF00"/>
              </a:solidFill>
              <a:latin typeface="Arial" panose="020B0604020202020204" pitchFamily="34" charset="0"/>
              <a:cs typeface="Arial" panose="020B0604020202020204" pitchFamily="34" charset="0"/>
            </a:endParaRPr>
          </a:p>
        </p:txBody>
      </p:sp>
      <p:sp>
        <p:nvSpPr>
          <p:cNvPr id="5" name="TextBox 4">
            <a:extLst>
              <a:ext uri="{FF2B5EF4-FFF2-40B4-BE49-F238E27FC236}">
                <a16:creationId xmlns:a16="http://schemas.microsoft.com/office/drawing/2014/main" id="{AC1B634E-286D-0F54-1368-20A807DB0CAD}"/>
              </a:ext>
            </a:extLst>
          </p:cNvPr>
          <p:cNvSpPr txBox="1"/>
          <p:nvPr/>
        </p:nvSpPr>
        <p:spPr bwMode="auto">
          <a:xfrm>
            <a:off x="457199" y="4360490"/>
            <a:ext cx="7156418" cy="954107"/>
          </a:xfrm>
          <a:prstGeom prst="rect">
            <a:avLst/>
          </a:prstGeom>
          <a:solidFill>
            <a:schemeClr val="tx1"/>
          </a:solidFill>
          <a:ln w="76200">
            <a:solidFill>
              <a:srgbClr val="FFC00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r>
              <a:rPr lang="en-US" sz="2800" b="0" dirty="0">
                <a:solidFill>
                  <a:srgbClr val="FFFF00"/>
                </a:solidFill>
                <a:cs typeface="Arial"/>
              </a:rPr>
              <a:t>The typical cost of a memory fence is comparable to that of an L2-cache access</a:t>
            </a:r>
            <a:endParaRPr lang="en-US" sz="2800" b="0" dirty="0">
              <a:solidFill>
                <a:srgbClr val="FFFF00"/>
              </a:solidFill>
              <a:latin typeface="Arial" panose="020B0604020202020204" pitchFamily="34" charset="0"/>
              <a:cs typeface="Arial" panose="020B0604020202020204" pitchFamily="34" charset="0"/>
            </a:endParaRPr>
          </a:p>
        </p:txBody>
      </p:sp>
      <p:sp>
        <p:nvSpPr>
          <p:cNvPr id="7" name="TextBox 3">
            <a:extLst>
              <a:ext uri="{FF2B5EF4-FFF2-40B4-BE49-F238E27FC236}">
                <a16:creationId xmlns:a16="http://schemas.microsoft.com/office/drawing/2014/main" id="{10073C47-AF0D-36C0-CEC7-D52052238FF8}"/>
              </a:ext>
            </a:extLst>
          </p:cNvPr>
          <p:cNvSpPr txBox="1"/>
          <p:nvPr/>
        </p:nvSpPr>
        <p:spPr bwMode="auto">
          <a:xfrm>
            <a:off x="457199" y="3161048"/>
            <a:ext cx="7225036" cy="954107"/>
          </a:xfrm>
          <a:prstGeom prst="rect">
            <a:avLst/>
          </a:prstGeom>
          <a:solidFill>
            <a:schemeClr val="tx1"/>
          </a:solidFill>
          <a:ln w="76200">
            <a:solidFill>
              <a:schemeClr val="accent2">
                <a:lumMod val="40000"/>
                <a:lumOff val="60000"/>
              </a:schemeClr>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spcBef>
                <a:spcPts val="600"/>
              </a:spcBef>
              <a:buClr>
                <a:schemeClr val="accent6"/>
              </a:buClr>
            </a:pPr>
            <a:r>
              <a:rPr lang="en-US" sz="2800" b="0" dirty="0">
                <a:solidFill>
                  <a:srgbClr val="FFFF00"/>
                </a:solidFill>
                <a:cs typeface="Arial"/>
              </a:rPr>
              <a:t>A memory barrier can be an explicit instruction (x86: </a:t>
            </a:r>
            <a:r>
              <a:rPr lang="en-US" sz="2800" b="0" dirty="0">
                <a:solidFill>
                  <a:schemeClr val="bg1"/>
                </a:solidFill>
                <a:cs typeface="Arial"/>
              </a:rPr>
              <a:t>mfence</a:t>
            </a:r>
            <a:r>
              <a:rPr lang="en-US" sz="2800" b="0" dirty="0">
                <a:solidFill>
                  <a:srgbClr val="FFFF00"/>
                </a:solidFill>
                <a:cs typeface="Arial"/>
              </a:rPr>
              <a:t>)</a:t>
            </a:r>
          </a:p>
        </p:txBody>
      </p:sp>
    </p:spTree>
    <p:extLst>
      <p:ext uri="{BB962C8B-B14F-4D97-AF65-F5344CB8AC3E}">
        <p14:creationId xmlns:p14="http://schemas.microsoft.com/office/powerpoint/2010/main" val="23153495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5" grpId="0" animBg="1"/>
      <p:bldP spid="7" grpId="0" animBg="1"/>
    </p:bldLst>
  </p:timing>
</p:sld>
</file>

<file path=ppt/slides/slide1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Rectangle 16"/>
          <p:cNvSpPr/>
          <p:nvPr/>
        </p:nvSpPr>
        <p:spPr>
          <a:xfrm>
            <a:off x="3530600" y="2167457"/>
            <a:ext cx="5334000" cy="3477875"/>
          </a:xfrm>
          <a:prstGeom prst="rect">
            <a:avLst/>
          </a:prstGeom>
        </p:spPr>
        <p:txBody>
          <a:bodyPr wrap="square">
            <a:spAutoFit/>
          </a:bodyPr>
          <a:lstStyle/>
          <a:p>
            <a:pPr marL="514350" indent="-514350">
              <a:spcBef>
                <a:spcPts val="600"/>
              </a:spcBef>
              <a:buClr>
                <a:schemeClr val="tx1"/>
              </a:buClr>
              <a:buFont typeface="+mj-lt"/>
              <a:buAutoNum type="arabicPeriod"/>
            </a:pPr>
            <a:r>
              <a:rPr lang="en-US" sz="2000" dirty="0">
                <a:solidFill>
                  <a:schemeClr val="tx1">
                    <a:lumMod val="50000"/>
                    <a:lumOff val="50000"/>
                  </a:schemeClr>
                </a:solidFill>
                <a:latin typeface="Arial"/>
                <a:cs typeface="Arial"/>
              </a:rPr>
              <a:t>Loads are </a:t>
            </a:r>
            <a:r>
              <a:rPr lang="en-US" sz="2000" i="1" dirty="0">
                <a:solidFill>
                  <a:schemeClr val="tx1">
                    <a:lumMod val="50000"/>
                    <a:lumOff val="50000"/>
                  </a:schemeClr>
                </a:solidFill>
                <a:latin typeface="Arial"/>
                <a:cs typeface="Arial"/>
              </a:rPr>
              <a:t>not</a:t>
            </a:r>
            <a:r>
              <a:rPr lang="en-US" sz="2000" spc="600" dirty="0">
                <a:solidFill>
                  <a:schemeClr val="tx1">
                    <a:lumMod val="50000"/>
                    <a:lumOff val="50000"/>
                  </a:schemeClr>
                </a:solidFill>
                <a:latin typeface="Arial"/>
                <a:cs typeface="Arial"/>
              </a:rPr>
              <a:t> </a:t>
            </a:r>
            <a:r>
              <a:rPr lang="en-US" sz="2000" dirty="0">
                <a:solidFill>
                  <a:schemeClr val="tx1">
                    <a:lumMod val="50000"/>
                    <a:lumOff val="50000"/>
                  </a:schemeClr>
                </a:solidFill>
                <a:latin typeface="Arial"/>
                <a:cs typeface="Arial"/>
              </a:rPr>
              <a:t>reordered with loads.</a:t>
            </a:r>
          </a:p>
          <a:p>
            <a:pPr marL="514350" indent="-514350">
              <a:spcBef>
                <a:spcPts val="600"/>
              </a:spcBef>
              <a:buClr>
                <a:schemeClr val="tx1"/>
              </a:buClr>
              <a:buFont typeface="+mj-lt"/>
              <a:buAutoNum type="arabicPeriod"/>
            </a:pPr>
            <a:r>
              <a:rPr lang="en-US" sz="2000" dirty="0">
                <a:solidFill>
                  <a:schemeClr val="tx1">
                    <a:lumMod val="50000"/>
                    <a:lumOff val="50000"/>
                  </a:schemeClr>
                </a:solidFill>
                <a:latin typeface="Arial"/>
                <a:cs typeface="Arial"/>
              </a:rPr>
              <a:t>Stores are </a:t>
            </a:r>
            <a:r>
              <a:rPr lang="en-US" sz="2000" i="1" dirty="0">
                <a:solidFill>
                  <a:schemeClr val="tx1">
                    <a:lumMod val="50000"/>
                    <a:lumOff val="50000"/>
                  </a:schemeClr>
                </a:solidFill>
                <a:latin typeface="Arial"/>
                <a:cs typeface="Arial"/>
              </a:rPr>
              <a:t>not</a:t>
            </a:r>
            <a:r>
              <a:rPr lang="en-US" sz="2000" spc="600" dirty="0">
                <a:solidFill>
                  <a:schemeClr val="tx1">
                    <a:lumMod val="50000"/>
                    <a:lumOff val="50000"/>
                  </a:schemeClr>
                </a:solidFill>
                <a:latin typeface="Arial"/>
                <a:cs typeface="Arial"/>
              </a:rPr>
              <a:t> </a:t>
            </a:r>
            <a:r>
              <a:rPr lang="en-US" sz="2000" dirty="0">
                <a:solidFill>
                  <a:schemeClr val="tx1">
                    <a:lumMod val="50000"/>
                    <a:lumOff val="50000"/>
                  </a:schemeClr>
                </a:solidFill>
                <a:latin typeface="Arial"/>
                <a:cs typeface="Arial"/>
              </a:rPr>
              <a:t>reordered with stores.</a:t>
            </a:r>
          </a:p>
          <a:p>
            <a:pPr marL="514350" indent="-514350">
              <a:spcBef>
                <a:spcPts val="600"/>
              </a:spcBef>
              <a:buClr>
                <a:schemeClr val="tx1"/>
              </a:buClr>
              <a:buFont typeface="+mj-lt"/>
              <a:buAutoNum type="arabicPeriod"/>
            </a:pPr>
            <a:r>
              <a:rPr lang="en-US" sz="2000" dirty="0">
                <a:solidFill>
                  <a:schemeClr val="tx1">
                    <a:lumMod val="50000"/>
                    <a:lumOff val="50000"/>
                  </a:schemeClr>
                </a:solidFill>
                <a:latin typeface="Arial"/>
                <a:cs typeface="Arial"/>
              </a:rPr>
              <a:t>Stores are </a:t>
            </a:r>
            <a:r>
              <a:rPr lang="en-US" sz="2000" i="1" dirty="0">
                <a:solidFill>
                  <a:schemeClr val="tx1">
                    <a:lumMod val="50000"/>
                    <a:lumOff val="50000"/>
                  </a:schemeClr>
                </a:solidFill>
                <a:latin typeface="Arial"/>
                <a:cs typeface="Arial"/>
              </a:rPr>
              <a:t>not</a:t>
            </a:r>
            <a:r>
              <a:rPr lang="en-US" sz="2000" spc="600" dirty="0">
                <a:solidFill>
                  <a:schemeClr val="tx1">
                    <a:lumMod val="50000"/>
                    <a:lumOff val="50000"/>
                  </a:schemeClr>
                </a:solidFill>
                <a:latin typeface="Arial"/>
                <a:cs typeface="Arial"/>
              </a:rPr>
              <a:t> </a:t>
            </a:r>
            <a:r>
              <a:rPr lang="en-US" sz="2000" dirty="0">
                <a:solidFill>
                  <a:schemeClr val="tx1">
                    <a:lumMod val="50000"/>
                    <a:lumOff val="50000"/>
                  </a:schemeClr>
                </a:solidFill>
                <a:latin typeface="Arial"/>
                <a:cs typeface="Arial"/>
              </a:rPr>
              <a:t>reordered with prior loads.</a:t>
            </a:r>
          </a:p>
          <a:p>
            <a:pPr marL="514350" indent="-514350">
              <a:spcBef>
                <a:spcPts val="600"/>
              </a:spcBef>
              <a:buClr>
                <a:schemeClr val="tx1"/>
              </a:buClr>
              <a:buFont typeface="+mj-lt"/>
              <a:buAutoNum type="arabicPeriod"/>
            </a:pPr>
            <a:r>
              <a:rPr lang="en-US" sz="2000" dirty="0">
                <a:solidFill>
                  <a:schemeClr val="tx1">
                    <a:lumMod val="50000"/>
                    <a:lumOff val="50000"/>
                  </a:schemeClr>
                </a:solidFill>
                <a:latin typeface="Arial"/>
                <a:cs typeface="Arial"/>
              </a:rPr>
              <a:t>A load </a:t>
            </a:r>
            <a:r>
              <a:rPr lang="en-US" sz="2000" i="1" dirty="0">
                <a:solidFill>
                  <a:schemeClr val="tx1">
                    <a:lumMod val="50000"/>
                    <a:lumOff val="50000"/>
                  </a:schemeClr>
                </a:solidFill>
                <a:latin typeface="Arial"/>
                <a:cs typeface="Arial"/>
              </a:rPr>
              <a:t>may</a:t>
            </a:r>
            <a:r>
              <a:rPr lang="en-US" sz="2000" spc="600" dirty="0">
                <a:solidFill>
                  <a:schemeClr val="tx1">
                    <a:lumMod val="50000"/>
                    <a:lumOff val="50000"/>
                  </a:schemeClr>
                </a:solidFill>
                <a:latin typeface="Arial"/>
                <a:cs typeface="Arial"/>
              </a:rPr>
              <a:t> </a:t>
            </a:r>
            <a:r>
              <a:rPr lang="en-US" sz="2000" dirty="0">
                <a:solidFill>
                  <a:schemeClr val="tx1">
                    <a:lumMod val="50000"/>
                    <a:lumOff val="50000"/>
                  </a:schemeClr>
                </a:solidFill>
                <a:latin typeface="Arial"/>
                <a:cs typeface="Arial"/>
              </a:rPr>
              <a:t>be reordered with a prior store to a different location but </a:t>
            </a:r>
            <a:r>
              <a:rPr lang="en-US" sz="2000" i="1" dirty="0">
                <a:solidFill>
                  <a:schemeClr val="tx1">
                    <a:lumMod val="50000"/>
                    <a:lumOff val="50000"/>
                  </a:schemeClr>
                </a:solidFill>
                <a:latin typeface="Arial"/>
                <a:cs typeface="Arial"/>
              </a:rPr>
              <a:t>not</a:t>
            </a:r>
            <a:r>
              <a:rPr lang="en-US" sz="2000" spc="600" dirty="0">
                <a:solidFill>
                  <a:schemeClr val="tx1">
                    <a:lumMod val="50000"/>
                    <a:lumOff val="50000"/>
                  </a:schemeClr>
                </a:solidFill>
                <a:latin typeface="Arial"/>
                <a:cs typeface="Arial"/>
              </a:rPr>
              <a:t> </a:t>
            </a:r>
            <a:r>
              <a:rPr lang="en-US" sz="2000" dirty="0">
                <a:solidFill>
                  <a:schemeClr val="tx1">
                    <a:lumMod val="50000"/>
                    <a:lumOff val="50000"/>
                  </a:schemeClr>
                </a:solidFill>
                <a:latin typeface="Arial"/>
                <a:cs typeface="Arial"/>
              </a:rPr>
              <a:t>with a prior store to the same location.</a:t>
            </a:r>
          </a:p>
          <a:p>
            <a:pPr marL="514350" indent="-514350">
              <a:spcBef>
                <a:spcPts val="600"/>
              </a:spcBef>
              <a:buClr>
                <a:schemeClr val="tx1"/>
              </a:buClr>
              <a:buFont typeface="+mj-lt"/>
              <a:buAutoNum type="arabicPeriod"/>
            </a:pPr>
            <a:r>
              <a:rPr lang="en-US" sz="2000" dirty="0">
                <a:solidFill>
                  <a:schemeClr val="tx1">
                    <a:lumMod val="50000"/>
                    <a:lumOff val="50000"/>
                  </a:schemeClr>
                </a:solidFill>
                <a:latin typeface="Arial"/>
                <a:cs typeface="Arial"/>
              </a:rPr>
              <a:t>Stores to the same location respect a global total order.</a:t>
            </a:r>
          </a:p>
        </p:txBody>
      </p:sp>
      <p:sp>
        <p:nvSpPr>
          <p:cNvPr id="16" name="Folded Corner 15"/>
          <p:cNvSpPr/>
          <p:nvPr/>
        </p:nvSpPr>
        <p:spPr>
          <a:xfrm>
            <a:off x="1219200" y="1981199"/>
            <a:ext cx="1447800" cy="4453467"/>
          </a:xfrm>
          <a:prstGeom prst="foldedCorner">
            <a:avLst/>
          </a:prstGeom>
          <a:blipFill>
            <a:blip r:embed="rId3" cstate="print"/>
            <a:tile tx="0" ty="0" sx="100000" sy="100000" flip="none" algn="tl"/>
          </a:blipFill>
          <a:ln>
            <a:solidFill>
              <a:schemeClr val="tx1"/>
            </a:solidFill>
          </a:ln>
          <a:effectLst>
            <a:outerShdw blurRad="50800" dist="38100" dir="2700000" algn="tl" rotWithShape="0">
              <a:prstClr val="black">
                <a:alpha val="40000"/>
              </a:prstClr>
            </a:outerShdw>
          </a:effectLst>
        </p:spPr>
        <p:txBody>
          <a:bodyPr wrap="square">
            <a:noAutofit/>
          </a:bodyPr>
          <a:lstStyle/>
          <a:p>
            <a:endParaRPr lang="en-US" sz="2400" i="1" dirty="0">
              <a:solidFill>
                <a:schemeClr val="tx2"/>
              </a:solidFill>
              <a:latin typeface="Lucida Sans Typewriter" pitchFamily="33" charset="0"/>
              <a:cs typeface="Lucida Sans Typewriter" pitchFamily="33" charset="0"/>
            </a:endParaRPr>
          </a:p>
        </p:txBody>
      </p:sp>
      <p:sp>
        <p:nvSpPr>
          <p:cNvPr id="2" name="Title 1"/>
          <p:cNvSpPr>
            <a:spLocks noGrp="1"/>
          </p:cNvSpPr>
          <p:nvPr>
            <p:ph type="title"/>
          </p:nvPr>
        </p:nvSpPr>
        <p:spPr/>
        <p:txBody>
          <a:bodyPr/>
          <a:lstStyle/>
          <a:p>
            <a:r>
              <a:rPr lang="en-US" dirty="0"/>
              <a:t>X86: Memory Consistency</a:t>
            </a:r>
          </a:p>
        </p:txBody>
      </p:sp>
      <p:sp>
        <p:nvSpPr>
          <p:cNvPr id="5" name="Rectangle 4"/>
          <p:cNvSpPr/>
          <p:nvPr/>
        </p:nvSpPr>
        <p:spPr>
          <a:xfrm>
            <a:off x="1371600" y="2133600"/>
            <a:ext cx="1019179" cy="369332"/>
          </a:xfrm>
          <a:prstGeom prst="rect">
            <a:avLst/>
          </a:prstGeom>
        </p:spPr>
        <p:txBody>
          <a:bodyPr wrap="none">
            <a:spAutoFit/>
          </a:bodyPr>
          <a:lstStyle/>
          <a:p>
            <a:r>
              <a:rPr lang="en-US" b="1" dirty="0">
                <a:solidFill>
                  <a:schemeClr val="tx2"/>
                </a:solidFill>
                <a:latin typeface="Lucida Sans Typewriter" pitchFamily="33" charset="0"/>
                <a:cs typeface="Lucida Sans Typewriter" pitchFamily="33" charset="0"/>
              </a:rPr>
              <a:t>Store1</a:t>
            </a:r>
          </a:p>
        </p:txBody>
      </p:sp>
      <p:sp>
        <p:nvSpPr>
          <p:cNvPr id="6" name="Rectangle 5"/>
          <p:cNvSpPr/>
          <p:nvPr/>
        </p:nvSpPr>
        <p:spPr>
          <a:xfrm>
            <a:off x="1371600" y="2533650"/>
            <a:ext cx="1019179" cy="369332"/>
          </a:xfrm>
          <a:prstGeom prst="rect">
            <a:avLst/>
          </a:prstGeom>
        </p:spPr>
        <p:txBody>
          <a:bodyPr wrap="none">
            <a:spAutoFit/>
          </a:bodyPr>
          <a:lstStyle/>
          <a:p>
            <a:r>
              <a:rPr lang="en-US" b="1" dirty="0">
                <a:solidFill>
                  <a:schemeClr val="tx2"/>
                </a:solidFill>
                <a:latin typeface="Lucida Sans Typewriter" pitchFamily="33" charset="0"/>
                <a:cs typeface="Lucida Sans Typewriter" pitchFamily="33" charset="0"/>
              </a:rPr>
              <a:t>Store2</a:t>
            </a:r>
          </a:p>
        </p:txBody>
      </p:sp>
      <p:sp>
        <p:nvSpPr>
          <p:cNvPr id="7" name="Rectangle 6"/>
          <p:cNvSpPr/>
          <p:nvPr/>
        </p:nvSpPr>
        <p:spPr>
          <a:xfrm>
            <a:off x="1371600" y="2933700"/>
            <a:ext cx="880094" cy="369332"/>
          </a:xfrm>
          <a:prstGeom prst="rect">
            <a:avLst/>
          </a:prstGeom>
        </p:spPr>
        <p:txBody>
          <a:bodyPr wrap="none">
            <a:spAutoFit/>
          </a:bodyPr>
          <a:lstStyle/>
          <a:p>
            <a:r>
              <a:rPr lang="en-US" b="1" dirty="0">
                <a:solidFill>
                  <a:schemeClr val="accent2"/>
                </a:solidFill>
                <a:latin typeface="Lucida Sans Typewriter" pitchFamily="33" charset="0"/>
                <a:cs typeface="Lucida Sans Typewriter" pitchFamily="33" charset="0"/>
              </a:rPr>
              <a:t>Load1</a:t>
            </a:r>
          </a:p>
        </p:txBody>
      </p:sp>
      <p:sp>
        <p:nvSpPr>
          <p:cNvPr id="8" name="Rectangle 7"/>
          <p:cNvSpPr/>
          <p:nvPr/>
        </p:nvSpPr>
        <p:spPr>
          <a:xfrm>
            <a:off x="1371600" y="3733800"/>
            <a:ext cx="1019179" cy="369332"/>
          </a:xfrm>
          <a:prstGeom prst="rect">
            <a:avLst/>
          </a:prstGeom>
        </p:spPr>
        <p:txBody>
          <a:bodyPr wrap="none">
            <a:spAutoFit/>
          </a:bodyPr>
          <a:lstStyle/>
          <a:p>
            <a:r>
              <a:rPr lang="en-US" b="1" dirty="0">
                <a:solidFill>
                  <a:schemeClr val="tx2"/>
                </a:solidFill>
                <a:latin typeface="Lucida Sans Typewriter" pitchFamily="33" charset="0"/>
                <a:cs typeface="Lucida Sans Typewriter" pitchFamily="33" charset="0"/>
              </a:rPr>
              <a:t>Store3</a:t>
            </a:r>
          </a:p>
        </p:txBody>
      </p:sp>
      <p:sp>
        <p:nvSpPr>
          <p:cNvPr id="9" name="Rectangle 8"/>
          <p:cNvSpPr/>
          <p:nvPr/>
        </p:nvSpPr>
        <p:spPr>
          <a:xfrm>
            <a:off x="1371600" y="4133850"/>
            <a:ext cx="1019179" cy="369332"/>
          </a:xfrm>
          <a:prstGeom prst="rect">
            <a:avLst/>
          </a:prstGeom>
        </p:spPr>
        <p:txBody>
          <a:bodyPr wrap="none">
            <a:spAutoFit/>
          </a:bodyPr>
          <a:lstStyle/>
          <a:p>
            <a:r>
              <a:rPr lang="en-US" b="1" dirty="0">
                <a:solidFill>
                  <a:schemeClr val="tx2"/>
                </a:solidFill>
                <a:latin typeface="Lucida Sans Typewriter" pitchFamily="33" charset="0"/>
                <a:cs typeface="Lucida Sans Typewriter" pitchFamily="33" charset="0"/>
              </a:rPr>
              <a:t>Store4</a:t>
            </a:r>
          </a:p>
        </p:txBody>
      </p:sp>
      <p:sp>
        <p:nvSpPr>
          <p:cNvPr id="10" name="Rectangle 9"/>
          <p:cNvSpPr/>
          <p:nvPr/>
        </p:nvSpPr>
        <p:spPr>
          <a:xfrm>
            <a:off x="1371600" y="5075756"/>
            <a:ext cx="880094" cy="369332"/>
          </a:xfrm>
          <a:prstGeom prst="rect">
            <a:avLst/>
          </a:prstGeom>
        </p:spPr>
        <p:txBody>
          <a:bodyPr wrap="none">
            <a:spAutoFit/>
          </a:bodyPr>
          <a:lstStyle/>
          <a:p>
            <a:r>
              <a:rPr lang="en-US" b="1" dirty="0">
                <a:solidFill>
                  <a:schemeClr val="accent2"/>
                </a:solidFill>
                <a:latin typeface="Lucida Sans Typewriter" pitchFamily="33" charset="0"/>
                <a:cs typeface="Lucida Sans Typewriter" pitchFamily="33" charset="0"/>
              </a:rPr>
              <a:t>Load3</a:t>
            </a:r>
          </a:p>
        </p:txBody>
      </p:sp>
      <p:sp>
        <p:nvSpPr>
          <p:cNvPr id="11" name="Rectangle 10"/>
          <p:cNvSpPr/>
          <p:nvPr/>
        </p:nvSpPr>
        <p:spPr>
          <a:xfrm>
            <a:off x="1371600" y="3333750"/>
            <a:ext cx="1111903" cy="461665"/>
          </a:xfrm>
          <a:prstGeom prst="rect">
            <a:avLst/>
          </a:prstGeom>
        </p:spPr>
        <p:txBody>
          <a:bodyPr wrap="none">
            <a:spAutoFit/>
          </a:bodyPr>
          <a:lstStyle/>
          <a:p>
            <a:r>
              <a:rPr lang="en-US" dirty="0">
                <a:solidFill>
                  <a:schemeClr val="accent2"/>
                </a:solidFill>
                <a:latin typeface="Lucida Sans Typewriter" pitchFamily="33" charset="0"/>
                <a:cs typeface="Lucida Sans Typewriter" pitchFamily="33" charset="0"/>
              </a:rPr>
              <a:t>Load2</a:t>
            </a:r>
            <a:endParaRPr lang="en-US" b="1" dirty="0">
              <a:solidFill>
                <a:schemeClr val="accent2"/>
              </a:solidFill>
              <a:latin typeface="Lucida Sans Typewriter" pitchFamily="33" charset="0"/>
              <a:cs typeface="Lucida Sans Typewriter" pitchFamily="33" charset="0"/>
            </a:endParaRPr>
          </a:p>
        </p:txBody>
      </p:sp>
      <p:sp>
        <p:nvSpPr>
          <p:cNvPr id="12" name="Rectangle 11"/>
          <p:cNvSpPr/>
          <p:nvPr/>
        </p:nvSpPr>
        <p:spPr>
          <a:xfrm>
            <a:off x="1371600" y="5475806"/>
            <a:ext cx="880094" cy="369332"/>
          </a:xfrm>
          <a:prstGeom prst="rect">
            <a:avLst/>
          </a:prstGeom>
        </p:spPr>
        <p:txBody>
          <a:bodyPr wrap="none">
            <a:spAutoFit/>
          </a:bodyPr>
          <a:lstStyle/>
          <a:p>
            <a:r>
              <a:rPr lang="en-US" b="1" dirty="0">
                <a:solidFill>
                  <a:schemeClr val="accent2"/>
                </a:solidFill>
                <a:latin typeface="Lucida Sans Typewriter" pitchFamily="33" charset="0"/>
                <a:cs typeface="Lucida Sans Typewriter" pitchFamily="33" charset="0"/>
              </a:rPr>
              <a:t>Load4</a:t>
            </a:r>
          </a:p>
        </p:txBody>
      </p:sp>
      <p:sp>
        <p:nvSpPr>
          <p:cNvPr id="13" name="Rectangle 12"/>
          <p:cNvSpPr/>
          <p:nvPr/>
        </p:nvSpPr>
        <p:spPr>
          <a:xfrm>
            <a:off x="1371600" y="5875856"/>
            <a:ext cx="880094" cy="369332"/>
          </a:xfrm>
          <a:prstGeom prst="rect">
            <a:avLst/>
          </a:prstGeom>
        </p:spPr>
        <p:txBody>
          <a:bodyPr wrap="none">
            <a:spAutoFit/>
          </a:bodyPr>
          <a:lstStyle/>
          <a:p>
            <a:r>
              <a:rPr lang="en-US" b="1" dirty="0">
                <a:solidFill>
                  <a:schemeClr val="accent2"/>
                </a:solidFill>
                <a:latin typeface="Lucida Sans Typewriter" pitchFamily="33" charset="0"/>
                <a:cs typeface="Lucida Sans Typewriter" pitchFamily="33" charset="0"/>
              </a:rPr>
              <a:t>Load5</a:t>
            </a:r>
          </a:p>
        </p:txBody>
      </p:sp>
      <p:sp>
        <p:nvSpPr>
          <p:cNvPr id="14" name="Rectangle 13"/>
          <p:cNvSpPr/>
          <p:nvPr/>
        </p:nvSpPr>
        <p:spPr>
          <a:xfrm>
            <a:off x="1371600" y="1143000"/>
            <a:ext cx="1297350" cy="923330"/>
          </a:xfrm>
          <a:prstGeom prst="rect">
            <a:avLst/>
          </a:prstGeom>
        </p:spPr>
        <p:txBody>
          <a:bodyPr wrap="none">
            <a:spAutoFit/>
          </a:bodyPr>
          <a:lstStyle/>
          <a:p>
            <a:r>
              <a:rPr lang="en-US" b="1" u="sng" dirty="0">
                <a:solidFill>
                  <a:schemeClr val="bg2"/>
                </a:solidFill>
                <a:latin typeface="Lucida Sans Typewriter" pitchFamily="33" charset="0"/>
                <a:cs typeface="Lucida Sans Typewriter" pitchFamily="33" charset="0"/>
              </a:rPr>
              <a:t>Thread’s</a:t>
            </a:r>
          </a:p>
          <a:p>
            <a:r>
              <a:rPr lang="en-US" b="1" u="sng" dirty="0">
                <a:solidFill>
                  <a:schemeClr val="bg2"/>
                </a:solidFill>
                <a:latin typeface="Lucida Sans Typewriter" pitchFamily="33" charset="0"/>
                <a:cs typeface="Lucida Sans Typewriter" pitchFamily="33" charset="0"/>
              </a:rPr>
              <a:t>Code</a:t>
            </a:r>
          </a:p>
          <a:p>
            <a:r>
              <a:rPr lang="en-US" b="1" u="sng" dirty="0">
                <a:solidFill>
                  <a:schemeClr val="bg2"/>
                </a:solidFill>
                <a:latin typeface="Lucida Sans Typewriter" pitchFamily="33" charset="0"/>
                <a:cs typeface="Lucida Sans Typewriter" pitchFamily="33" charset="0"/>
              </a:rPr>
              <a:t> </a:t>
            </a:r>
          </a:p>
        </p:txBody>
      </p:sp>
      <p:sp>
        <p:nvSpPr>
          <p:cNvPr id="33" name="Rounded Rectangular Callout 32"/>
          <p:cNvSpPr/>
          <p:nvPr/>
        </p:nvSpPr>
        <p:spPr>
          <a:xfrm>
            <a:off x="4580467" y="2523066"/>
            <a:ext cx="4114800" cy="1617133"/>
          </a:xfrm>
          <a:prstGeom prst="wedgeRoundRectCallout">
            <a:avLst>
              <a:gd name="adj1" fmla="val -88192"/>
              <a:gd name="adj2" fmla="val 90396"/>
              <a:gd name="adj3" fmla="val 16667"/>
            </a:avLst>
          </a:prstGeom>
          <a:solidFill>
            <a:schemeClr val="tx1"/>
          </a:solidFill>
          <a:ln w="38100">
            <a:solidFill>
              <a:srgbClr val="FF0000"/>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400" b="1" dirty="0">
                <a:solidFill>
                  <a:srgbClr val="FFFF00"/>
                </a:solidFill>
                <a:latin typeface="Arial"/>
                <a:cs typeface="Arial"/>
              </a:rPr>
              <a:t>Total Store Ordering + properly placed memory barriers =  sequential consistency</a:t>
            </a:r>
          </a:p>
        </p:txBody>
      </p:sp>
      <p:sp>
        <p:nvSpPr>
          <p:cNvPr id="18" name="Rectangle 17"/>
          <p:cNvSpPr/>
          <p:nvPr/>
        </p:nvSpPr>
        <p:spPr>
          <a:xfrm>
            <a:off x="1270000" y="4569884"/>
            <a:ext cx="1482798" cy="461665"/>
          </a:xfrm>
          <a:prstGeom prst="rect">
            <a:avLst/>
          </a:prstGeom>
        </p:spPr>
        <p:txBody>
          <a:bodyPr wrap="none">
            <a:spAutoFit/>
          </a:bodyPr>
          <a:lstStyle/>
          <a:p>
            <a:r>
              <a:rPr lang="en-US" dirty="0">
                <a:latin typeface="Lucida Sans Typewriter" pitchFamily="33" charset="0"/>
                <a:cs typeface="Lucida Sans Typewriter" pitchFamily="33" charset="0"/>
              </a:rPr>
              <a:t>Barrier</a:t>
            </a:r>
            <a:endParaRPr lang="en-US" b="1" dirty="0">
              <a:latin typeface="Lucida Sans Typewriter" pitchFamily="33" charset="0"/>
              <a:cs typeface="Lucida Sans Typewriter" pitchFamily="33" charset="0"/>
            </a:endParaRPr>
          </a:p>
        </p:txBody>
      </p:sp>
    </p:spTree>
    <p:extLst>
      <p:ext uri="{BB962C8B-B14F-4D97-AF65-F5344CB8AC3E}">
        <p14:creationId xmlns:p14="http://schemas.microsoft.com/office/powerpoint/2010/main" val="855687164"/>
      </p:ext>
    </p:extLst>
  </p:cSld>
  <p:clrMapOvr>
    <a:masterClrMapping/>
  </p:clrMapOvr>
</p:sld>
</file>

<file path=ppt/slides/slide18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a:xfrm>
            <a:off x="3124200" y="6248400"/>
            <a:ext cx="2895600" cy="457200"/>
          </a:xfrm>
        </p:spPr>
        <p:txBody>
          <a:bodyPr/>
          <a:lstStyle/>
          <a:p>
            <a:pPr>
              <a:defRPr/>
            </a:pPr>
            <a:r>
              <a:rPr lang="en-US" b="0" dirty="0">
                <a:latin typeface="Arial" pitchFamily="34" charset="0"/>
                <a:cs typeface="+mn-cs"/>
              </a:rPr>
              <a:t>Art of Multiprocessor Programming</a:t>
            </a:r>
          </a:p>
        </p:txBody>
      </p:sp>
      <p:sp>
        <p:nvSpPr>
          <p:cNvPr id="5" name="Slide Number Placeholder 4"/>
          <p:cNvSpPr>
            <a:spLocks noGrp="1"/>
          </p:cNvSpPr>
          <p:nvPr>
            <p:ph type="sldNum" sz="quarter" idx="11"/>
          </p:nvPr>
        </p:nvSpPr>
        <p:spPr>
          <a:xfrm>
            <a:off x="6553200" y="6248400"/>
            <a:ext cx="1905000" cy="457200"/>
          </a:xfrm>
        </p:spPr>
        <p:txBody>
          <a:bodyPr/>
          <a:lstStyle/>
          <a:p>
            <a:pPr>
              <a:defRPr/>
            </a:pPr>
            <a:fld id="{D2C442E2-4958-40A2-BA5A-020F2A8B8699}" type="slidenum">
              <a:rPr lang="x-none" b="0">
                <a:latin typeface="Arial" pitchFamily="34" charset="0"/>
                <a:cs typeface="+mn-cs"/>
              </a:rPr>
              <a:pPr>
                <a:defRPr/>
              </a:pPr>
              <a:t>187</a:t>
            </a:fld>
            <a:endParaRPr lang="en-US" b="0" dirty="0">
              <a:latin typeface="Arial" pitchFamily="34" charset="0"/>
              <a:cs typeface="+mn-cs"/>
            </a:endParaRPr>
          </a:p>
        </p:txBody>
      </p:sp>
      <p:sp>
        <p:nvSpPr>
          <p:cNvPr id="185348" name="Rectangle 2"/>
          <p:cNvSpPr>
            <a:spLocks noGrp="1" noChangeArrowheads="1"/>
          </p:cNvSpPr>
          <p:nvPr>
            <p:ph type="title" idx="4294967295"/>
          </p:nvPr>
        </p:nvSpPr>
        <p:spPr/>
        <p:txBody>
          <a:bodyPr/>
          <a:lstStyle/>
          <a:p>
            <a:pPr eaLnBrk="1" hangingPunct="1"/>
            <a:r>
              <a:rPr lang="en-US" dirty="0"/>
              <a:t>Memory Barriers</a:t>
            </a:r>
          </a:p>
        </p:txBody>
      </p:sp>
      <p:pic>
        <p:nvPicPr>
          <p:cNvPr id="6" name="Picture 7"/>
          <p:cNvPicPr>
            <a:picLocks noChangeAspect="1" noChangeArrowheads="1"/>
          </p:cNvPicPr>
          <p:nvPr/>
        </p:nvPicPr>
        <p:blipFill>
          <a:blip r:embed="rId3" cstate="print"/>
          <a:srcRect/>
          <a:stretch>
            <a:fillRect/>
          </a:stretch>
        </p:blipFill>
        <p:spPr bwMode="auto">
          <a:xfrm>
            <a:off x="655638" y="6157913"/>
            <a:ext cx="587375" cy="587375"/>
          </a:xfrm>
          <a:prstGeom prst="rect">
            <a:avLst/>
          </a:prstGeom>
          <a:noFill/>
          <a:ln w="9525">
            <a:noFill/>
            <a:miter lim="800000"/>
            <a:headEnd/>
            <a:tailEnd/>
          </a:ln>
        </p:spPr>
      </p:pic>
      <p:sp>
        <p:nvSpPr>
          <p:cNvPr id="2" name="TextBox 1">
            <a:extLst>
              <a:ext uri="{FF2B5EF4-FFF2-40B4-BE49-F238E27FC236}">
                <a16:creationId xmlns:a16="http://schemas.microsoft.com/office/drawing/2014/main" id="{A697BACF-1326-A844-B047-DB638D82734E}"/>
              </a:ext>
            </a:extLst>
          </p:cNvPr>
          <p:cNvSpPr txBox="1"/>
          <p:nvPr/>
        </p:nvSpPr>
        <p:spPr bwMode="auto">
          <a:xfrm>
            <a:off x="655638" y="1315946"/>
            <a:ext cx="5017802" cy="523220"/>
          </a:xfrm>
          <a:prstGeom prst="rect">
            <a:avLst/>
          </a:prstGeom>
          <a:solidFill>
            <a:schemeClr val="tx1"/>
          </a:solidFill>
          <a:ln w="76200">
            <a:solidFill>
              <a:srgbClr val="FF0000"/>
            </a:solidFill>
            <a:miter lim="800000"/>
            <a:headEnd/>
            <a:tailEnd/>
          </a:ln>
          <a:effectLst>
            <a:outerShdw blurRad="50800" dist="38100" dir="2700000" algn="tl" rotWithShape="0">
              <a:prstClr val="black">
                <a:alpha val="40000"/>
              </a:prstClr>
            </a:outerShdw>
          </a:effec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2800" b="0" dirty="0">
                <a:solidFill>
                  <a:srgbClr val="FFFF00"/>
                </a:solidFill>
              </a:rPr>
              <a:t>Memory barrier instruction will</a:t>
            </a:r>
            <a:endParaRPr lang="en-US" sz="2800" b="0" i="1" dirty="0">
              <a:solidFill>
                <a:srgbClr val="FFFF00"/>
              </a:solidFill>
              <a:latin typeface="Arial" panose="020B0604020202020204" pitchFamily="34" charset="0"/>
              <a:cs typeface="Arial" panose="020B0604020202020204" pitchFamily="34" charset="0"/>
            </a:endParaRPr>
          </a:p>
        </p:txBody>
      </p:sp>
      <p:sp>
        <p:nvSpPr>
          <p:cNvPr id="3" name="TextBox 2">
            <a:extLst>
              <a:ext uri="{FF2B5EF4-FFF2-40B4-BE49-F238E27FC236}">
                <a16:creationId xmlns:a16="http://schemas.microsoft.com/office/drawing/2014/main" id="{12D4927B-9537-4536-9647-66603CD01FAC}"/>
              </a:ext>
            </a:extLst>
          </p:cNvPr>
          <p:cNvSpPr txBox="1"/>
          <p:nvPr/>
        </p:nvSpPr>
        <p:spPr bwMode="auto">
          <a:xfrm>
            <a:off x="1341438" y="3429000"/>
            <a:ext cx="3962944" cy="523220"/>
          </a:xfrm>
          <a:prstGeom prst="rect">
            <a:avLst/>
          </a:prstGeom>
          <a:solidFill>
            <a:schemeClr val="tx1"/>
          </a:solidFill>
          <a:ln w="76200">
            <a:solidFill>
              <a:srgbClr val="FFC000"/>
            </a:solidFill>
            <a:miter lim="800000"/>
            <a:headEnd/>
            <a:tailEnd/>
          </a:ln>
          <a:effectLst>
            <a:outerShdw blurRad="50800" dist="38100" dir="2700000" algn="tl" rotWithShape="0">
              <a:prstClr val="black">
                <a:alpha val="40000"/>
              </a:prstClr>
            </a:outerShdw>
          </a:effec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2800" b="0" dirty="0">
                <a:solidFill>
                  <a:srgbClr val="FFFF00"/>
                </a:solidFill>
              </a:rPr>
              <a:t>Bring caches up to date</a:t>
            </a:r>
            <a:endParaRPr lang="en-US" sz="2800" b="0" dirty="0">
              <a:solidFill>
                <a:srgbClr val="FFFF00"/>
              </a:solidFill>
              <a:latin typeface="Arial" panose="020B0604020202020204" pitchFamily="34" charset="0"/>
              <a:cs typeface="Arial" panose="020B0604020202020204" pitchFamily="34" charset="0"/>
            </a:endParaRPr>
          </a:p>
        </p:txBody>
      </p:sp>
      <p:sp>
        <p:nvSpPr>
          <p:cNvPr id="7" name="TextBox 3">
            <a:extLst>
              <a:ext uri="{FF2B5EF4-FFF2-40B4-BE49-F238E27FC236}">
                <a16:creationId xmlns:a16="http://schemas.microsoft.com/office/drawing/2014/main" id="{D1A6676C-FC52-65DC-26E9-932453120839}"/>
              </a:ext>
            </a:extLst>
          </p:cNvPr>
          <p:cNvSpPr txBox="1"/>
          <p:nvPr/>
        </p:nvSpPr>
        <p:spPr bwMode="auto">
          <a:xfrm>
            <a:off x="1243014" y="2390685"/>
            <a:ext cx="2936958" cy="523220"/>
          </a:xfrm>
          <a:prstGeom prst="rect">
            <a:avLst/>
          </a:prstGeom>
          <a:solidFill>
            <a:schemeClr val="tx1"/>
          </a:solidFill>
          <a:ln w="76200">
            <a:solidFill>
              <a:schemeClr val="accent2">
                <a:lumMod val="40000"/>
                <a:lumOff val="60000"/>
              </a:schemeClr>
            </a:solidFill>
            <a:miter lim="800000"/>
            <a:headEnd/>
            <a:tailEnd/>
          </a:ln>
          <a:effectLst>
            <a:outerShdw blurRad="50800" dist="38100" dir="2700000" algn="tl" rotWithShape="0">
              <a:prstClr val="black">
                <a:alpha val="40000"/>
              </a:prstClr>
            </a:outerShdw>
          </a:effec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spcBef>
                <a:spcPts val="600"/>
              </a:spcBef>
              <a:buClr>
                <a:schemeClr val="accent6"/>
              </a:buClr>
            </a:pPr>
            <a:r>
              <a:rPr lang="en-US" sz="2800" b="0" dirty="0">
                <a:solidFill>
                  <a:srgbClr val="FFFF00"/>
                </a:solidFill>
              </a:rPr>
              <a:t>Flush write buffer</a:t>
            </a:r>
            <a:endParaRPr lang="en-US" sz="2800" b="0" dirty="0">
              <a:solidFill>
                <a:srgbClr val="FFFF00"/>
              </a:solidFill>
              <a:cs typeface="Arial"/>
            </a:endParaRPr>
          </a:p>
        </p:txBody>
      </p:sp>
      <p:sp>
        <p:nvSpPr>
          <p:cNvPr id="8" name="TextBox 7">
            <a:extLst>
              <a:ext uri="{FF2B5EF4-FFF2-40B4-BE49-F238E27FC236}">
                <a16:creationId xmlns:a16="http://schemas.microsoft.com/office/drawing/2014/main" id="{49D5469A-A397-957A-648D-D7C64ABB9CE3}"/>
              </a:ext>
            </a:extLst>
          </p:cNvPr>
          <p:cNvSpPr txBox="1"/>
          <p:nvPr/>
        </p:nvSpPr>
        <p:spPr bwMode="auto">
          <a:xfrm>
            <a:off x="655638" y="4476421"/>
            <a:ext cx="5062604" cy="523220"/>
          </a:xfrm>
          <a:prstGeom prst="rect">
            <a:avLst/>
          </a:prstGeom>
          <a:solidFill>
            <a:schemeClr val="tx1"/>
          </a:solidFill>
          <a:ln w="76200">
            <a:solidFill>
              <a:srgbClr val="FF66FF"/>
            </a:solidFill>
            <a:miter lim="800000"/>
            <a:headEnd/>
            <a:tailEnd/>
          </a:ln>
          <a:effectLst>
            <a:outerShdw blurRad="50800" dist="38100" dir="2700000" algn="tl" rotWithShape="0">
              <a:prstClr val="black">
                <a:alpha val="40000"/>
              </a:prstClr>
            </a:outerShdw>
          </a:effec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2800" b="0" dirty="0">
                <a:solidFill>
                  <a:srgbClr val="FFFF00"/>
                </a:solidFill>
              </a:rPr>
              <a:t>Compilers often do this for you</a:t>
            </a:r>
            <a:endParaRPr lang="en-US" sz="2800" b="0" dirty="0">
              <a:solidFill>
                <a:srgbClr val="FFFF00"/>
              </a:solidFill>
              <a:latin typeface="Arial" panose="020B0604020202020204" pitchFamily="34" charset="0"/>
              <a:cs typeface="Arial" panose="020B0604020202020204" pitchFamily="34" charset="0"/>
            </a:endParaRPr>
          </a:p>
        </p:txBody>
      </p:sp>
      <p:sp>
        <p:nvSpPr>
          <p:cNvPr id="9" name="TextBox 8">
            <a:extLst>
              <a:ext uri="{FF2B5EF4-FFF2-40B4-BE49-F238E27FC236}">
                <a16:creationId xmlns:a16="http://schemas.microsoft.com/office/drawing/2014/main" id="{D9D7A843-15A1-4B2B-E26E-6682B9E96BD9}"/>
              </a:ext>
            </a:extLst>
          </p:cNvPr>
          <p:cNvSpPr txBox="1"/>
          <p:nvPr/>
        </p:nvSpPr>
        <p:spPr bwMode="auto">
          <a:xfrm>
            <a:off x="1341438" y="5532947"/>
            <a:ext cx="6003567" cy="523220"/>
          </a:xfrm>
          <a:prstGeom prst="rect">
            <a:avLst/>
          </a:prstGeom>
          <a:solidFill>
            <a:schemeClr val="tx1"/>
          </a:solidFill>
          <a:ln w="76200">
            <a:solidFill>
              <a:srgbClr val="00CC99"/>
            </a:solidFill>
            <a:miter lim="800000"/>
            <a:headEnd/>
            <a:tailEnd/>
          </a:ln>
          <a:effectLst>
            <a:outerShdw blurRad="50800" dist="38100" dir="2700000" algn="tl" rotWithShape="0">
              <a:prstClr val="black">
                <a:alpha val="40000"/>
              </a:prstClr>
            </a:outerShdw>
          </a:effec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2800" b="0" dirty="0">
                <a:solidFill>
                  <a:srgbClr val="FFFF00"/>
                </a:solidFill>
              </a:rPr>
              <a:t>Entering and leaving critical sections</a:t>
            </a:r>
            <a:endParaRPr lang="en-US" sz="2800" b="0" dirty="0">
              <a:solidFill>
                <a:srgbClr val="FFFF00"/>
              </a:solidFill>
              <a:latin typeface="Arial" panose="020B0604020202020204" pitchFamily="34" charset="0"/>
              <a:cs typeface="Arial" panose="020B0604020202020204"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8"/>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7" grpId="0" animBg="1"/>
      <p:bldP spid="8" grpId="0" animBg="1"/>
      <p:bldP spid="9" grpId="0" animBg="1"/>
    </p:bldLst>
  </p:timing>
</p:sld>
</file>

<file path=ppt/slides/slide18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a:xfrm>
            <a:off x="3124200" y="6248400"/>
            <a:ext cx="2895600" cy="457200"/>
          </a:xfrm>
        </p:spPr>
        <p:txBody>
          <a:bodyPr/>
          <a:lstStyle/>
          <a:p>
            <a:pPr>
              <a:defRPr/>
            </a:pPr>
            <a:r>
              <a:rPr lang="en-US" b="0" dirty="0">
                <a:latin typeface="Arial" pitchFamily="34" charset="0"/>
                <a:cs typeface="+mn-cs"/>
              </a:rPr>
              <a:t>Art of Multiprocessor Programming</a:t>
            </a:r>
          </a:p>
        </p:txBody>
      </p:sp>
      <p:sp>
        <p:nvSpPr>
          <p:cNvPr id="5" name="Slide Number Placeholder 4"/>
          <p:cNvSpPr>
            <a:spLocks noGrp="1"/>
          </p:cNvSpPr>
          <p:nvPr>
            <p:ph type="sldNum" sz="quarter" idx="11"/>
          </p:nvPr>
        </p:nvSpPr>
        <p:spPr>
          <a:xfrm>
            <a:off x="6553200" y="6248400"/>
            <a:ext cx="1905000" cy="457200"/>
          </a:xfrm>
        </p:spPr>
        <p:txBody>
          <a:bodyPr/>
          <a:lstStyle/>
          <a:p>
            <a:pPr>
              <a:defRPr/>
            </a:pPr>
            <a:fld id="{A1AB7C23-2B6C-405D-B05B-3D79EFCE17CD}" type="slidenum">
              <a:rPr lang="x-none" b="0">
                <a:latin typeface="Arial" pitchFamily="34" charset="0"/>
                <a:cs typeface="+mn-cs"/>
              </a:rPr>
              <a:pPr>
                <a:defRPr/>
              </a:pPr>
              <a:t>188</a:t>
            </a:fld>
            <a:endParaRPr lang="en-US" b="0" dirty="0">
              <a:latin typeface="Arial" pitchFamily="34" charset="0"/>
              <a:cs typeface="+mn-cs"/>
            </a:endParaRPr>
          </a:p>
        </p:txBody>
      </p:sp>
      <p:sp>
        <p:nvSpPr>
          <p:cNvPr id="186372" name="Rectangle 2"/>
          <p:cNvSpPr>
            <a:spLocks noGrp="1" noChangeArrowheads="1"/>
          </p:cNvSpPr>
          <p:nvPr>
            <p:ph type="title" idx="4294967295"/>
          </p:nvPr>
        </p:nvSpPr>
        <p:spPr/>
        <p:txBody>
          <a:bodyPr/>
          <a:lstStyle/>
          <a:p>
            <a:pPr eaLnBrk="1" hangingPunct="1"/>
            <a:r>
              <a:rPr lang="en-US" dirty="0"/>
              <a:t>Volatile Variables </a:t>
            </a:r>
          </a:p>
        </p:txBody>
      </p:sp>
      <p:pic>
        <p:nvPicPr>
          <p:cNvPr id="6" name="Picture 7"/>
          <p:cNvPicPr>
            <a:picLocks noChangeAspect="1" noChangeArrowheads="1"/>
          </p:cNvPicPr>
          <p:nvPr/>
        </p:nvPicPr>
        <p:blipFill>
          <a:blip r:embed="rId3" cstate="print"/>
          <a:srcRect/>
          <a:stretch>
            <a:fillRect/>
          </a:stretch>
        </p:blipFill>
        <p:spPr bwMode="auto">
          <a:xfrm>
            <a:off x="655638" y="6157913"/>
            <a:ext cx="587375" cy="587375"/>
          </a:xfrm>
          <a:prstGeom prst="rect">
            <a:avLst/>
          </a:prstGeom>
          <a:noFill/>
          <a:ln w="9525">
            <a:noFill/>
            <a:miter lim="800000"/>
            <a:headEnd/>
            <a:tailEnd/>
          </a:ln>
        </p:spPr>
      </p:pic>
      <p:sp>
        <p:nvSpPr>
          <p:cNvPr id="2" name="TextBox 1">
            <a:extLst>
              <a:ext uri="{FF2B5EF4-FFF2-40B4-BE49-F238E27FC236}">
                <a16:creationId xmlns:a16="http://schemas.microsoft.com/office/drawing/2014/main" id="{E385DA0E-A943-BAB4-91D6-871E3EAA8EC1}"/>
              </a:ext>
            </a:extLst>
          </p:cNvPr>
          <p:cNvSpPr txBox="1"/>
          <p:nvPr/>
        </p:nvSpPr>
        <p:spPr bwMode="auto">
          <a:xfrm>
            <a:off x="653262" y="1718497"/>
            <a:ext cx="8033538" cy="954107"/>
          </a:xfrm>
          <a:prstGeom prst="rect">
            <a:avLst/>
          </a:prstGeom>
          <a:solidFill>
            <a:schemeClr val="tx1"/>
          </a:solidFill>
          <a:ln w="76200">
            <a:solidFill>
              <a:srgbClr val="FF000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eaLnBrk="1" hangingPunct="1"/>
            <a:r>
              <a:rPr lang="en-US" sz="2800" b="0" dirty="0">
                <a:solidFill>
                  <a:srgbClr val="FFFF00"/>
                </a:solidFill>
              </a:rPr>
              <a:t>In Java, can ask compiler to keep a variable up-to-date by declaring it </a:t>
            </a:r>
            <a:r>
              <a:rPr lang="en-US" sz="2800" dirty="0">
                <a:solidFill>
                  <a:schemeClr val="bg1"/>
                </a:solidFill>
                <a:latin typeface="Courier New" panose="02070309020205020404" pitchFamily="49" charset="0"/>
                <a:cs typeface="Courier New" panose="02070309020205020404" pitchFamily="49" charset="0"/>
              </a:rPr>
              <a:t>volatile</a:t>
            </a:r>
          </a:p>
        </p:txBody>
      </p:sp>
      <p:sp>
        <p:nvSpPr>
          <p:cNvPr id="3" name="TextBox 2">
            <a:extLst>
              <a:ext uri="{FF2B5EF4-FFF2-40B4-BE49-F238E27FC236}">
                <a16:creationId xmlns:a16="http://schemas.microsoft.com/office/drawing/2014/main" id="{AB13BDBF-2C63-52D5-40C3-6ABBAE55FEBA}"/>
              </a:ext>
            </a:extLst>
          </p:cNvPr>
          <p:cNvSpPr txBox="1"/>
          <p:nvPr/>
        </p:nvSpPr>
        <p:spPr bwMode="auto">
          <a:xfrm>
            <a:off x="653262" y="3687922"/>
            <a:ext cx="6728305" cy="954107"/>
          </a:xfrm>
          <a:prstGeom prst="rect">
            <a:avLst/>
          </a:prstGeom>
          <a:solidFill>
            <a:schemeClr val="tx1"/>
          </a:solidFill>
          <a:ln w="76200">
            <a:solidFill>
              <a:srgbClr val="FFC00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2800" b="0" dirty="0">
                <a:solidFill>
                  <a:srgbClr val="FFFF00"/>
                </a:solidFill>
              </a:rPr>
              <a:t>Inhibits reordering, removing from loops, &amp; other </a:t>
            </a:r>
            <a:r>
              <a:rPr lang="en-US" sz="2800" b="0" dirty="0">
                <a:solidFill>
                  <a:srgbClr val="FFFF00"/>
                </a:solidFill>
                <a:latin typeface="Arial" pitchFamily="34" charset="0"/>
              </a:rPr>
              <a:t>“compiler </a:t>
            </a:r>
            <a:r>
              <a:rPr lang="en-US" sz="2800" b="0" dirty="0">
                <a:solidFill>
                  <a:srgbClr val="FFFF00"/>
                </a:solidFill>
              </a:rPr>
              <a:t>optimizations</a:t>
            </a:r>
            <a:r>
              <a:rPr lang="en-US" sz="2800" b="0" dirty="0">
                <a:solidFill>
                  <a:srgbClr val="FFFF00"/>
                </a:solidFill>
                <a:latin typeface="Arial" pitchFamily="34" charset="0"/>
              </a:rPr>
              <a:t>”</a:t>
            </a:r>
            <a:endParaRPr lang="en-US" sz="2800" b="0" dirty="0">
              <a:solidFill>
                <a:srgbClr val="FFFF00"/>
              </a:solidFill>
              <a:latin typeface="Arial" panose="020B0604020202020204" pitchFamily="34" charset="0"/>
              <a:cs typeface="Arial" panose="020B0604020202020204" pitchFamily="34" charset="0"/>
            </a:endParaRPr>
          </a:p>
        </p:txBody>
      </p:sp>
      <p:sp>
        <p:nvSpPr>
          <p:cNvPr id="7" name="TextBox 3">
            <a:extLst>
              <a:ext uri="{FF2B5EF4-FFF2-40B4-BE49-F238E27FC236}">
                <a16:creationId xmlns:a16="http://schemas.microsoft.com/office/drawing/2014/main" id="{E50AE210-1146-482B-C6EE-67ACC5B34E35}"/>
              </a:ext>
            </a:extLst>
          </p:cNvPr>
          <p:cNvSpPr txBox="1"/>
          <p:nvPr/>
        </p:nvSpPr>
        <p:spPr bwMode="auto">
          <a:xfrm>
            <a:off x="653262" y="2918653"/>
            <a:ext cx="6492330" cy="523220"/>
          </a:xfrm>
          <a:prstGeom prst="rect">
            <a:avLst/>
          </a:prstGeom>
          <a:solidFill>
            <a:schemeClr val="tx1"/>
          </a:solidFill>
          <a:ln w="76200">
            <a:solidFill>
              <a:schemeClr val="accent2">
                <a:lumMod val="40000"/>
                <a:lumOff val="60000"/>
              </a:schemeClr>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spcBef>
                <a:spcPts val="600"/>
              </a:spcBef>
              <a:buClr>
                <a:schemeClr val="accent6"/>
              </a:buClr>
            </a:pPr>
            <a:r>
              <a:rPr lang="en-US" sz="2800" b="0" dirty="0">
                <a:solidFill>
                  <a:srgbClr val="FFFF00"/>
                </a:solidFill>
              </a:rPr>
              <a:t>Adds a memory barrier after each store</a:t>
            </a:r>
            <a:endParaRPr lang="en-US" sz="2800" b="0" dirty="0">
              <a:solidFill>
                <a:srgbClr val="FFFF00"/>
              </a:solidFill>
              <a:cs typeface="Arial"/>
            </a:endParaRPr>
          </a:p>
        </p:txBody>
      </p:sp>
      <p:sp>
        <p:nvSpPr>
          <p:cNvPr id="8" name="TextBox 7">
            <a:extLst>
              <a:ext uri="{FF2B5EF4-FFF2-40B4-BE49-F238E27FC236}">
                <a16:creationId xmlns:a16="http://schemas.microsoft.com/office/drawing/2014/main" id="{A72222BF-8B15-DD28-88D2-C4ED98F00CC9}"/>
              </a:ext>
            </a:extLst>
          </p:cNvPr>
          <p:cNvSpPr txBox="1"/>
          <p:nvPr/>
        </p:nvSpPr>
        <p:spPr bwMode="auto">
          <a:xfrm>
            <a:off x="653262" y="4888078"/>
            <a:ext cx="4644833" cy="523220"/>
          </a:xfrm>
          <a:prstGeom prst="rect">
            <a:avLst/>
          </a:prstGeom>
          <a:solidFill>
            <a:schemeClr val="tx1"/>
          </a:solidFill>
          <a:ln w="76200">
            <a:solidFill>
              <a:srgbClr val="FF66FF"/>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r>
              <a:rPr lang="en-US" sz="2800" b="0" dirty="0">
                <a:solidFill>
                  <a:srgbClr val="FFFF00"/>
                </a:solidFill>
              </a:rPr>
              <a:t>Will discuss in detail later</a:t>
            </a:r>
            <a:endParaRPr lang="en-US" sz="2800" b="0" dirty="0">
              <a:solidFill>
                <a:srgbClr val="FFFF00"/>
              </a:solidFill>
              <a:latin typeface="Arial" panose="020B0604020202020204" pitchFamily="34" charset="0"/>
              <a:cs typeface="Arial" panose="020B0604020202020204"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7" grpId="0" animBg="1"/>
      <p:bldP spid="8" grpId="0" animBg="1"/>
    </p:bldLst>
  </p:timing>
</p:sld>
</file>

<file path=ppt/slides/slide18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a:xfrm>
            <a:off x="3124200" y="6248400"/>
            <a:ext cx="2895600" cy="457200"/>
          </a:xfrm>
        </p:spPr>
        <p:txBody>
          <a:bodyPr/>
          <a:lstStyle/>
          <a:p>
            <a:pPr>
              <a:defRPr/>
            </a:pPr>
            <a:r>
              <a:rPr lang="en-US" b="0" dirty="0">
                <a:solidFill>
                  <a:schemeClr val="tx1"/>
                </a:solidFill>
                <a:latin typeface="Arial" pitchFamily="34" charset="0"/>
                <a:cs typeface="+mn-cs"/>
              </a:rPr>
              <a:t>Art of Multiprocessor Programming</a:t>
            </a:r>
          </a:p>
        </p:txBody>
      </p:sp>
      <p:sp>
        <p:nvSpPr>
          <p:cNvPr id="5" name="Slide Number Placeholder 4"/>
          <p:cNvSpPr>
            <a:spLocks noGrp="1"/>
          </p:cNvSpPr>
          <p:nvPr>
            <p:ph type="sldNum" sz="quarter" idx="11"/>
          </p:nvPr>
        </p:nvSpPr>
        <p:spPr>
          <a:xfrm>
            <a:off x="6553200" y="6248400"/>
            <a:ext cx="1905000" cy="457200"/>
          </a:xfrm>
        </p:spPr>
        <p:txBody>
          <a:bodyPr/>
          <a:lstStyle/>
          <a:p>
            <a:pPr>
              <a:defRPr/>
            </a:pPr>
            <a:fld id="{F26F5394-B8ED-4F06-ACAD-D4E9DE1EF6D8}" type="slidenum">
              <a:rPr lang="x-none" b="0">
                <a:solidFill>
                  <a:schemeClr val="tx1"/>
                </a:solidFill>
                <a:latin typeface="Arial" pitchFamily="34" charset="0"/>
                <a:cs typeface="+mn-cs"/>
              </a:rPr>
              <a:pPr>
                <a:defRPr/>
              </a:pPr>
              <a:t>189</a:t>
            </a:fld>
            <a:endParaRPr lang="en-US" b="0" dirty="0">
              <a:solidFill>
                <a:schemeClr val="tx1"/>
              </a:solidFill>
              <a:latin typeface="Arial" pitchFamily="34" charset="0"/>
              <a:cs typeface="+mn-cs"/>
            </a:endParaRPr>
          </a:p>
        </p:txBody>
      </p:sp>
      <p:sp>
        <p:nvSpPr>
          <p:cNvPr id="187396" name="Rectangle 2"/>
          <p:cNvSpPr>
            <a:spLocks noGrp="1" noChangeArrowheads="1"/>
          </p:cNvSpPr>
          <p:nvPr>
            <p:ph type="title" idx="4294967295"/>
          </p:nvPr>
        </p:nvSpPr>
        <p:spPr/>
        <p:txBody>
          <a:bodyPr/>
          <a:lstStyle/>
          <a:p>
            <a:pPr eaLnBrk="1" hangingPunct="1"/>
            <a:r>
              <a:rPr lang="en-US" sz="4000" dirty="0"/>
              <a:t>Summary: Real-World</a:t>
            </a:r>
          </a:p>
        </p:txBody>
      </p:sp>
      <p:pic>
        <p:nvPicPr>
          <p:cNvPr id="6" name="Picture 7"/>
          <p:cNvPicPr>
            <a:picLocks noChangeAspect="1" noChangeArrowheads="1"/>
          </p:cNvPicPr>
          <p:nvPr/>
        </p:nvPicPr>
        <p:blipFill>
          <a:blip r:embed="rId3" cstate="print"/>
          <a:srcRect/>
          <a:stretch>
            <a:fillRect/>
          </a:stretch>
        </p:blipFill>
        <p:spPr bwMode="auto">
          <a:xfrm>
            <a:off x="655638" y="6157913"/>
            <a:ext cx="587375" cy="587375"/>
          </a:xfrm>
          <a:prstGeom prst="rect">
            <a:avLst/>
          </a:prstGeom>
          <a:noFill/>
          <a:ln w="9525">
            <a:noFill/>
            <a:miter lim="800000"/>
            <a:headEnd/>
            <a:tailEnd/>
          </a:ln>
        </p:spPr>
      </p:pic>
      <p:sp>
        <p:nvSpPr>
          <p:cNvPr id="2" name="TextBox 1">
            <a:extLst>
              <a:ext uri="{FF2B5EF4-FFF2-40B4-BE49-F238E27FC236}">
                <a16:creationId xmlns:a16="http://schemas.microsoft.com/office/drawing/2014/main" id="{89BFFFC1-7B94-57F5-CF83-C6F2236246B5}"/>
              </a:ext>
            </a:extLst>
          </p:cNvPr>
          <p:cNvSpPr txBox="1"/>
          <p:nvPr/>
        </p:nvSpPr>
        <p:spPr bwMode="auto">
          <a:xfrm>
            <a:off x="588475" y="2298162"/>
            <a:ext cx="7502333" cy="523220"/>
          </a:xfrm>
          <a:prstGeom prst="rect">
            <a:avLst/>
          </a:prstGeom>
          <a:solidFill>
            <a:schemeClr val="tx1"/>
          </a:solidFill>
          <a:ln w="76200">
            <a:solidFill>
              <a:srgbClr val="FF000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eaLnBrk="1" hangingPunct="1"/>
            <a:r>
              <a:rPr lang="en-US" sz="2800" b="0" dirty="0">
                <a:solidFill>
                  <a:srgbClr val="FFFF00"/>
                </a:solidFill>
              </a:rPr>
              <a:t>Hardware </a:t>
            </a:r>
            <a:r>
              <a:rPr lang="en-US" sz="2800" b="0" i="1" dirty="0">
                <a:solidFill>
                  <a:schemeClr val="bg1"/>
                </a:solidFill>
              </a:rPr>
              <a:t>weaker</a:t>
            </a:r>
            <a:r>
              <a:rPr lang="en-US" sz="2800" b="0" dirty="0">
                <a:solidFill>
                  <a:srgbClr val="FFFF00"/>
                </a:solidFill>
              </a:rPr>
              <a:t> than sequential consistency</a:t>
            </a:r>
            <a:endParaRPr lang="en-US" sz="2800" b="0" dirty="0">
              <a:solidFill>
                <a:srgbClr val="FFFF00"/>
              </a:solidFill>
              <a:latin typeface="Courier New" panose="02070309020205020404" pitchFamily="49" charset="0"/>
              <a:cs typeface="Courier New" panose="02070309020205020404" pitchFamily="49" charset="0"/>
            </a:endParaRPr>
          </a:p>
        </p:txBody>
      </p:sp>
      <p:sp>
        <p:nvSpPr>
          <p:cNvPr id="3" name="TextBox 2">
            <a:extLst>
              <a:ext uri="{FF2B5EF4-FFF2-40B4-BE49-F238E27FC236}">
                <a16:creationId xmlns:a16="http://schemas.microsoft.com/office/drawing/2014/main" id="{42B3B0BB-DAC2-C318-051A-CFDC7A37F7B5}"/>
              </a:ext>
            </a:extLst>
          </p:cNvPr>
          <p:cNvSpPr txBox="1"/>
          <p:nvPr/>
        </p:nvSpPr>
        <p:spPr bwMode="auto">
          <a:xfrm>
            <a:off x="588475" y="4267587"/>
            <a:ext cx="7502333" cy="523220"/>
          </a:xfrm>
          <a:prstGeom prst="rect">
            <a:avLst/>
          </a:prstGeom>
          <a:solidFill>
            <a:schemeClr val="tx1"/>
          </a:solidFill>
          <a:ln w="76200">
            <a:solidFill>
              <a:srgbClr val="FFC00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2800" b="0" dirty="0">
                <a:solidFill>
                  <a:srgbClr val="FFFF00"/>
                </a:solidFill>
              </a:rPr>
              <a:t>Linearizability better fit for high-level software</a:t>
            </a:r>
            <a:endParaRPr lang="en-US" sz="2800" b="0" dirty="0">
              <a:solidFill>
                <a:srgbClr val="FFFF00"/>
              </a:solidFill>
              <a:latin typeface="Arial" panose="020B0604020202020204" pitchFamily="34" charset="0"/>
              <a:cs typeface="Arial" panose="020B0604020202020204" pitchFamily="34" charset="0"/>
            </a:endParaRPr>
          </a:p>
        </p:txBody>
      </p:sp>
      <p:sp>
        <p:nvSpPr>
          <p:cNvPr id="7" name="TextBox 3">
            <a:extLst>
              <a:ext uri="{FF2B5EF4-FFF2-40B4-BE49-F238E27FC236}">
                <a16:creationId xmlns:a16="http://schemas.microsoft.com/office/drawing/2014/main" id="{D2487B54-F706-ABBA-5376-D62D5AF4C06F}"/>
              </a:ext>
            </a:extLst>
          </p:cNvPr>
          <p:cNvSpPr txBox="1"/>
          <p:nvPr/>
        </p:nvSpPr>
        <p:spPr bwMode="auto">
          <a:xfrm>
            <a:off x="588474" y="3282874"/>
            <a:ext cx="6889427" cy="523220"/>
          </a:xfrm>
          <a:prstGeom prst="rect">
            <a:avLst/>
          </a:prstGeom>
          <a:solidFill>
            <a:schemeClr val="tx1"/>
          </a:solidFill>
          <a:ln w="76200">
            <a:solidFill>
              <a:schemeClr val="accent2">
                <a:lumMod val="40000"/>
                <a:lumOff val="60000"/>
              </a:schemeClr>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spcBef>
                <a:spcPts val="600"/>
              </a:spcBef>
              <a:buClr>
                <a:schemeClr val="accent6"/>
              </a:buClr>
            </a:pPr>
            <a:r>
              <a:rPr lang="en-US" sz="2800" b="0" dirty="0">
                <a:solidFill>
                  <a:srgbClr val="FFFF00"/>
                </a:solidFill>
              </a:rPr>
              <a:t>Can get sequential consistency at a price</a:t>
            </a:r>
            <a:endParaRPr lang="en-US" sz="2800" b="0" dirty="0">
              <a:solidFill>
                <a:srgbClr val="FFFF00"/>
              </a:solidFill>
              <a:cs typeface="Aria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7" grpId="0" animBg="1"/>
    </p:bldLst>
  </p:timing>
</p:sld>
</file>

<file path=ppt/slides/slide19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Footer Placeholder 3"/>
          <p:cNvSpPr>
            <a:spLocks noGrp="1"/>
          </p:cNvSpPr>
          <p:nvPr>
            <p:ph type="ftr" sz="quarter" idx="10"/>
          </p:nvPr>
        </p:nvSpPr>
        <p:spPr>
          <a:xfrm>
            <a:off x="3124200" y="6248400"/>
            <a:ext cx="2895600" cy="457200"/>
          </a:xfrm>
        </p:spPr>
        <p:txBody>
          <a:bodyPr/>
          <a:lstStyle/>
          <a:p>
            <a:pPr>
              <a:defRPr/>
            </a:pPr>
            <a:r>
              <a:rPr lang="en-US" b="0" dirty="0">
                <a:latin typeface="Arial" pitchFamily="34" charset="0"/>
                <a:cs typeface="+mn-cs"/>
              </a:rPr>
              <a:t>Art of Multiprocessor Programming</a:t>
            </a:r>
          </a:p>
        </p:txBody>
      </p:sp>
      <p:sp>
        <p:nvSpPr>
          <p:cNvPr id="6" name="Slide Number Placeholder 4"/>
          <p:cNvSpPr>
            <a:spLocks noGrp="1"/>
          </p:cNvSpPr>
          <p:nvPr>
            <p:ph type="sldNum" sz="quarter" idx="11"/>
          </p:nvPr>
        </p:nvSpPr>
        <p:spPr>
          <a:xfrm>
            <a:off x="6553200" y="6248400"/>
            <a:ext cx="1905000" cy="457200"/>
          </a:xfrm>
        </p:spPr>
        <p:txBody>
          <a:bodyPr/>
          <a:lstStyle/>
          <a:p>
            <a:pPr>
              <a:defRPr/>
            </a:pPr>
            <a:fld id="{2A5BA218-0F18-4FFE-8859-B8520EF033E0}" type="slidenum">
              <a:rPr lang="x-none" b="0">
                <a:latin typeface="Arial" pitchFamily="34" charset="0"/>
                <a:cs typeface="+mn-cs"/>
              </a:rPr>
              <a:pPr>
                <a:defRPr/>
              </a:pPr>
              <a:t>190</a:t>
            </a:fld>
            <a:endParaRPr lang="en-US" b="0" dirty="0">
              <a:latin typeface="Arial" pitchFamily="34" charset="0"/>
              <a:cs typeface="+mn-cs"/>
            </a:endParaRPr>
          </a:p>
        </p:txBody>
      </p:sp>
      <p:sp>
        <p:nvSpPr>
          <p:cNvPr id="188421" name="Rectangle 3"/>
          <p:cNvSpPr>
            <a:spLocks noGrp="1" noChangeArrowheads="1"/>
          </p:cNvSpPr>
          <p:nvPr>
            <p:ph type="title" idx="4294967295"/>
          </p:nvPr>
        </p:nvSpPr>
        <p:spPr/>
        <p:txBody>
          <a:bodyPr/>
          <a:lstStyle/>
          <a:p>
            <a:pPr eaLnBrk="1" hangingPunct="1"/>
            <a:r>
              <a:rPr lang="en-US" dirty="0"/>
              <a:t>Linearizability</a:t>
            </a:r>
          </a:p>
        </p:txBody>
      </p:sp>
      <p:pic>
        <p:nvPicPr>
          <p:cNvPr id="7" name="Picture 7"/>
          <p:cNvPicPr>
            <a:picLocks noChangeAspect="1" noChangeArrowheads="1"/>
          </p:cNvPicPr>
          <p:nvPr/>
        </p:nvPicPr>
        <p:blipFill>
          <a:blip r:embed="rId3" cstate="print"/>
          <a:srcRect/>
          <a:stretch>
            <a:fillRect/>
          </a:stretch>
        </p:blipFill>
        <p:spPr bwMode="auto">
          <a:xfrm>
            <a:off x="655638" y="6157913"/>
            <a:ext cx="587375" cy="587375"/>
          </a:xfrm>
          <a:prstGeom prst="rect">
            <a:avLst/>
          </a:prstGeom>
          <a:noFill/>
          <a:ln w="9525">
            <a:noFill/>
            <a:miter lim="800000"/>
            <a:headEnd/>
            <a:tailEnd/>
          </a:ln>
        </p:spPr>
      </p:pic>
      <p:sp>
        <p:nvSpPr>
          <p:cNvPr id="2" name="TextBox 1">
            <a:extLst>
              <a:ext uri="{FF2B5EF4-FFF2-40B4-BE49-F238E27FC236}">
                <a16:creationId xmlns:a16="http://schemas.microsoft.com/office/drawing/2014/main" id="{91243EBE-DF94-BEB4-6A58-118BFDE6EBFC}"/>
              </a:ext>
            </a:extLst>
          </p:cNvPr>
          <p:cNvSpPr txBox="1"/>
          <p:nvPr/>
        </p:nvSpPr>
        <p:spPr bwMode="auto">
          <a:xfrm>
            <a:off x="555231" y="1600200"/>
            <a:ext cx="8033538" cy="954107"/>
          </a:xfrm>
          <a:prstGeom prst="rect">
            <a:avLst/>
          </a:prstGeom>
          <a:solidFill>
            <a:schemeClr val="tx1"/>
          </a:solidFill>
          <a:ln w="76200">
            <a:solidFill>
              <a:srgbClr val="FF000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eaLnBrk="1" hangingPunct="1"/>
            <a:r>
              <a:rPr lang="en-US" sz="2800" b="0" dirty="0">
                <a:solidFill>
                  <a:srgbClr val="FFFF00"/>
                </a:solidFill>
              </a:rPr>
              <a:t>Operation takes effect instantaneously between invocation and response</a:t>
            </a:r>
            <a:endParaRPr lang="en-US" sz="2800" b="0" dirty="0">
              <a:solidFill>
                <a:srgbClr val="FFFF00"/>
              </a:solidFill>
              <a:latin typeface="Courier New" panose="02070309020205020404" pitchFamily="49" charset="0"/>
              <a:cs typeface="Courier New" panose="02070309020205020404" pitchFamily="49" charset="0"/>
            </a:endParaRPr>
          </a:p>
        </p:txBody>
      </p:sp>
      <p:sp>
        <p:nvSpPr>
          <p:cNvPr id="3" name="TextBox 2">
            <a:extLst>
              <a:ext uri="{FF2B5EF4-FFF2-40B4-BE49-F238E27FC236}">
                <a16:creationId xmlns:a16="http://schemas.microsoft.com/office/drawing/2014/main" id="{5BE92AD2-74B6-F6BF-C8ED-36F96FF171C0}"/>
              </a:ext>
            </a:extLst>
          </p:cNvPr>
          <p:cNvSpPr txBox="1"/>
          <p:nvPr/>
        </p:nvSpPr>
        <p:spPr bwMode="auto">
          <a:xfrm>
            <a:off x="555231" y="3856883"/>
            <a:ext cx="4514790" cy="523220"/>
          </a:xfrm>
          <a:prstGeom prst="rect">
            <a:avLst/>
          </a:prstGeom>
          <a:solidFill>
            <a:schemeClr val="tx1"/>
          </a:solidFill>
          <a:ln w="76200">
            <a:solidFill>
              <a:srgbClr val="FFC00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2800" b="0" dirty="0">
                <a:solidFill>
                  <a:srgbClr val="FFFF00"/>
                </a:solidFill>
              </a:rPr>
              <a:t>Composable, non-blocking</a:t>
            </a:r>
            <a:endParaRPr lang="en-US" sz="2800" b="0" dirty="0">
              <a:solidFill>
                <a:srgbClr val="FFFF00"/>
              </a:solidFill>
              <a:latin typeface="Arial" panose="020B0604020202020204" pitchFamily="34" charset="0"/>
              <a:cs typeface="Arial" panose="020B0604020202020204" pitchFamily="34" charset="0"/>
            </a:endParaRPr>
          </a:p>
        </p:txBody>
      </p:sp>
      <p:sp>
        <p:nvSpPr>
          <p:cNvPr id="4" name="TextBox 3">
            <a:extLst>
              <a:ext uri="{FF2B5EF4-FFF2-40B4-BE49-F238E27FC236}">
                <a16:creationId xmlns:a16="http://schemas.microsoft.com/office/drawing/2014/main" id="{16A56D66-81B1-183A-ACE1-E40A7D2FE638}"/>
              </a:ext>
            </a:extLst>
          </p:cNvPr>
          <p:cNvSpPr txBox="1"/>
          <p:nvPr/>
        </p:nvSpPr>
        <p:spPr bwMode="auto">
          <a:xfrm>
            <a:off x="555231" y="2943985"/>
            <a:ext cx="4294356" cy="523220"/>
          </a:xfrm>
          <a:prstGeom prst="rect">
            <a:avLst/>
          </a:prstGeom>
          <a:solidFill>
            <a:schemeClr val="tx1"/>
          </a:solidFill>
          <a:ln w="76200">
            <a:solidFill>
              <a:schemeClr val="accent2">
                <a:lumMod val="40000"/>
                <a:lumOff val="60000"/>
              </a:schemeClr>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spcBef>
                <a:spcPts val="600"/>
              </a:spcBef>
              <a:buClr>
                <a:schemeClr val="accent6"/>
              </a:buClr>
            </a:pPr>
            <a:r>
              <a:rPr lang="en-US" sz="2800" b="0" dirty="0">
                <a:solidFill>
                  <a:srgbClr val="FFFF00"/>
                </a:solidFill>
              </a:rPr>
              <a:t>Based on sequential spec</a:t>
            </a:r>
            <a:endParaRPr lang="en-US" sz="2800" b="0" dirty="0">
              <a:solidFill>
                <a:srgbClr val="FFFF00"/>
              </a:solidFill>
              <a:cs typeface="Arial"/>
            </a:endParaRPr>
          </a:p>
        </p:txBody>
      </p:sp>
      <p:sp>
        <p:nvSpPr>
          <p:cNvPr id="8" name="TextBox 7">
            <a:extLst>
              <a:ext uri="{FF2B5EF4-FFF2-40B4-BE49-F238E27FC236}">
                <a16:creationId xmlns:a16="http://schemas.microsoft.com/office/drawing/2014/main" id="{CCE39244-9041-386A-9E0E-2020FC77F3D8}"/>
              </a:ext>
            </a:extLst>
          </p:cNvPr>
          <p:cNvSpPr txBox="1"/>
          <p:nvPr/>
        </p:nvSpPr>
        <p:spPr bwMode="auto">
          <a:xfrm>
            <a:off x="555231" y="4769781"/>
            <a:ext cx="7377234" cy="523220"/>
          </a:xfrm>
          <a:prstGeom prst="rect">
            <a:avLst/>
          </a:prstGeom>
          <a:solidFill>
            <a:schemeClr val="tx1"/>
          </a:solidFill>
          <a:ln w="76200">
            <a:solidFill>
              <a:srgbClr val="FF66FF"/>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2800" b="0" dirty="0">
                <a:solidFill>
                  <a:srgbClr val="FFFF00"/>
                </a:solidFill>
              </a:rPr>
              <a:t>“gold standard” for concurrent data structures</a:t>
            </a:r>
            <a:endParaRPr lang="en-US" sz="2800" b="0" dirty="0">
              <a:solidFill>
                <a:srgbClr val="FFFF00"/>
              </a:solidFill>
              <a:latin typeface="Arial" panose="020B0604020202020204" pitchFamily="34" charset="0"/>
              <a:cs typeface="Arial" panose="020B0604020202020204"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8" grpId="0" animBg="1"/>
    </p:bldLst>
  </p:timing>
</p:sld>
</file>

<file path=ppt/slides/slide19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Footer Placeholder 3"/>
          <p:cNvSpPr>
            <a:spLocks noGrp="1"/>
          </p:cNvSpPr>
          <p:nvPr>
            <p:ph type="ftr" sz="quarter" idx="10"/>
          </p:nvPr>
        </p:nvSpPr>
        <p:spPr>
          <a:xfrm>
            <a:off x="3124200" y="6248400"/>
            <a:ext cx="2895600" cy="457200"/>
          </a:xfrm>
        </p:spPr>
        <p:txBody>
          <a:bodyPr/>
          <a:lstStyle/>
          <a:p>
            <a:pPr>
              <a:defRPr/>
            </a:pPr>
            <a:r>
              <a:rPr lang="en-US" b="0" dirty="0">
                <a:latin typeface="Arial" pitchFamily="34" charset="0"/>
                <a:cs typeface="+mn-cs"/>
              </a:rPr>
              <a:t>Art of Multiprocessor Programming</a:t>
            </a:r>
          </a:p>
        </p:txBody>
      </p:sp>
      <p:sp>
        <p:nvSpPr>
          <p:cNvPr id="6" name="Slide Number Placeholder 4"/>
          <p:cNvSpPr>
            <a:spLocks noGrp="1"/>
          </p:cNvSpPr>
          <p:nvPr>
            <p:ph type="sldNum" sz="quarter" idx="11"/>
          </p:nvPr>
        </p:nvSpPr>
        <p:spPr>
          <a:xfrm>
            <a:off x="6553200" y="6248400"/>
            <a:ext cx="1905000" cy="457200"/>
          </a:xfrm>
        </p:spPr>
        <p:txBody>
          <a:bodyPr/>
          <a:lstStyle/>
          <a:p>
            <a:pPr>
              <a:defRPr/>
            </a:pPr>
            <a:fld id="{5DBB0AF8-DB6B-4D03-AEFD-98B327A8426C}" type="slidenum">
              <a:rPr lang="x-none" b="0">
                <a:latin typeface="Arial" pitchFamily="34" charset="0"/>
                <a:cs typeface="+mn-cs"/>
              </a:rPr>
              <a:pPr>
                <a:defRPr/>
              </a:pPr>
              <a:t>191</a:t>
            </a:fld>
            <a:endParaRPr lang="en-US" b="0" dirty="0">
              <a:latin typeface="Arial" pitchFamily="34" charset="0"/>
              <a:cs typeface="+mn-cs"/>
            </a:endParaRPr>
          </a:p>
        </p:txBody>
      </p:sp>
      <p:sp>
        <p:nvSpPr>
          <p:cNvPr id="189445" name="Rectangle 3"/>
          <p:cNvSpPr>
            <a:spLocks noGrp="1" noChangeArrowheads="1"/>
          </p:cNvSpPr>
          <p:nvPr>
            <p:ph type="title" idx="4294967295"/>
          </p:nvPr>
        </p:nvSpPr>
        <p:spPr/>
        <p:txBody>
          <a:bodyPr/>
          <a:lstStyle/>
          <a:p>
            <a:pPr eaLnBrk="1" hangingPunct="1"/>
            <a:r>
              <a:rPr lang="en-US" dirty="0"/>
              <a:t>Summary: Correctness</a:t>
            </a:r>
          </a:p>
        </p:txBody>
      </p:sp>
      <p:pic>
        <p:nvPicPr>
          <p:cNvPr id="7" name="Picture 7"/>
          <p:cNvPicPr>
            <a:picLocks noChangeAspect="1" noChangeArrowheads="1"/>
          </p:cNvPicPr>
          <p:nvPr/>
        </p:nvPicPr>
        <p:blipFill>
          <a:blip r:embed="rId3" cstate="print"/>
          <a:srcRect/>
          <a:stretch>
            <a:fillRect/>
          </a:stretch>
        </p:blipFill>
        <p:spPr bwMode="auto">
          <a:xfrm>
            <a:off x="655638" y="6157913"/>
            <a:ext cx="587375" cy="587375"/>
          </a:xfrm>
          <a:prstGeom prst="rect">
            <a:avLst/>
          </a:prstGeom>
          <a:noFill/>
          <a:ln w="9525">
            <a:noFill/>
            <a:miter lim="800000"/>
            <a:headEnd/>
            <a:tailEnd/>
          </a:ln>
        </p:spPr>
      </p:pic>
      <p:sp>
        <p:nvSpPr>
          <p:cNvPr id="15" name="TextBox 14">
            <a:extLst>
              <a:ext uri="{FF2B5EF4-FFF2-40B4-BE49-F238E27FC236}">
                <a16:creationId xmlns:a16="http://schemas.microsoft.com/office/drawing/2014/main" id="{799C9975-2E3A-0AF0-6832-73CEC60EA8D5}"/>
              </a:ext>
            </a:extLst>
          </p:cNvPr>
          <p:cNvSpPr txBox="1"/>
          <p:nvPr/>
        </p:nvSpPr>
        <p:spPr bwMode="auto">
          <a:xfrm>
            <a:off x="996689" y="1554951"/>
            <a:ext cx="4021978" cy="523220"/>
          </a:xfrm>
          <a:prstGeom prst="rect">
            <a:avLst/>
          </a:prstGeom>
          <a:solidFill>
            <a:schemeClr val="tx1"/>
          </a:solidFill>
          <a:ln w="76200">
            <a:solidFill>
              <a:srgbClr val="FF000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eaLnBrk="1" hangingPunct="1"/>
            <a:r>
              <a:rPr lang="en-US" sz="2800" b="0" dirty="0">
                <a:solidFill>
                  <a:srgbClr val="FFFF00"/>
                </a:solidFill>
              </a:rPr>
              <a:t>Sequential Consistency</a:t>
            </a:r>
            <a:endParaRPr lang="en-US" sz="2800" b="0" dirty="0">
              <a:solidFill>
                <a:srgbClr val="FFFF00"/>
              </a:solidFill>
              <a:latin typeface="Courier New" panose="02070309020205020404" pitchFamily="49" charset="0"/>
              <a:cs typeface="Courier New" panose="02070309020205020404" pitchFamily="49" charset="0"/>
            </a:endParaRPr>
          </a:p>
        </p:txBody>
      </p:sp>
      <p:sp>
        <p:nvSpPr>
          <p:cNvPr id="16" name="TextBox 15">
            <a:extLst>
              <a:ext uri="{FF2B5EF4-FFF2-40B4-BE49-F238E27FC236}">
                <a16:creationId xmlns:a16="http://schemas.microsoft.com/office/drawing/2014/main" id="{BB040AE1-60CC-FFDC-33BB-13F66406A283}"/>
              </a:ext>
            </a:extLst>
          </p:cNvPr>
          <p:cNvSpPr txBox="1"/>
          <p:nvPr/>
        </p:nvSpPr>
        <p:spPr bwMode="auto">
          <a:xfrm>
            <a:off x="2228179" y="3392497"/>
            <a:ext cx="3564778" cy="523220"/>
          </a:xfrm>
          <a:prstGeom prst="rect">
            <a:avLst/>
          </a:prstGeom>
          <a:solidFill>
            <a:schemeClr val="tx1"/>
          </a:solidFill>
          <a:ln w="76200">
            <a:solidFill>
              <a:srgbClr val="FFC00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2800" b="0" dirty="0">
                <a:solidFill>
                  <a:srgbClr val="FFFF00"/>
                </a:solidFill>
              </a:rPr>
              <a:t>Harder to work with</a:t>
            </a:r>
            <a:endParaRPr lang="en-US" sz="2800" b="0" dirty="0">
              <a:solidFill>
                <a:srgbClr val="FFFF00"/>
              </a:solidFill>
              <a:latin typeface="Arial" panose="020B0604020202020204" pitchFamily="34" charset="0"/>
              <a:cs typeface="Arial" panose="020B0604020202020204" pitchFamily="34" charset="0"/>
            </a:endParaRPr>
          </a:p>
        </p:txBody>
      </p:sp>
      <p:sp>
        <p:nvSpPr>
          <p:cNvPr id="17" name="TextBox 3">
            <a:extLst>
              <a:ext uri="{FF2B5EF4-FFF2-40B4-BE49-F238E27FC236}">
                <a16:creationId xmlns:a16="http://schemas.microsoft.com/office/drawing/2014/main" id="{C931ED41-DF88-5332-4265-38A10E2CDE21}"/>
              </a:ext>
            </a:extLst>
          </p:cNvPr>
          <p:cNvSpPr txBox="1"/>
          <p:nvPr/>
        </p:nvSpPr>
        <p:spPr bwMode="auto">
          <a:xfrm>
            <a:off x="2228179" y="2473724"/>
            <a:ext cx="2974841" cy="523220"/>
          </a:xfrm>
          <a:prstGeom prst="rect">
            <a:avLst/>
          </a:prstGeom>
          <a:solidFill>
            <a:schemeClr val="tx1"/>
          </a:solidFill>
          <a:ln w="76200">
            <a:solidFill>
              <a:schemeClr val="accent2">
                <a:lumMod val="40000"/>
                <a:lumOff val="60000"/>
              </a:schemeClr>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spcBef>
                <a:spcPts val="600"/>
              </a:spcBef>
              <a:buClr>
                <a:schemeClr val="accent6"/>
              </a:buClr>
            </a:pPr>
            <a:r>
              <a:rPr lang="en-US" sz="2800" b="0" dirty="0">
                <a:solidFill>
                  <a:srgbClr val="FFFF00"/>
                </a:solidFill>
              </a:rPr>
              <a:t>Not composable</a:t>
            </a:r>
            <a:endParaRPr lang="en-US" sz="2800" b="0" dirty="0">
              <a:solidFill>
                <a:srgbClr val="FFFF00"/>
              </a:solidFill>
              <a:cs typeface="Arial"/>
            </a:endParaRPr>
          </a:p>
        </p:txBody>
      </p:sp>
      <p:sp>
        <p:nvSpPr>
          <p:cNvPr id="18" name="TextBox 17">
            <a:extLst>
              <a:ext uri="{FF2B5EF4-FFF2-40B4-BE49-F238E27FC236}">
                <a16:creationId xmlns:a16="http://schemas.microsoft.com/office/drawing/2014/main" id="{5AD123BC-65FD-7BE8-0974-95FE1E635D6F}"/>
              </a:ext>
            </a:extLst>
          </p:cNvPr>
          <p:cNvSpPr txBox="1"/>
          <p:nvPr/>
        </p:nvSpPr>
        <p:spPr bwMode="auto">
          <a:xfrm>
            <a:off x="2228180" y="4311270"/>
            <a:ext cx="5201320" cy="523220"/>
          </a:xfrm>
          <a:prstGeom prst="rect">
            <a:avLst/>
          </a:prstGeom>
          <a:solidFill>
            <a:schemeClr val="tx1"/>
          </a:solidFill>
          <a:ln w="76200">
            <a:solidFill>
              <a:srgbClr val="FF66FF"/>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2800" b="0" dirty="0">
                <a:solidFill>
                  <a:srgbClr val="FFFF00"/>
                </a:solidFill>
              </a:rPr>
              <a:t>Baseline for low-level hardware</a:t>
            </a:r>
            <a:endParaRPr lang="en-US" sz="2800" b="0" dirty="0">
              <a:solidFill>
                <a:srgbClr val="FFFF00"/>
              </a:solidFill>
              <a:latin typeface="Arial" panose="020B0604020202020204" pitchFamily="34" charset="0"/>
              <a:cs typeface="Arial" panose="020B0604020202020204" pitchFamily="34" charset="0"/>
            </a:endParaRPr>
          </a:p>
        </p:txBody>
      </p:sp>
      <p:sp>
        <p:nvSpPr>
          <p:cNvPr id="19" name="TextBox 18">
            <a:extLst>
              <a:ext uri="{FF2B5EF4-FFF2-40B4-BE49-F238E27FC236}">
                <a16:creationId xmlns:a16="http://schemas.microsoft.com/office/drawing/2014/main" id="{6344F2C5-2EB2-9069-5A5B-CD289F1A5366}"/>
              </a:ext>
            </a:extLst>
          </p:cNvPr>
          <p:cNvSpPr txBox="1"/>
          <p:nvPr/>
        </p:nvSpPr>
        <p:spPr bwMode="auto">
          <a:xfrm>
            <a:off x="996689" y="5230045"/>
            <a:ext cx="7281371" cy="954107"/>
          </a:xfrm>
          <a:prstGeom prst="rect">
            <a:avLst/>
          </a:prstGeom>
          <a:solidFill>
            <a:schemeClr val="tx1"/>
          </a:solidFill>
          <a:ln w="76200">
            <a:solidFill>
              <a:srgbClr val="00CC99"/>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2800" b="0" dirty="0">
                <a:solidFill>
                  <a:srgbClr val="FFFF00"/>
                </a:solidFill>
              </a:rPr>
              <a:t>We will use </a:t>
            </a:r>
            <a:r>
              <a:rPr lang="en-US" sz="2800" b="0" i="1" dirty="0">
                <a:solidFill>
                  <a:schemeClr val="bg1"/>
                </a:solidFill>
              </a:rPr>
              <a:t>linearizability</a:t>
            </a:r>
            <a:r>
              <a:rPr lang="en-US" sz="2800" b="0" dirty="0">
                <a:solidFill>
                  <a:srgbClr val="FFFF00"/>
                </a:solidFill>
              </a:rPr>
              <a:t> as our consistency condition unless stated otherwise</a:t>
            </a:r>
            <a:endParaRPr lang="en-US" sz="2800" b="0" dirty="0">
              <a:solidFill>
                <a:srgbClr val="FFFF00"/>
              </a:solidFill>
              <a:latin typeface="Arial" panose="020B0604020202020204" pitchFamily="34" charset="0"/>
              <a:cs typeface="Arial" panose="020B0604020202020204"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8"/>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6" grpId="0" animBg="1"/>
      <p:bldP spid="17" grpId="0" animBg="1"/>
      <p:bldP spid="18" grpId="0" animBg="1"/>
      <p:bldP spid="19" grpId="0" animBg="1"/>
    </p:bldLst>
  </p:timing>
</p:sld>
</file>

<file path=ppt/slides/slide19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90466" name="Title 1"/>
          <p:cNvSpPr>
            <a:spLocks noGrp="1"/>
          </p:cNvSpPr>
          <p:nvPr>
            <p:ph type="title" idx="4294967295"/>
          </p:nvPr>
        </p:nvSpPr>
        <p:spPr/>
        <p:txBody>
          <a:bodyPr/>
          <a:lstStyle/>
          <a:p>
            <a:pPr eaLnBrk="1" hangingPunct="1"/>
            <a:r>
              <a:rPr lang="en-US" dirty="0"/>
              <a:t>Progress</a:t>
            </a:r>
          </a:p>
        </p:txBody>
      </p:sp>
      <p:sp>
        <p:nvSpPr>
          <p:cNvPr id="4" name="Footer Placeholder 3"/>
          <p:cNvSpPr>
            <a:spLocks noGrp="1"/>
          </p:cNvSpPr>
          <p:nvPr>
            <p:ph type="ftr" sz="quarter" idx="10"/>
          </p:nvPr>
        </p:nvSpPr>
        <p:spPr>
          <a:xfrm>
            <a:off x="3124200" y="6248400"/>
            <a:ext cx="2895600" cy="457200"/>
          </a:xfrm>
        </p:spPr>
        <p:txBody>
          <a:bodyPr/>
          <a:lstStyle/>
          <a:p>
            <a:pPr>
              <a:defRPr/>
            </a:pPr>
            <a:r>
              <a:rPr lang="en-US" b="0" dirty="0">
                <a:solidFill>
                  <a:schemeClr val="tx1"/>
                </a:solidFill>
                <a:latin typeface="Arial" pitchFamily="34" charset="0"/>
                <a:cs typeface="+mn-cs"/>
              </a:rPr>
              <a:t>Art of Multiprocessor Programming</a:t>
            </a:r>
          </a:p>
        </p:txBody>
      </p:sp>
      <p:sp>
        <p:nvSpPr>
          <p:cNvPr id="5" name="Slide Number Placeholder 4"/>
          <p:cNvSpPr>
            <a:spLocks noGrp="1"/>
          </p:cNvSpPr>
          <p:nvPr>
            <p:ph type="sldNum" sz="quarter" idx="11"/>
          </p:nvPr>
        </p:nvSpPr>
        <p:spPr>
          <a:xfrm>
            <a:off x="6553200" y="6248400"/>
            <a:ext cx="1905000" cy="457200"/>
          </a:xfrm>
        </p:spPr>
        <p:txBody>
          <a:bodyPr/>
          <a:lstStyle/>
          <a:p>
            <a:pPr>
              <a:defRPr/>
            </a:pPr>
            <a:fld id="{888DEDE5-8419-4D98-82AF-A243D113E72A}" type="slidenum">
              <a:rPr lang="x-none" b="0">
                <a:solidFill>
                  <a:schemeClr val="tx1"/>
                </a:solidFill>
                <a:latin typeface="Arial" pitchFamily="34" charset="0"/>
                <a:cs typeface="+mn-cs"/>
              </a:rPr>
              <a:pPr>
                <a:defRPr/>
              </a:pPr>
              <a:t>192</a:t>
            </a:fld>
            <a:endParaRPr lang="en-US" b="0" dirty="0">
              <a:solidFill>
                <a:schemeClr val="tx1"/>
              </a:solidFill>
              <a:latin typeface="Arial" pitchFamily="34" charset="0"/>
              <a:cs typeface="+mn-cs"/>
            </a:endParaRPr>
          </a:p>
        </p:txBody>
      </p:sp>
      <p:pic>
        <p:nvPicPr>
          <p:cNvPr id="6" name="Picture 7"/>
          <p:cNvPicPr>
            <a:picLocks noChangeAspect="1" noChangeArrowheads="1"/>
          </p:cNvPicPr>
          <p:nvPr/>
        </p:nvPicPr>
        <p:blipFill>
          <a:blip r:embed="rId3" cstate="print"/>
          <a:srcRect/>
          <a:stretch>
            <a:fillRect/>
          </a:stretch>
        </p:blipFill>
        <p:spPr bwMode="auto">
          <a:xfrm>
            <a:off x="655638" y="6157913"/>
            <a:ext cx="587375" cy="587375"/>
          </a:xfrm>
          <a:prstGeom prst="rect">
            <a:avLst/>
          </a:prstGeom>
          <a:noFill/>
          <a:ln w="9525">
            <a:noFill/>
            <a:miter lim="800000"/>
            <a:headEnd/>
            <a:tailEnd/>
          </a:ln>
        </p:spPr>
      </p:pic>
      <p:sp>
        <p:nvSpPr>
          <p:cNvPr id="2" name="TextBox 1">
            <a:extLst>
              <a:ext uri="{FF2B5EF4-FFF2-40B4-BE49-F238E27FC236}">
                <a16:creationId xmlns:a16="http://schemas.microsoft.com/office/drawing/2014/main" id="{D77E1424-08A8-A038-DE69-14AC894E3309}"/>
              </a:ext>
            </a:extLst>
          </p:cNvPr>
          <p:cNvSpPr txBox="1"/>
          <p:nvPr/>
        </p:nvSpPr>
        <p:spPr bwMode="auto">
          <a:xfrm>
            <a:off x="655638" y="2424395"/>
            <a:ext cx="4773612" cy="523220"/>
          </a:xfrm>
          <a:prstGeom prst="rect">
            <a:avLst/>
          </a:prstGeom>
          <a:solidFill>
            <a:schemeClr val="tx1"/>
          </a:solidFill>
          <a:ln w="76200">
            <a:solidFill>
              <a:srgbClr val="FF000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eaLnBrk="1" hangingPunct="1"/>
            <a:r>
              <a:rPr lang="en-US" sz="2800" b="0" dirty="0">
                <a:solidFill>
                  <a:srgbClr val="FFFF00"/>
                </a:solidFill>
              </a:rPr>
              <a:t>We saw a lock-based queue</a:t>
            </a:r>
            <a:endParaRPr lang="en-US" sz="2800" b="0" dirty="0">
              <a:solidFill>
                <a:srgbClr val="FFFF00"/>
              </a:solidFill>
              <a:latin typeface="Courier New" panose="02070309020205020404" pitchFamily="49" charset="0"/>
              <a:cs typeface="Courier New" panose="02070309020205020404" pitchFamily="49" charset="0"/>
            </a:endParaRPr>
          </a:p>
        </p:txBody>
      </p:sp>
      <p:sp>
        <p:nvSpPr>
          <p:cNvPr id="3" name="TextBox 2">
            <a:extLst>
              <a:ext uri="{FF2B5EF4-FFF2-40B4-BE49-F238E27FC236}">
                <a16:creationId xmlns:a16="http://schemas.microsoft.com/office/drawing/2014/main" id="{9AD8A7E6-4F8B-9FD7-B1A0-F24C78C2D52B}"/>
              </a:ext>
            </a:extLst>
          </p:cNvPr>
          <p:cNvSpPr txBox="1"/>
          <p:nvPr/>
        </p:nvSpPr>
        <p:spPr bwMode="auto">
          <a:xfrm>
            <a:off x="655638" y="4537449"/>
            <a:ext cx="3985106" cy="523220"/>
          </a:xfrm>
          <a:prstGeom prst="rect">
            <a:avLst/>
          </a:prstGeom>
          <a:solidFill>
            <a:schemeClr val="tx1"/>
          </a:solidFill>
          <a:ln w="76200">
            <a:solidFill>
              <a:srgbClr val="FFC00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2800" b="0" dirty="0">
                <a:solidFill>
                  <a:srgbClr val="FFFF00"/>
                </a:solidFill>
              </a:rPr>
              <a:t>How are they related?</a:t>
            </a:r>
            <a:endParaRPr lang="en-US" sz="2800" b="0" dirty="0">
              <a:solidFill>
                <a:srgbClr val="FFFF00"/>
              </a:solidFill>
              <a:latin typeface="Arial" panose="020B0604020202020204" pitchFamily="34" charset="0"/>
              <a:cs typeface="Arial" panose="020B0604020202020204" pitchFamily="34" charset="0"/>
            </a:endParaRPr>
          </a:p>
        </p:txBody>
      </p:sp>
      <p:sp>
        <p:nvSpPr>
          <p:cNvPr id="7" name="TextBox 3">
            <a:extLst>
              <a:ext uri="{FF2B5EF4-FFF2-40B4-BE49-F238E27FC236}">
                <a16:creationId xmlns:a16="http://schemas.microsoft.com/office/drawing/2014/main" id="{3AB526D9-DDF1-17F7-7E41-B975E9DD55EC}"/>
              </a:ext>
            </a:extLst>
          </p:cNvPr>
          <p:cNvSpPr txBox="1"/>
          <p:nvPr/>
        </p:nvSpPr>
        <p:spPr bwMode="auto">
          <a:xfrm>
            <a:off x="655638" y="3480922"/>
            <a:ext cx="4493925" cy="523220"/>
          </a:xfrm>
          <a:prstGeom prst="rect">
            <a:avLst/>
          </a:prstGeom>
          <a:solidFill>
            <a:schemeClr val="tx1"/>
          </a:solidFill>
          <a:ln w="76200">
            <a:solidFill>
              <a:schemeClr val="accent2">
                <a:lumMod val="40000"/>
                <a:lumOff val="60000"/>
              </a:schemeClr>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spcBef>
                <a:spcPts val="600"/>
              </a:spcBef>
              <a:buClr>
                <a:schemeClr val="accent6"/>
              </a:buClr>
            </a:pPr>
            <a:r>
              <a:rPr lang="en-US" sz="2800" b="0" dirty="0">
                <a:solidFill>
                  <a:srgbClr val="FFFF00"/>
                </a:solidFill>
              </a:rPr>
              <a:t>We saw a lock-free queue</a:t>
            </a:r>
            <a:endParaRPr lang="en-US" sz="2800" b="0" dirty="0">
              <a:solidFill>
                <a:srgbClr val="FFFF00"/>
              </a:solidFill>
              <a:cs typeface="Aria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7" grpId="0" animBg="1"/>
    </p:bldLst>
  </p:timing>
</p:sld>
</file>

<file path=ppt/slides/slide19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91490" name="Title 1"/>
          <p:cNvSpPr>
            <a:spLocks noGrp="1"/>
          </p:cNvSpPr>
          <p:nvPr>
            <p:ph type="title" idx="4294967295"/>
          </p:nvPr>
        </p:nvSpPr>
        <p:spPr/>
        <p:txBody>
          <a:bodyPr/>
          <a:lstStyle/>
          <a:p>
            <a:pPr eaLnBrk="1" hangingPunct="1"/>
            <a:r>
              <a:rPr lang="en-US" dirty="0"/>
              <a:t>Progress Conditions  </a:t>
            </a:r>
          </a:p>
        </p:txBody>
      </p:sp>
      <p:sp>
        <p:nvSpPr>
          <p:cNvPr id="4" name="Footer Placeholder 3"/>
          <p:cNvSpPr>
            <a:spLocks noGrp="1"/>
          </p:cNvSpPr>
          <p:nvPr>
            <p:ph type="ftr" sz="quarter" idx="10"/>
          </p:nvPr>
        </p:nvSpPr>
        <p:spPr>
          <a:xfrm>
            <a:off x="3124200" y="6248400"/>
            <a:ext cx="2895600" cy="457200"/>
          </a:xfrm>
        </p:spPr>
        <p:txBody>
          <a:bodyPr/>
          <a:lstStyle/>
          <a:p>
            <a:pPr>
              <a:defRPr/>
            </a:pPr>
            <a:r>
              <a:rPr lang="en-US" b="0" dirty="0">
                <a:latin typeface="Arial" pitchFamily="34" charset="0"/>
                <a:cs typeface="+mn-cs"/>
              </a:rPr>
              <a:t>Art of Multiprocessor Programming</a:t>
            </a:r>
          </a:p>
        </p:txBody>
      </p:sp>
      <p:sp>
        <p:nvSpPr>
          <p:cNvPr id="5" name="Slide Number Placeholder 4"/>
          <p:cNvSpPr>
            <a:spLocks noGrp="1"/>
          </p:cNvSpPr>
          <p:nvPr>
            <p:ph type="sldNum" sz="quarter" idx="11"/>
          </p:nvPr>
        </p:nvSpPr>
        <p:spPr>
          <a:xfrm>
            <a:off x="6553200" y="6248400"/>
            <a:ext cx="1905000" cy="457200"/>
          </a:xfrm>
        </p:spPr>
        <p:txBody>
          <a:bodyPr/>
          <a:lstStyle/>
          <a:p>
            <a:pPr>
              <a:defRPr/>
            </a:pPr>
            <a:fld id="{9513FF7E-4AA7-4278-9EE0-ADE63ABED767}" type="slidenum">
              <a:rPr lang="x-none" b="0">
                <a:latin typeface="Arial" pitchFamily="34" charset="0"/>
                <a:cs typeface="+mn-cs"/>
              </a:rPr>
              <a:pPr>
                <a:defRPr/>
              </a:pPr>
              <a:t>193</a:t>
            </a:fld>
            <a:endParaRPr lang="en-US" b="0" dirty="0">
              <a:latin typeface="Arial" pitchFamily="34" charset="0"/>
              <a:cs typeface="+mn-cs"/>
            </a:endParaRPr>
          </a:p>
        </p:txBody>
      </p:sp>
      <p:pic>
        <p:nvPicPr>
          <p:cNvPr id="6" name="Picture 7"/>
          <p:cNvPicPr>
            <a:picLocks noChangeAspect="1" noChangeArrowheads="1"/>
          </p:cNvPicPr>
          <p:nvPr/>
        </p:nvPicPr>
        <p:blipFill>
          <a:blip r:embed="rId3" cstate="print"/>
          <a:srcRect/>
          <a:stretch>
            <a:fillRect/>
          </a:stretch>
        </p:blipFill>
        <p:spPr bwMode="auto">
          <a:xfrm>
            <a:off x="655638" y="6157913"/>
            <a:ext cx="587375" cy="587375"/>
          </a:xfrm>
          <a:prstGeom prst="rect">
            <a:avLst/>
          </a:prstGeom>
          <a:noFill/>
          <a:ln w="9525">
            <a:noFill/>
            <a:miter lim="800000"/>
            <a:headEnd/>
            <a:tailEnd/>
          </a:ln>
        </p:spPr>
      </p:pic>
      <p:sp>
        <p:nvSpPr>
          <p:cNvPr id="2" name="TextBox 1">
            <a:extLst>
              <a:ext uri="{FF2B5EF4-FFF2-40B4-BE49-F238E27FC236}">
                <a16:creationId xmlns:a16="http://schemas.microsoft.com/office/drawing/2014/main" id="{25B8B894-09B9-34ED-0EE3-F4AE2F3F51CF}"/>
              </a:ext>
            </a:extLst>
          </p:cNvPr>
          <p:cNvSpPr txBox="1"/>
          <p:nvPr/>
        </p:nvSpPr>
        <p:spPr bwMode="auto">
          <a:xfrm>
            <a:off x="1243013" y="1570402"/>
            <a:ext cx="6366970" cy="954107"/>
          </a:xfrm>
          <a:prstGeom prst="rect">
            <a:avLst/>
          </a:prstGeom>
          <a:solidFill>
            <a:schemeClr val="tx1"/>
          </a:solidFill>
          <a:ln w="76200">
            <a:solidFill>
              <a:srgbClr val="00FFFF"/>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eaLnBrk="1" hangingPunct="1"/>
            <a:r>
              <a:rPr lang="en-US" sz="2800" b="0" i="1" dirty="0">
                <a:solidFill>
                  <a:schemeClr val="bg1"/>
                </a:solidFill>
              </a:rPr>
              <a:t>Deadlock-free</a:t>
            </a:r>
            <a:r>
              <a:rPr lang="en-US" sz="2800" b="0" i="1" dirty="0">
                <a:solidFill>
                  <a:srgbClr val="FFFF00"/>
                </a:solidFill>
              </a:rPr>
              <a:t>: </a:t>
            </a:r>
            <a:r>
              <a:rPr lang="en-US" sz="2800" b="0" dirty="0">
                <a:solidFill>
                  <a:srgbClr val="FFFF00"/>
                </a:solidFill>
              </a:rPr>
              <a:t>some thread trying to acquire the lock eventually succeeds</a:t>
            </a:r>
            <a:endParaRPr lang="en-US" sz="2800" b="0" dirty="0">
              <a:solidFill>
                <a:srgbClr val="FFFF00"/>
              </a:solidFill>
              <a:latin typeface="Courier New" panose="02070309020205020404" pitchFamily="49" charset="0"/>
              <a:cs typeface="Courier New" panose="02070309020205020404" pitchFamily="49" charset="0"/>
            </a:endParaRPr>
          </a:p>
        </p:txBody>
      </p:sp>
      <p:sp>
        <p:nvSpPr>
          <p:cNvPr id="3" name="TextBox 2">
            <a:extLst>
              <a:ext uri="{FF2B5EF4-FFF2-40B4-BE49-F238E27FC236}">
                <a16:creationId xmlns:a16="http://schemas.microsoft.com/office/drawing/2014/main" id="{C9CF2600-23CC-D37F-10FD-85061068FF48}"/>
              </a:ext>
            </a:extLst>
          </p:cNvPr>
          <p:cNvSpPr txBox="1"/>
          <p:nvPr/>
        </p:nvSpPr>
        <p:spPr bwMode="auto">
          <a:xfrm>
            <a:off x="1243013" y="3890828"/>
            <a:ext cx="6094245" cy="954107"/>
          </a:xfrm>
          <a:prstGeom prst="rect">
            <a:avLst/>
          </a:prstGeom>
          <a:solidFill>
            <a:schemeClr val="tx1"/>
          </a:solidFill>
          <a:ln w="76200">
            <a:solidFill>
              <a:srgbClr val="FFC00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2800" b="0" i="1" dirty="0">
                <a:solidFill>
                  <a:schemeClr val="bg1"/>
                </a:solidFill>
              </a:rPr>
              <a:t>Lock-free</a:t>
            </a:r>
            <a:r>
              <a:rPr lang="en-US" sz="2800" b="0" i="1" dirty="0">
                <a:solidFill>
                  <a:srgbClr val="FFC000"/>
                </a:solidFill>
              </a:rPr>
              <a:t>:</a:t>
            </a:r>
            <a:r>
              <a:rPr lang="en-US" sz="2800" b="0" i="1" dirty="0">
                <a:solidFill>
                  <a:srgbClr val="FFFF00"/>
                </a:solidFill>
              </a:rPr>
              <a:t> </a:t>
            </a:r>
            <a:r>
              <a:rPr lang="en-US" sz="2800" b="0" dirty="0">
                <a:solidFill>
                  <a:srgbClr val="FFFF00"/>
                </a:solidFill>
              </a:rPr>
              <a:t>some thread calling a method eventually returns.</a:t>
            </a:r>
            <a:endParaRPr lang="en-US" sz="2800" b="0" dirty="0">
              <a:solidFill>
                <a:srgbClr val="FFFF00"/>
              </a:solidFill>
              <a:latin typeface="Arial" panose="020B0604020202020204" pitchFamily="34" charset="0"/>
              <a:cs typeface="Arial" panose="020B0604020202020204" pitchFamily="34" charset="0"/>
            </a:endParaRPr>
          </a:p>
        </p:txBody>
      </p:sp>
      <p:sp>
        <p:nvSpPr>
          <p:cNvPr id="7" name="TextBox 3">
            <a:extLst>
              <a:ext uri="{FF2B5EF4-FFF2-40B4-BE49-F238E27FC236}">
                <a16:creationId xmlns:a16="http://schemas.microsoft.com/office/drawing/2014/main" id="{23A516A6-07A4-A185-A585-9ADA378F0F55}"/>
              </a:ext>
            </a:extLst>
          </p:cNvPr>
          <p:cNvSpPr txBox="1"/>
          <p:nvPr/>
        </p:nvSpPr>
        <p:spPr bwMode="auto">
          <a:xfrm>
            <a:off x="1243013" y="2730615"/>
            <a:ext cx="6366970" cy="954107"/>
          </a:xfrm>
          <a:prstGeom prst="rect">
            <a:avLst/>
          </a:prstGeom>
          <a:solidFill>
            <a:schemeClr val="tx1"/>
          </a:solidFill>
          <a:ln w="76200">
            <a:solidFill>
              <a:schemeClr val="accent2">
                <a:lumMod val="40000"/>
                <a:lumOff val="60000"/>
              </a:schemeClr>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spcBef>
                <a:spcPts val="600"/>
              </a:spcBef>
              <a:buClr>
                <a:schemeClr val="accent6"/>
              </a:buClr>
            </a:pPr>
            <a:r>
              <a:rPr lang="en-US" sz="2800" b="0" i="1" dirty="0">
                <a:solidFill>
                  <a:schemeClr val="bg1"/>
                </a:solidFill>
              </a:rPr>
              <a:t>Starvation-free</a:t>
            </a:r>
            <a:r>
              <a:rPr lang="en-US" sz="2800" b="0" i="1" dirty="0">
                <a:solidFill>
                  <a:srgbClr val="FFFF00"/>
                </a:solidFill>
              </a:rPr>
              <a:t>: </a:t>
            </a:r>
            <a:r>
              <a:rPr lang="en-US" sz="2800" b="0" dirty="0">
                <a:solidFill>
                  <a:srgbClr val="FFFF00"/>
                </a:solidFill>
              </a:rPr>
              <a:t>every thread trying to acquire the lock eventually succeeds.</a:t>
            </a:r>
            <a:endParaRPr lang="en-US" sz="2800" b="0" dirty="0">
              <a:solidFill>
                <a:srgbClr val="FFFF00"/>
              </a:solidFill>
              <a:cs typeface="Arial"/>
            </a:endParaRPr>
          </a:p>
        </p:txBody>
      </p:sp>
      <p:sp>
        <p:nvSpPr>
          <p:cNvPr id="8" name="TextBox 7">
            <a:extLst>
              <a:ext uri="{FF2B5EF4-FFF2-40B4-BE49-F238E27FC236}">
                <a16:creationId xmlns:a16="http://schemas.microsoft.com/office/drawing/2014/main" id="{02991FD8-8270-0A79-6221-F4FFF71BB4B5}"/>
              </a:ext>
            </a:extLst>
          </p:cNvPr>
          <p:cNvSpPr txBox="1"/>
          <p:nvPr/>
        </p:nvSpPr>
        <p:spPr bwMode="auto">
          <a:xfrm>
            <a:off x="1243013" y="5051042"/>
            <a:ext cx="6002166" cy="954107"/>
          </a:xfrm>
          <a:prstGeom prst="rect">
            <a:avLst/>
          </a:prstGeom>
          <a:solidFill>
            <a:schemeClr val="tx1"/>
          </a:solidFill>
          <a:ln w="76200">
            <a:solidFill>
              <a:srgbClr val="FF66FF"/>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eaLnBrk="1" hangingPunct="1"/>
            <a:r>
              <a:rPr lang="en-US" sz="2800" b="0" i="1" dirty="0">
                <a:solidFill>
                  <a:schemeClr val="bg1"/>
                </a:solidFill>
              </a:rPr>
              <a:t>Wait-free</a:t>
            </a:r>
            <a:r>
              <a:rPr lang="en-US" sz="2800" b="0" i="1" dirty="0">
                <a:solidFill>
                  <a:srgbClr val="FFFF00"/>
                </a:solidFill>
              </a:rPr>
              <a:t>: </a:t>
            </a:r>
            <a:r>
              <a:rPr lang="en-US" sz="2800" b="0" dirty="0">
                <a:solidFill>
                  <a:srgbClr val="FFFF00"/>
                </a:solidFill>
              </a:rPr>
              <a:t>every thread calling a method eventually returns.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7" grpId="0" animBg="1"/>
      <p:bldP spid="8" grpId="0" animBg="1"/>
    </p:bldLst>
  </p:timing>
</p:sld>
</file>

<file path=ppt/slides/slide19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92514" name="Title 1"/>
          <p:cNvSpPr>
            <a:spLocks noGrp="1"/>
          </p:cNvSpPr>
          <p:nvPr>
            <p:ph type="title" idx="4294967295"/>
          </p:nvPr>
        </p:nvSpPr>
        <p:spPr/>
        <p:txBody>
          <a:bodyPr/>
          <a:lstStyle/>
          <a:p>
            <a:pPr eaLnBrk="1" hangingPunct="1"/>
            <a:r>
              <a:rPr lang="en-US" dirty="0"/>
              <a:t>Progress Conditions  </a:t>
            </a:r>
          </a:p>
        </p:txBody>
      </p:sp>
      <p:sp>
        <p:nvSpPr>
          <p:cNvPr id="4" name="Footer Placeholder 3"/>
          <p:cNvSpPr>
            <a:spLocks noGrp="1"/>
          </p:cNvSpPr>
          <p:nvPr>
            <p:ph type="ftr" sz="quarter" idx="10"/>
          </p:nvPr>
        </p:nvSpPr>
        <p:spPr>
          <a:xfrm>
            <a:off x="3086100" y="6210300"/>
            <a:ext cx="2895600" cy="457200"/>
          </a:xfrm>
        </p:spPr>
        <p:txBody>
          <a:bodyPr/>
          <a:lstStyle/>
          <a:p>
            <a:pPr>
              <a:defRPr/>
            </a:pPr>
            <a:r>
              <a:rPr lang="en-US" b="0" dirty="0">
                <a:solidFill>
                  <a:srgbClr val="FFFF00"/>
                </a:solidFill>
                <a:latin typeface="Arial" pitchFamily="34" charset="0"/>
                <a:cs typeface="+mn-cs"/>
              </a:rPr>
              <a:t>Art of Multiprocessor Programming</a:t>
            </a:r>
          </a:p>
        </p:txBody>
      </p:sp>
      <p:sp>
        <p:nvSpPr>
          <p:cNvPr id="5" name="Slide Number Placeholder 4"/>
          <p:cNvSpPr>
            <a:spLocks noGrp="1"/>
          </p:cNvSpPr>
          <p:nvPr>
            <p:ph type="sldNum" sz="quarter" idx="11"/>
          </p:nvPr>
        </p:nvSpPr>
        <p:spPr>
          <a:xfrm>
            <a:off x="6553200" y="6248400"/>
            <a:ext cx="1905000" cy="457200"/>
          </a:xfrm>
        </p:spPr>
        <p:txBody>
          <a:bodyPr/>
          <a:lstStyle/>
          <a:p>
            <a:pPr>
              <a:defRPr/>
            </a:pPr>
            <a:fld id="{EA8F75CF-6132-467A-9C64-61E44EBFCE98}" type="slidenum">
              <a:rPr lang="x-none" b="0">
                <a:solidFill>
                  <a:srgbClr val="FFFF00"/>
                </a:solidFill>
                <a:latin typeface="Arial" pitchFamily="34" charset="0"/>
                <a:cs typeface="+mn-cs"/>
              </a:rPr>
              <a:pPr>
                <a:defRPr/>
              </a:pPr>
              <a:t>194</a:t>
            </a:fld>
            <a:endParaRPr lang="en-US" b="0" dirty="0">
              <a:solidFill>
                <a:srgbClr val="FFFF00"/>
              </a:solidFill>
              <a:latin typeface="Arial" pitchFamily="34" charset="0"/>
              <a:cs typeface="+mn-cs"/>
            </a:endParaRPr>
          </a:p>
        </p:txBody>
      </p:sp>
      <p:sp>
        <p:nvSpPr>
          <p:cNvPr id="192517" name="Rectangle 6"/>
          <p:cNvSpPr>
            <a:spLocks noChangeArrowheads="1"/>
          </p:cNvSpPr>
          <p:nvPr/>
        </p:nvSpPr>
        <p:spPr bwMode="auto">
          <a:xfrm>
            <a:off x="2260600" y="3263900"/>
            <a:ext cx="5327650" cy="2247900"/>
          </a:xfrm>
          <a:prstGeom prst="rect">
            <a:avLst/>
          </a:prstGeom>
          <a:solidFill>
            <a:schemeClr val="tx1"/>
          </a:solidFill>
          <a:ln w="76200" algn="ctr">
            <a:solidFill>
              <a:srgbClr val="FF0000"/>
            </a:solidFill>
            <a:round/>
            <a:headEnd/>
            <a:tailEnd/>
          </a:ln>
        </p:spPr>
        <p:txBody>
          <a:bodyPr wrap="none"/>
          <a:lstStyle/>
          <a:p>
            <a:endParaRPr lang="en-US" dirty="0">
              <a:solidFill>
                <a:srgbClr val="FFFF00"/>
              </a:solidFill>
              <a:latin typeface="Courier New" pitchFamily="49" charset="0"/>
            </a:endParaRPr>
          </a:p>
        </p:txBody>
      </p:sp>
      <p:cxnSp>
        <p:nvCxnSpPr>
          <p:cNvPr id="192518" name="Straight Connector 10"/>
          <p:cNvCxnSpPr>
            <a:cxnSpLocks noChangeShapeType="1"/>
            <a:stCxn id="192517" idx="1"/>
            <a:endCxn id="192517" idx="3"/>
          </p:cNvCxnSpPr>
          <p:nvPr/>
        </p:nvCxnSpPr>
        <p:spPr bwMode="auto">
          <a:xfrm>
            <a:off x="2260600" y="4387850"/>
            <a:ext cx="5327650" cy="0"/>
          </a:xfrm>
          <a:prstGeom prst="line">
            <a:avLst/>
          </a:prstGeom>
          <a:noFill/>
          <a:ln w="76200" algn="ctr">
            <a:solidFill>
              <a:srgbClr val="FF0000"/>
            </a:solidFill>
            <a:round/>
            <a:headEnd/>
            <a:tailEnd/>
          </a:ln>
        </p:spPr>
      </p:cxnSp>
      <p:cxnSp>
        <p:nvCxnSpPr>
          <p:cNvPr id="192519" name="Straight Connector 11"/>
          <p:cNvCxnSpPr>
            <a:cxnSpLocks noChangeShapeType="1"/>
          </p:cNvCxnSpPr>
          <p:nvPr/>
        </p:nvCxnSpPr>
        <p:spPr bwMode="auto">
          <a:xfrm rot="5400000" flipH="1">
            <a:off x="3572669" y="4388644"/>
            <a:ext cx="2247900" cy="1588"/>
          </a:xfrm>
          <a:prstGeom prst="line">
            <a:avLst/>
          </a:prstGeom>
          <a:noFill/>
          <a:ln w="76200" algn="ctr">
            <a:solidFill>
              <a:srgbClr val="FF0000"/>
            </a:solidFill>
            <a:round/>
            <a:headEnd/>
            <a:tailEnd/>
          </a:ln>
        </p:spPr>
      </p:cxnSp>
      <p:sp>
        <p:nvSpPr>
          <p:cNvPr id="17" name="TextBox 16"/>
          <p:cNvSpPr txBox="1"/>
          <p:nvPr/>
        </p:nvSpPr>
        <p:spPr>
          <a:xfrm>
            <a:off x="2730500" y="3606800"/>
            <a:ext cx="1490921" cy="461665"/>
          </a:xfrm>
          <a:prstGeom prst="rect">
            <a:avLst/>
          </a:prstGeom>
          <a:noFill/>
        </p:spPr>
        <p:txBody>
          <a:bodyPr wrap="none">
            <a:spAutoFit/>
          </a:bodyPr>
          <a:lstStyle/>
          <a:p>
            <a:pPr>
              <a:defRPr/>
            </a:pPr>
            <a:r>
              <a:rPr lang="en-US" dirty="0">
                <a:solidFill>
                  <a:srgbClr val="FFFF00"/>
                </a:solidFill>
                <a:latin typeface="Arial" pitchFamily="34" charset="0"/>
                <a:cs typeface="Arial" charset="0"/>
              </a:rPr>
              <a:t>Wait-free</a:t>
            </a:r>
          </a:p>
        </p:txBody>
      </p:sp>
      <p:sp>
        <p:nvSpPr>
          <p:cNvPr id="18" name="TextBox 17"/>
          <p:cNvSpPr txBox="1"/>
          <p:nvPr/>
        </p:nvSpPr>
        <p:spPr>
          <a:xfrm>
            <a:off x="2781300" y="4673600"/>
            <a:ext cx="1571264" cy="461665"/>
          </a:xfrm>
          <a:prstGeom prst="rect">
            <a:avLst/>
          </a:prstGeom>
          <a:noFill/>
        </p:spPr>
        <p:txBody>
          <a:bodyPr wrap="none">
            <a:spAutoFit/>
          </a:bodyPr>
          <a:lstStyle/>
          <a:p>
            <a:pPr>
              <a:defRPr/>
            </a:pPr>
            <a:r>
              <a:rPr lang="en-US" dirty="0">
                <a:solidFill>
                  <a:srgbClr val="FFFF00"/>
                </a:solidFill>
                <a:latin typeface="Arial" pitchFamily="34" charset="0"/>
                <a:cs typeface="Arial" charset="0"/>
              </a:rPr>
              <a:t>Lock-free</a:t>
            </a:r>
          </a:p>
        </p:txBody>
      </p:sp>
      <p:sp>
        <p:nvSpPr>
          <p:cNvPr id="19" name="TextBox 18"/>
          <p:cNvSpPr txBox="1"/>
          <p:nvPr/>
        </p:nvSpPr>
        <p:spPr>
          <a:xfrm>
            <a:off x="5016500" y="3606800"/>
            <a:ext cx="2358338" cy="461665"/>
          </a:xfrm>
          <a:prstGeom prst="rect">
            <a:avLst/>
          </a:prstGeom>
          <a:noFill/>
        </p:spPr>
        <p:txBody>
          <a:bodyPr wrap="none">
            <a:spAutoFit/>
          </a:bodyPr>
          <a:lstStyle/>
          <a:p>
            <a:pPr>
              <a:defRPr/>
            </a:pPr>
            <a:r>
              <a:rPr lang="en-US" dirty="0">
                <a:solidFill>
                  <a:srgbClr val="FFFF00"/>
                </a:solidFill>
                <a:latin typeface="Arial" pitchFamily="34" charset="0"/>
                <a:cs typeface="Arial" charset="0"/>
              </a:rPr>
              <a:t>Starvation-free</a:t>
            </a:r>
          </a:p>
        </p:txBody>
      </p:sp>
      <p:sp>
        <p:nvSpPr>
          <p:cNvPr id="20" name="TextBox 19"/>
          <p:cNvSpPr txBox="1"/>
          <p:nvPr/>
        </p:nvSpPr>
        <p:spPr>
          <a:xfrm>
            <a:off x="5067300" y="4699000"/>
            <a:ext cx="2222083" cy="461665"/>
          </a:xfrm>
          <a:prstGeom prst="rect">
            <a:avLst/>
          </a:prstGeom>
          <a:noFill/>
        </p:spPr>
        <p:txBody>
          <a:bodyPr wrap="none">
            <a:spAutoFit/>
          </a:bodyPr>
          <a:lstStyle/>
          <a:p>
            <a:pPr>
              <a:defRPr/>
            </a:pPr>
            <a:r>
              <a:rPr lang="en-US" dirty="0">
                <a:solidFill>
                  <a:srgbClr val="FFFF00"/>
                </a:solidFill>
                <a:latin typeface="Arial" pitchFamily="34" charset="0"/>
                <a:cs typeface="Arial" charset="0"/>
              </a:rPr>
              <a:t>Deadlock-free</a:t>
            </a:r>
          </a:p>
        </p:txBody>
      </p:sp>
      <p:sp>
        <p:nvSpPr>
          <p:cNvPr id="22" name="TextBox 21"/>
          <p:cNvSpPr txBox="1"/>
          <p:nvPr/>
        </p:nvSpPr>
        <p:spPr>
          <a:xfrm>
            <a:off x="711200" y="3276600"/>
            <a:ext cx="1340432" cy="1015663"/>
          </a:xfrm>
          <a:prstGeom prst="rect">
            <a:avLst/>
          </a:prstGeom>
          <a:noFill/>
        </p:spPr>
        <p:txBody>
          <a:bodyPr wrap="none">
            <a:spAutoFit/>
          </a:bodyPr>
          <a:lstStyle/>
          <a:p>
            <a:pPr>
              <a:defRPr/>
            </a:pPr>
            <a:r>
              <a:rPr lang="en-US" sz="2000" dirty="0">
                <a:solidFill>
                  <a:srgbClr val="FFFF00"/>
                </a:solidFill>
                <a:latin typeface="Arial" pitchFamily="34" charset="0"/>
                <a:cs typeface="Arial" charset="0"/>
              </a:rPr>
              <a:t>Everyone</a:t>
            </a:r>
          </a:p>
          <a:p>
            <a:pPr>
              <a:defRPr/>
            </a:pPr>
            <a:r>
              <a:rPr lang="en-US" sz="2000" dirty="0">
                <a:solidFill>
                  <a:srgbClr val="FFFF00"/>
                </a:solidFill>
                <a:latin typeface="Arial" pitchFamily="34" charset="0"/>
                <a:cs typeface="Arial" charset="0"/>
              </a:rPr>
              <a:t> makes </a:t>
            </a:r>
          </a:p>
          <a:p>
            <a:pPr>
              <a:defRPr/>
            </a:pPr>
            <a:r>
              <a:rPr lang="en-US" sz="2000" dirty="0">
                <a:solidFill>
                  <a:srgbClr val="FFFF00"/>
                </a:solidFill>
                <a:latin typeface="Arial" pitchFamily="34" charset="0"/>
                <a:cs typeface="Arial" charset="0"/>
              </a:rPr>
              <a:t>progress</a:t>
            </a:r>
          </a:p>
        </p:txBody>
      </p:sp>
      <p:sp>
        <p:nvSpPr>
          <p:cNvPr id="34" name="TextBox 33"/>
          <p:cNvSpPr txBox="1"/>
          <p:nvPr/>
        </p:nvSpPr>
        <p:spPr>
          <a:xfrm>
            <a:off x="2768600" y="2578100"/>
            <a:ext cx="1853392" cy="400110"/>
          </a:xfrm>
          <a:prstGeom prst="rect">
            <a:avLst/>
          </a:prstGeom>
          <a:noFill/>
        </p:spPr>
        <p:txBody>
          <a:bodyPr wrap="none">
            <a:spAutoFit/>
          </a:bodyPr>
          <a:lstStyle/>
          <a:p>
            <a:pPr>
              <a:defRPr/>
            </a:pPr>
            <a:r>
              <a:rPr lang="en-US" sz="2000" dirty="0">
                <a:solidFill>
                  <a:srgbClr val="FFFF00"/>
                </a:solidFill>
                <a:latin typeface="Arial" pitchFamily="34" charset="0"/>
                <a:cs typeface="Arial" charset="0"/>
              </a:rPr>
              <a:t>Non-Blocking</a:t>
            </a:r>
          </a:p>
        </p:txBody>
      </p:sp>
      <p:sp>
        <p:nvSpPr>
          <p:cNvPr id="35" name="TextBox 34"/>
          <p:cNvSpPr txBox="1"/>
          <p:nvPr/>
        </p:nvSpPr>
        <p:spPr>
          <a:xfrm>
            <a:off x="5511800" y="2552700"/>
            <a:ext cx="1268296" cy="400110"/>
          </a:xfrm>
          <a:prstGeom prst="rect">
            <a:avLst/>
          </a:prstGeom>
          <a:noFill/>
        </p:spPr>
        <p:txBody>
          <a:bodyPr wrap="none">
            <a:spAutoFit/>
          </a:bodyPr>
          <a:lstStyle/>
          <a:p>
            <a:pPr>
              <a:defRPr/>
            </a:pPr>
            <a:r>
              <a:rPr lang="en-US" sz="2000" dirty="0">
                <a:solidFill>
                  <a:srgbClr val="FFFF00"/>
                </a:solidFill>
                <a:latin typeface="Arial" pitchFamily="34" charset="0"/>
                <a:cs typeface="Arial" charset="0"/>
              </a:rPr>
              <a:t>Blocking</a:t>
            </a:r>
          </a:p>
        </p:txBody>
      </p:sp>
      <p:sp>
        <p:nvSpPr>
          <p:cNvPr id="36" name="TextBox 35"/>
          <p:cNvSpPr txBox="1"/>
          <p:nvPr/>
        </p:nvSpPr>
        <p:spPr>
          <a:xfrm>
            <a:off x="736600" y="4470400"/>
            <a:ext cx="1340432" cy="1015663"/>
          </a:xfrm>
          <a:prstGeom prst="rect">
            <a:avLst/>
          </a:prstGeom>
          <a:noFill/>
        </p:spPr>
        <p:txBody>
          <a:bodyPr wrap="none">
            <a:spAutoFit/>
          </a:bodyPr>
          <a:lstStyle/>
          <a:p>
            <a:pPr>
              <a:defRPr/>
            </a:pPr>
            <a:r>
              <a:rPr lang="en-US" sz="2000" dirty="0">
                <a:solidFill>
                  <a:srgbClr val="FFFF00"/>
                </a:solidFill>
                <a:latin typeface="Arial" pitchFamily="34" charset="0"/>
                <a:cs typeface="Arial" charset="0"/>
              </a:rPr>
              <a:t>Someone</a:t>
            </a:r>
          </a:p>
          <a:p>
            <a:pPr>
              <a:defRPr/>
            </a:pPr>
            <a:r>
              <a:rPr lang="en-US" sz="2000" dirty="0">
                <a:solidFill>
                  <a:srgbClr val="FFFF00"/>
                </a:solidFill>
                <a:latin typeface="Arial" pitchFamily="34" charset="0"/>
                <a:cs typeface="Arial" charset="0"/>
              </a:rPr>
              <a:t> makes </a:t>
            </a:r>
          </a:p>
          <a:p>
            <a:pPr>
              <a:defRPr/>
            </a:pPr>
            <a:r>
              <a:rPr lang="en-US" sz="2000" dirty="0">
                <a:solidFill>
                  <a:srgbClr val="FFFF00"/>
                </a:solidFill>
                <a:latin typeface="Arial" pitchFamily="34" charset="0"/>
                <a:cs typeface="Arial" charset="0"/>
              </a:rPr>
              <a:t>progress</a:t>
            </a:r>
          </a:p>
        </p:txBody>
      </p:sp>
      <p:pic>
        <p:nvPicPr>
          <p:cNvPr id="16" name="Picture 7"/>
          <p:cNvPicPr>
            <a:picLocks noChangeAspect="1" noChangeArrowheads="1"/>
          </p:cNvPicPr>
          <p:nvPr/>
        </p:nvPicPr>
        <p:blipFill>
          <a:blip r:embed="rId3" cstate="print"/>
          <a:srcRect/>
          <a:stretch>
            <a:fillRect/>
          </a:stretch>
        </p:blipFill>
        <p:spPr bwMode="auto">
          <a:xfrm>
            <a:off x="655638" y="6157913"/>
            <a:ext cx="587375" cy="587375"/>
          </a:xfrm>
          <a:prstGeom prst="rect">
            <a:avLst/>
          </a:prstGeom>
          <a:noFill/>
          <a:ln w="9525">
            <a:noFill/>
            <a:miter lim="800000"/>
            <a:headEnd/>
            <a:tailEnd/>
          </a:ln>
        </p:spPr>
      </p:pic>
    </p:spTree>
  </p:cSld>
  <p:clrMapOvr>
    <a:masterClrMapping/>
  </p:clrMapOvr>
</p:sld>
</file>

<file path=ppt/slides/slide19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Footer Placeholder 3"/>
          <p:cNvSpPr>
            <a:spLocks noGrp="1"/>
          </p:cNvSpPr>
          <p:nvPr>
            <p:ph type="ftr" sz="quarter" idx="10"/>
          </p:nvPr>
        </p:nvSpPr>
        <p:spPr>
          <a:xfrm>
            <a:off x="3124200" y="6248400"/>
            <a:ext cx="2895600" cy="457200"/>
          </a:xfrm>
        </p:spPr>
        <p:txBody>
          <a:bodyPr/>
          <a:lstStyle/>
          <a:p>
            <a:pPr>
              <a:defRPr/>
            </a:pPr>
            <a:r>
              <a:rPr lang="en-US" b="0" dirty="0">
                <a:solidFill>
                  <a:srgbClr val="FFFF00"/>
                </a:solidFill>
                <a:latin typeface="Arial" pitchFamily="34" charset="0"/>
                <a:cs typeface="+mn-cs"/>
              </a:rPr>
              <a:t>Art of Multiprocessor Programming</a:t>
            </a:r>
          </a:p>
        </p:txBody>
      </p:sp>
      <p:sp>
        <p:nvSpPr>
          <p:cNvPr id="6" name="Slide Number Placeholder 4"/>
          <p:cNvSpPr>
            <a:spLocks noGrp="1"/>
          </p:cNvSpPr>
          <p:nvPr>
            <p:ph type="sldNum" sz="quarter" idx="11"/>
          </p:nvPr>
        </p:nvSpPr>
        <p:spPr>
          <a:xfrm>
            <a:off x="6553200" y="6248400"/>
            <a:ext cx="1905000" cy="457200"/>
          </a:xfrm>
        </p:spPr>
        <p:txBody>
          <a:bodyPr/>
          <a:lstStyle/>
          <a:p>
            <a:pPr>
              <a:defRPr/>
            </a:pPr>
            <a:fld id="{290E8B29-2B89-4E41-9505-7DE4B73C0033}" type="slidenum">
              <a:rPr lang="x-none" b="0">
                <a:solidFill>
                  <a:srgbClr val="FFFF00"/>
                </a:solidFill>
                <a:latin typeface="Arial" pitchFamily="34" charset="0"/>
                <a:cs typeface="+mn-cs"/>
              </a:rPr>
              <a:pPr>
                <a:defRPr/>
              </a:pPr>
              <a:t>195</a:t>
            </a:fld>
            <a:endParaRPr lang="en-US" b="0" dirty="0">
              <a:solidFill>
                <a:srgbClr val="FFFF00"/>
              </a:solidFill>
              <a:latin typeface="Arial" pitchFamily="34" charset="0"/>
              <a:cs typeface="+mn-cs"/>
            </a:endParaRPr>
          </a:p>
        </p:txBody>
      </p:sp>
      <p:sp>
        <p:nvSpPr>
          <p:cNvPr id="193541" name="Rectangle 3"/>
          <p:cNvSpPr>
            <a:spLocks noGrp="1" noChangeArrowheads="1"/>
          </p:cNvSpPr>
          <p:nvPr>
            <p:ph type="title" idx="4294967295"/>
          </p:nvPr>
        </p:nvSpPr>
        <p:spPr/>
        <p:txBody>
          <a:bodyPr/>
          <a:lstStyle/>
          <a:p>
            <a:pPr eaLnBrk="1" hangingPunct="1"/>
            <a:r>
              <a:rPr lang="en-US" dirty="0"/>
              <a:t>Summary</a:t>
            </a:r>
          </a:p>
        </p:txBody>
      </p:sp>
      <p:pic>
        <p:nvPicPr>
          <p:cNvPr id="7" name="Picture 7"/>
          <p:cNvPicPr>
            <a:picLocks noChangeAspect="1" noChangeArrowheads="1"/>
          </p:cNvPicPr>
          <p:nvPr/>
        </p:nvPicPr>
        <p:blipFill>
          <a:blip r:embed="rId3" cstate="print"/>
          <a:srcRect/>
          <a:stretch>
            <a:fillRect/>
          </a:stretch>
        </p:blipFill>
        <p:spPr bwMode="auto">
          <a:xfrm>
            <a:off x="655638" y="6157913"/>
            <a:ext cx="587375" cy="587375"/>
          </a:xfrm>
          <a:prstGeom prst="rect">
            <a:avLst/>
          </a:prstGeom>
          <a:noFill/>
          <a:ln w="9525">
            <a:noFill/>
            <a:miter lim="800000"/>
            <a:headEnd/>
            <a:tailEnd/>
          </a:ln>
        </p:spPr>
      </p:pic>
      <p:sp>
        <p:nvSpPr>
          <p:cNvPr id="2" name="TextBox 1">
            <a:extLst>
              <a:ext uri="{FF2B5EF4-FFF2-40B4-BE49-F238E27FC236}">
                <a16:creationId xmlns:a16="http://schemas.microsoft.com/office/drawing/2014/main" id="{2D4C6007-CFC7-8C74-8EDE-FFD41583A55F}"/>
              </a:ext>
            </a:extLst>
          </p:cNvPr>
          <p:cNvSpPr txBox="1"/>
          <p:nvPr/>
        </p:nvSpPr>
        <p:spPr bwMode="auto">
          <a:xfrm>
            <a:off x="1696252" y="2736503"/>
            <a:ext cx="5751497" cy="1384995"/>
          </a:xfrm>
          <a:prstGeom prst="rect">
            <a:avLst/>
          </a:prstGeom>
          <a:solidFill>
            <a:schemeClr val="tx1"/>
          </a:solidFill>
          <a:ln w="76200">
            <a:solidFill>
              <a:srgbClr val="00FFFF"/>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eaLnBrk="1" hangingPunct="1"/>
            <a:r>
              <a:rPr lang="en-US" sz="2800" b="0" dirty="0">
                <a:solidFill>
                  <a:srgbClr val="FFFF00"/>
                </a:solidFill>
              </a:rPr>
              <a:t>We will look at </a:t>
            </a:r>
            <a:r>
              <a:rPr lang="en-US" sz="2800" b="0" i="1" dirty="0">
                <a:solidFill>
                  <a:schemeClr val="bg1"/>
                </a:solidFill>
              </a:rPr>
              <a:t>linearizable </a:t>
            </a:r>
            <a:r>
              <a:rPr lang="en-US" sz="2800" b="0" dirty="0">
                <a:solidFill>
                  <a:srgbClr val="FFFF00"/>
                </a:solidFill>
              </a:rPr>
              <a:t>object</a:t>
            </a:r>
            <a:r>
              <a:rPr lang="en-US" sz="2800" b="0" i="1" dirty="0">
                <a:solidFill>
                  <a:schemeClr val="bg1"/>
                </a:solidFill>
              </a:rPr>
              <a:t> </a:t>
            </a:r>
            <a:r>
              <a:rPr lang="en-US" sz="2800" b="0" dirty="0">
                <a:solidFill>
                  <a:srgbClr val="FFFF00"/>
                </a:solidFill>
              </a:rPr>
              <a:t>implementations</a:t>
            </a:r>
            <a:r>
              <a:rPr lang="en-US" sz="2800" b="0" i="1" dirty="0">
                <a:solidFill>
                  <a:srgbClr val="FFFF00"/>
                </a:solidFill>
              </a:rPr>
              <a:t>, both </a:t>
            </a:r>
            <a:r>
              <a:rPr lang="en-US" sz="2800" b="0" i="1" dirty="0">
                <a:solidFill>
                  <a:schemeClr val="bg1"/>
                </a:solidFill>
              </a:rPr>
              <a:t>blocking</a:t>
            </a:r>
            <a:r>
              <a:rPr lang="en-US" sz="2800" b="0" dirty="0">
                <a:solidFill>
                  <a:srgbClr val="FFFF00"/>
                </a:solidFill>
              </a:rPr>
              <a:t> and </a:t>
            </a:r>
            <a:r>
              <a:rPr lang="en-US" sz="2800" b="0" i="1" dirty="0">
                <a:solidFill>
                  <a:schemeClr val="bg1"/>
                </a:solidFill>
              </a:rPr>
              <a:t>non-blocking</a:t>
            </a:r>
            <a:endParaRPr lang="en-US" sz="2800" b="0" dirty="0">
              <a:solidFill>
                <a:srgbClr val="FFFF0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19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Footer Placeholder 1"/>
          <p:cNvSpPr>
            <a:spLocks noGrp="1"/>
          </p:cNvSpPr>
          <p:nvPr>
            <p:ph type="ftr" sz="quarter" idx="10"/>
          </p:nvPr>
        </p:nvSpPr>
        <p:spPr>
          <a:xfrm>
            <a:off x="3124200" y="6248400"/>
            <a:ext cx="2895600" cy="457200"/>
          </a:xfrm>
        </p:spPr>
        <p:txBody>
          <a:bodyPr/>
          <a:lstStyle/>
          <a:p>
            <a:pPr>
              <a:defRPr/>
            </a:pPr>
            <a:r>
              <a:rPr lang="en-US" b="0" dirty="0">
                <a:solidFill>
                  <a:schemeClr val="tx1"/>
                </a:solidFill>
                <a:latin typeface="Arial" pitchFamily="34" charset="0"/>
                <a:cs typeface="+mn-cs"/>
              </a:rPr>
              <a:t>Art of Multiprocessor Programming</a:t>
            </a:r>
          </a:p>
        </p:txBody>
      </p:sp>
      <p:sp>
        <p:nvSpPr>
          <p:cNvPr id="6" name="Slide Number Placeholder 2"/>
          <p:cNvSpPr>
            <a:spLocks noGrp="1"/>
          </p:cNvSpPr>
          <p:nvPr>
            <p:ph type="sldNum" sz="quarter" idx="11"/>
          </p:nvPr>
        </p:nvSpPr>
        <p:spPr>
          <a:xfrm>
            <a:off x="6553200" y="6248400"/>
            <a:ext cx="1905000" cy="457200"/>
          </a:xfrm>
        </p:spPr>
        <p:txBody>
          <a:bodyPr/>
          <a:lstStyle/>
          <a:p>
            <a:pPr>
              <a:defRPr/>
            </a:pPr>
            <a:fld id="{A96D2719-71ED-4FCA-9AEB-321110D5822B}" type="slidenum">
              <a:rPr lang="x-none" b="0">
                <a:solidFill>
                  <a:schemeClr val="tx1"/>
                </a:solidFill>
                <a:latin typeface="Arial" pitchFamily="34" charset="0"/>
                <a:cs typeface="+mn-cs"/>
              </a:rPr>
              <a:pPr>
                <a:defRPr/>
              </a:pPr>
              <a:t>196</a:t>
            </a:fld>
            <a:endParaRPr lang="en-US" b="0" dirty="0">
              <a:solidFill>
                <a:schemeClr val="tx1"/>
              </a:solidFill>
              <a:latin typeface="Arial" pitchFamily="34" charset="0"/>
              <a:cs typeface="+mn-cs"/>
            </a:endParaRPr>
          </a:p>
        </p:txBody>
      </p:sp>
      <p:sp>
        <p:nvSpPr>
          <p:cNvPr id="194564" name="Rectangle 2"/>
          <p:cNvSpPr>
            <a:spLocks noChangeArrowheads="1"/>
          </p:cNvSpPr>
          <p:nvPr/>
        </p:nvSpPr>
        <p:spPr bwMode="auto">
          <a:xfrm>
            <a:off x="0" y="-6439"/>
            <a:ext cx="9144000" cy="1200329"/>
          </a:xfrm>
          <a:prstGeom prst="rect">
            <a:avLst/>
          </a:prstGeom>
          <a:noFill/>
          <a:ln w="9525" algn="ctr">
            <a:noFill/>
            <a:miter lim="800000"/>
            <a:headEnd/>
            <a:tailEnd/>
          </a:ln>
        </p:spPr>
        <p:txBody>
          <a:bodyPr anchor="ctr">
            <a:spAutoFit/>
          </a:bodyPr>
          <a:lstStyle/>
          <a:p>
            <a:r>
              <a:rPr lang="en-US" b="0" dirty="0">
                <a:solidFill>
                  <a:srgbClr val="FFFF00"/>
                </a:solidFill>
                <a:latin typeface="Arial" pitchFamily="34" charset="0"/>
                <a:hlinkClick r:id="rId3">
                  <a:extLst>
                    <a:ext uri="{A12FA001-AC4F-418D-AE19-62706E023703}">
                      <ahyp:hlinkClr xmlns:ahyp="http://schemas.microsoft.com/office/drawing/2018/hyperlinkcolor" val="tx"/>
                    </a:ext>
                  </a:extLst>
                </a:hlinkClick>
              </a:rPr>
              <a:t>  </a:t>
            </a:r>
            <a:r>
              <a:rPr lang="en-US" sz="1800" b="0" dirty="0">
                <a:solidFill>
                  <a:srgbClr val="FFFF00"/>
                </a:solidFill>
                <a:latin typeface="Arial" pitchFamily="34" charset="0"/>
              </a:rPr>
              <a:t> </a:t>
            </a:r>
            <a:r>
              <a:rPr lang="en-US" b="0" dirty="0">
                <a:solidFill>
                  <a:srgbClr val="FFFF00"/>
                </a:solidFill>
                <a:latin typeface="Arial" pitchFamily="34" charset="0"/>
              </a:rPr>
              <a:t>        </a:t>
            </a:r>
            <a:br>
              <a:rPr lang="en-US" b="0" dirty="0">
                <a:solidFill>
                  <a:srgbClr val="FFFF00"/>
                </a:solidFill>
                <a:latin typeface="Arial" pitchFamily="34" charset="0"/>
              </a:rPr>
            </a:br>
            <a:r>
              <a:rPr lang="en-US" b="0" dirty="0">
                <a:solidFill>
                  <a:srgbClr val="FFFF00"/>
                </a:solidFill>
                <a:latin typeface="Arial" pitchFamily="34" charset="0"/>
              </a:rPr>
              <a:t>This work is licensed under a </a:t>
            </a:r>
            <a:r>
              <a:rPr lang="en-US" b="0" dirty="0">
                <a:solidFill>
                  <a:srgbClr val="009999"/>
                </a:solidFill>
                <a:latin typeface="Arial" pitchFamily="34" charset="0"/>
                <a:hlinkClick r:id="rId3">
                  <a:extLst>
                    <a:ext uri="{A12FA001-AC4F-418D-AE19-62706E023703}">
                      <ahyp:hlinkClr xmlns:ahyp="http://schemas.microsoft.com/office/drawing/2018/hyperlinkcolor" val="tx"/>
                    </a:ext>
                  </a:extLst>
                </a:hlinkClick>
              </a:rPr>
              <a:t>Creative Commons Attribution-ShareAlike</a:t>
            </a:r>
            <a:r>
              <a:rPr lang="en-US" b="0" dirty="0">
                <a:solidFill>
                  <a:srgbClr val="FFFF00"/>
                </a:solidFill>
                <a:latin typeface="Arial" pitchFamily="34" charset="0"/>
                <a:hlinkClick r:id="rId3">
                  <a:extLst>
                    <a:ext uri="{A12FA001-AC4F-418D-AE19-62706E023703}">
                      <ahyp:hlinkClr xmlns:ahyp="http://schemas.microsoft.com/office/drawing/2018/hyperlinkcolor" val="tx"/>
                    </a:ext>
                  </a:extLst>
                </a:hlinkClick>
              </a:rPr>
              <a:t> 2.5 License</a:t>
            </a:r>
            <a:r>
              <a:rPr lang="en-US" b="0" dirty="0">
                <a:solidFill>
                  <a:srgbClr val="FFFF00"/>
                </a:solidFill>
                <a:latin typeface="Arial" pitchFamily="34" charset="0"/>
              </a:rPr>
              <a:t>. </a:t>
            </a:r>
          </a:p>
        </p:txBody>
      </p:sp>
      <p:pic>
        <p:nvPicPr>
          <p:cNvPr id="194565" name="Picture 3" descr="Creative Commons License">
            <a:hlinkClick r:id="rId3"/>
          </p:cNvPr>
          <p:cNvPicPr>
            <a:picLocks noChangeAspect="1" noChangeArrowheads="1"/>
          </p:cNvPicPr>
          <p:nvPr/>
        </p:nvPicPr>
        <p:blipFill>
          <a:blip r:embed="rId4" cstate="print"/>
          <a:srcRect/>
          <a:stretch>
            <a:fillRect/>
          </a:stretch>
        </p:blipFill>
        <p:spPr bwMode="auto">
          <a:xfrm>
            <a:off x="182563" y="46038"/>
            <a:ext cx="838200" cy="295275"/>
          </a:xfrm>
          <a:prstGeom prst="rect">
            <a:avLst/>
          </a:prstGeom>
          <a:noFill/>
          <a:ln w="9525">
            <a:noFill/>
            <a:miter lim="800000"/>
            <a:headEnd/>
            <a:tailEnd/>
          </a:ln>
        </p:spPr>
      </p:pic>
      <p:sp>
        <p:nvSpPr>
          <p:cNvPr id="194566" name="Rectangle 5"/>
          <p:cNvSpPr>
            <a:spLocks noChangeArrowheads="1"/>
          </p:cNvSpPr>
          <p:nvPr/>
        </p:nvSpPr>
        <p:spPr bwMode="auto">
          <a:xfrm>
            <a:off x="685800" y="1343025"/>
            <a:ext cx="7772400" cy="4752975"/>
          </a:xfrm>
          <a:prstGeom prst="rect">
            <a:avLst/>
          </a:prstGeom>
          <a:noFill/>
          <a:ln w="9525">
            <a:noFill/>
            <a:miter lim="800000"/>
            <a:headEnd/>
            <a:tailEnd/>
          </a:ln>
        </p:spPr>
        <p:txBody>
          <a:bodyPr/>
          <a:lstStyle/>
          <a:p>
            <a:pPr marL="342900" indent="-342900" eaLnBrk="1" hangingPunct="1">
              <a:lnSpc>
                <a:spcPct val="80000"/>
              </a:lnSpc>
              <a:spcBef>
                <a:spcPct val="20000"/>
              </a:spcBef>
              <a:buFontTx/>
              <a:buChar char="•"/>
            </a:pPr>
            <a:r>
              <a:rPr lang="en-US" sz="1600" dirty="0">
                <a:solidFill>
                  <a:srgbClr val="FFFF00"/>
                </a:solidFill>
                <a:latin typeface="Lucida Sans" pitchFamily="34" charset="0"/>
              </a:rPr>
              <a:t>You are free:</a:t>
            </a:r>
          </a:p>
          <a:p>
            <a:pPr marL="742950" lvl="1" indent="-285750" eaLnBrk="1" hangingPunct="1">
              <a:lnSpc>
                <a:spcPct val="80000"/>
              </a:lnSpc>
              <a:spcBef>
                <a:spcPct val="20000"/>
              </a:spcBef>
              <a:buFontTx/>
              <a:buChar char="–"/>
            </a:pPr>
            <a:r>
              <a:rPr lang="en-US" sz="1600" dirty="0">
                <a:solidFill>
                  <a:srgbClr val="FFFF00"/>
                </a:solidFill>
                <a:latin typeface="Lucida Sans" pitchFamily="34" charset="0"/>
              </a:rPr>
              <a:t>to Share</a:t>
            </a:r>
            <a:r>
              <a:rPr lang="en-US" sz="1600" b="0" dirty="0">
                <a:solidFill>
                  <a:srgbClr val="FFFF00"/>
                </a:solidFill>
                <a:latin typeface="Lucida Sans" pitchFamily="34" charset="0"/>
              </a:rPr>
              <a:t> — to copy, distribute and transmit the work </a:t>
            </a:r>
          </a:p>
          <a:p>
            <a:pPr marL="742950" lvl="1" indent="-285750" eaLnBrk="1" hangingPunct="1">
              <a:lnSpc>
                <a:spcPct val="80000"/>
              </a:lnSpc>
              <a:spcBef>
                <a:spcPct val="20000"/>
              </a:spcBef>
              <a:buFontTx/>
              <a:buChar char="–"/>
            </a:pPr>
            <a:r>
              <a:rPr lang="en-US" sz="1600" dirty="0">
                <a:solidFill>
                  <a:srgbClr val="FFFF00"/>
                </a:solidFill>
                <a:latin typeface="Lucida Sans" pitchFamily="34" charset="0"/>
              </a:rPr>
              <a:t>to Remix</a:t>
            </a:r>
            <a:r>
              <a:rPr lang="en-US" sz="1600" b="0" dirty="0">
                <a:solidFill>
                  <a:srgbClr val="FFFF00"/>
                </a:solidFill>
                <a:latin typeface="Lucida Sans" pitchFamily="34" charset="0"/>
              </a:rPr>
              <a:t> — to adapt the work </a:t>
            </a:r>
          </a:p>
          <a:p>
            <a:pPr marL="342900" indent="-342900" eaLnBrk="1" hangingPunct="1">
              <a:lnSpc>
                <a:spcPct val="80000"/>
              </a:lnSpc>
              <a:spcBef>
                <a:spcPct val="20000"/>
              </a:spcBef>
              <a:buFontTx/>
              <a:buChar char="•"/>
            </a:pPr>
            <a:r>
              <a:rPr lang="en-US" sz="1600" dirty="0">
                <a:solidFill>
                  <a:srgbClr val="FFFF00"/>
                </a:solidFill>
                <a:latin typeface="Lucida Sans" pitchFamily="34" charset="0"/>
              </a:rPr>
              <a:t>Under the following conditions:</a:t>
            </a:r>
          </a:p>
          <a:p>
            <a:pPr marL="742950" lvl="1" indent="-285750" eaLnBrk="1" hangingPunct="1">
              <a:lnSpc>
                <a:spcPct val="80000"/>
              </a:lnSpc>
              <a:spcBef>
                <a:spcPct val="20000"/>
              </a:spcBef>
              <a:buFontTx/>
              <a:buChar char="–"/>
            </a:pPr>
            <a:r>
              <a:rPr lang="en-US" sz="1600" dirty="0">
                <a:solidFill>
                  <a:srgbClr val="FFFF00"/>
                </a:solidFill>
                <a:latin typeface="Lucida Sans" pitchFamily="34" charset="0"/>
              </a:rPr>
              <a:t>Attribution</a:t>
            </a:r>
            <a:r>
              <a:rPr lang="en-US" sz="1600" b="0" dirty="0">
                <a:solidFill>
                  <a:srgbClr val="FFFF00"/>
                </a:solidFill>
                <a:latin typeface="Lucida Sans" pitchFamily="34" charset="0"/>
              </a:rPr>
              <a:t>. You must attribute the work to “The Art of Multiprocessor Programming” (but not in any way that suggests that the authors endorse you or your use of the work). </a:t>
            </a:r>
          </a:p>
          <a:p>
            <a:pPr marL="742950" lvl="1" indent="-285750" eaLnBrk="1" hangingPunct="1">
              <a:lnSpc>
                <a:spcPct val="80000"/>
              </a:lnSpc>
              <a:spcBef>
                <a:spcPct val="20000"/>
              </a:spcBef>
              <a:buFontTx/>
              <a:buChar char="–"/>
            </a:pPr>
            <a:r>
              <a:rPr lang="en-US" sz="1600" dirty="0">
                <a:solidFill>
                  <a:srgbClr val="FFFF00"/>
                </a:solidFill>
                <a:latin typeface="Lucida Sans" pitchFamily="34" charset="0"/>
              </a:rPr>
              <a:t>Share Alike</a:t>
            </a:r>
            <a:r>
              <a:rPr lang="en-US" sz="1600" b="0" dirty="0">
                <a:solidFill>
                  <a:srgbClr val="FFFF00"/>
                </a:solidFill>
                <a:latin typeface="Lucida Sans" pitchFamily="34" charset="0"/>
              </a:rPr>
              <a:t>. If you alter, transform, or build upon this work, you may distribute the resulting work only under the same, similar or a compatible license. </a:t>
            </a:r>
          </a:p>
          <a:p>
            <a:pPr marL="342900" indent="-342900" eaLnBrk="1" hangingPunct="1">
              <a:lnSpc>
                <a:spcPct val="80000"/>
              </a:lnSpc>
              <a:spcBef>
                <a:spcPct val="20000"/>
              </a:spcBef>
              <a:buFontTx/>
              <a:buChar char="•"/>
            </a:pPr>
            <a:r>
              <a:rPr lang="en-US" sz="1600" b="0" dirty="0">
                <a:solidFill>
                  <a:srgbClr val="FFFF00"/>
                </a:solidFill>
                <a:latin typeface="Lucida Sans" pitchFamily="34" charset="0"/>
              </a:rPr>
              <a:t>For any reuse or distribution, you must make clear to others the license terms of this work. The best way to do this is with a link to</a:t>
            </a:r>
          </a:p>
          <a:p>
            <a:pPr marL="742950" lvl="1" indent="-285750" eaLnBrk="1" hangingPunct="1">
              <a:lnSpc>
                <a:spcPct val="80000"/>
              </a:lnSpc>
              <a:spcBef>
                <a:spcPct val="20000"/>
              </a:spcBef>
              <a:buFontTx/>
              <a:buChar char="–"/>
            </a:pPr>
            <a:r>
              <a:rPr lang="en-US" sz="1600" b="0" dirty="0">
                <a:solidFill>
                  <a:srgbClr val="FFFF00"/>
                </a:solidFill>
                <a:latin typeface="Lucida Sans" pitchFamily="34" charset="0"/>
              </a:rPr>
              <a:t>http://creativecommons.org/licenses/by-sa/3.0/. </a:t>
            </a:r>
          </a:p>
          <a:p>
            <a:pPr marL="342900" indent="-342900" eaLnBrk="1" hangingPunct="1">
              <a:lnSpc>
                <a:spcPct val="80000"/>
              </a:lnSpc>
              <a:spcBef>
                <a:spcPct val="20000"/>
              </a:spcBef>
              <a:buFontTx/>
              <a:buChar char="•"/>
            </a:pPr>
            <a:r>
              <a:rPr lang="en-US" sz="1600" b="0" dirty="0">
                <a:solidFill>
                  <a:srgbClr val="FFFF00"/>
                </a:solidFill>
                <a:latin typeface="Lucida Sans" pitchFamily="34" charset="0"/>
              </a:rPr>
              <a:t>Any of the above conditions can be waived if you get permission from the copyright holder. </a:t>
            </a:r>
          </a:p>
          <a:p>
            <a:pPr marL="342900" indent="-342900" eaLnBrk="1" hangingPunct="1">
              <a:lnSpc>
                <a:spcPct val="80000"/>
              </a:lnSpc>
              <a:spcBef>
                <a:spcPct val="20000"/>
              </a:spcBef>
              <a:buFontTx/>
              <a:buChar char="•"/>
            </a:pPr>
            <a:r>
              <a:rPr lang="en-US" sz="1600" b="0" dirty="0">
                <a:solidFill>
                  <a:srgbClr val="FFFF00"/>
                </a:solidFill>
                <a:latin typeface="Lucida Sans" pitchFamily="34" charset="0"/>
              </a:rPr>
              <a:t>Nothing in this license impairs or restricts the author's moral rights. </a:t>
            </a:r>
          </a:p>
          <a:p>
            <a:pPr marL="342900" indent="-342900" eaLnBrk="1" hangingPunct="1">
              <a:lnSpc>
                <a:spcPct val="80000"/>
              </a:lnSpc>
              <a:spcBef>
                <a:spcPct val="20000"/>
              </a:spcBef>
              <a:buFontTx/>
              <a:buChar char="•"/>
            </a:pPr>
            <a:endParaRPr lang="en-US" sz="1600" b="0" dirty="0">
              <a:solidFill>
                <a:srgbClr val="FFFF00"/>
              </a:solidFill>
              <a:latin typeface="Lucida Sans" pitchFamily="34" charset="0"/>
            </a:endParaRPr>
          </a:p>
        </p:txBody>
      </p:sp>
    </p:spTree>
  </p:cSld>
  <p:clrMapOvr>
    <a:masterClrMapping/>
  </p:clrMapOvr>
</p:sld>
</file>

<file path=ppt/theme/theme1.xml><?xml version="1.0" encoding="utf-8"?>
<a:theme xmlns:a="http://schemas.openxmlformats.org/drawingml/2006/main" name="Custom Design">
  <a:themeElements>
    <a:clrScheme name="Custom 2">
      <a:dk1>
        <a:srgbClr val="000000"/>
      </a:dk1>
      <a:lt1>
        <a:srgbClr val="FFFFFF"/>
      </a:lt1>
      <a:dk2>
        <a:srgbClr val="000000"/>
      </a:dk2>
      <a:lt2>
        <a:srgbClr val="808080"/>
      </a:lt2>
      <a:accent1>
        <a:srgbClr val="0070C0"/>
      </a:accent1>
      <a:accent2>
        <a:srgbClr val="333399"/>
      </a:accent2>
      <a:accent3>
        <a:srgbClr val="FFFFFF"/>
      </a:accent3>
      <a:accent4>
        <a:srgbClr val="000000"/>
      </a:accent4>
      <a:accent5>
        <a:srgbClr val="DAEDEF"/>
      </a:accent5>
      <a:accent6>
        <a:srgbClr val="2D2D8A"/>
      </a:accent6>
      <a:hlink>
        <a:srgbClr val="009999"/>
      </a:hlink>
      <a:folHlink>
        <a:srgbClr val="4C6600"/>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spAutoFit/>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1" i="0" u="none" strike="noStrike" cap="none" normalizeH="0" baseline="0" smtClean="0">
            <a:ln>
              <a:noFill/>
            </a:ln>
            <a:solidFill>
              <a:srgbClr val="FF0000"/>
            </a:solidFill>
            <a:effectLst/>
            <a:latin typeface="Lucida Console" pitchFamily="49" charset="0"/>
            <a:cs typeface="Arial" charset="0"/>
          </a:defRPr>
        </a:defPPr>
      </a:lstStyle>
    </a:spDef>
    <a:lnDef>
      <a:spPr bwMode="auto">
        <a:noFill/>
        <a:ln w="38100" cap="flat" cmpd="sng" algn="ctr">
          <a:solidFill>
            <a:schemeClr val="tx1"/>
          </a:solidFill>
          <a:prstDash val="solid"/>
          <a:round/>
          <a:headEnd type="none" w="med" len="med"/>
          <a:tailEnd type="none" w="med" len="med"/>
        </a:ln>
        <a:effectLst/>
      </a:spPr>
      <a:bodyPr/>
      <a:lstStyle/>
    </a:lnDef>
    <a:txDef>
      <a:spPr bwMode="auto">
        <a:solidFill>
          <a:schemeClr val="tx1"/>
        </a:solidFill>
        <a:ln w="76200">
          <a:solidFill>
            <a:srgbClr val="FF0000"/>
          </a:solidFill>
          <a:miter lim="800000"/>
          <a:headEnd/>
          <a:tailEnd/>
        </a:ln>
        <a:effectLst>
          <a:outerShdw blurRad="50800" dist="38100" dir="2700000" algn="tl" rotWithShape="0">
            <a:prstClr val="black">
              <a:alpha val="40000"/>
            </a:prstClr>
          </a:outerShdw>
        </a:effectLst>
      </a:spPr>
      <a:bodyPr wrap="none" rtlCol="0">
        <a:spAutoFit/>
      </a:bodyPr>
      <a:lstStyle>
        <a:defPPr algn="ctr">
          <a:defRPr sz="2800" dirty="0">
            <a:latin typeface="Arial" panose="020B0604020202020204" pitchFamily="34" charset="0"/>
          </a:defRPr>
        </a:defPPr>
      </a:lstStyle>
    </a:txDef>
  </a:objectDefaults>
  <a:extraClrSchemeLst>
    <a:extraClrScheme>
      <a:clrScheme name="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Custom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Custom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Custom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Custom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Custom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Custom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Custom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Custom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Custom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Custom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Custom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22353</TotalTime>
  <Words>11333</Words>
  <Application>Microsoft Office PowerPoint</Application>
  <PresentationFormat>Overhead</PresentationFormat>
  <Paragraphs>2365</Paragraphs>
  <Slides>196</Slides>
  <Notes>186</Notes>
  <HiddenSlides>0</HiddenSlides>
  <MMClips>0</MMClips>
  <ScaleCrop>false</ScaleCrop>
  <HeadingPairs>
    <vt:vector size="6" baseType="variant">
      <vt:variant>
        <vt:lpstr>Fonts Used</vt:lpstr>
      </vt:variant>
      <vt:variant>
        <vt:i4>11</vt:i4>
      </vt:variant>
      <vt:variant>
        <vt:lpstr>Theme</vt:lpstr>
      </vt:variant>
      <vt:variant>
        <vt:i4>1</vt:i4>
      </vt:variant>
      <vt:variant>
        <vt:lpstr>Slide Titles</vt:lpstr>
      </vt:variant>
      <vt:variant>
        <vt:i4>196</vt:i4>
      </vt:variant>
    </vt:vector>
  </HeadingPairs>
  <TitlesOfParts>
    <vt:vector size="208" baseType="lpstr">
      <vt:lpstr>ＭＳ Ｐゴシック</vt:lpstr>
      <vt:lpstr>Arial</vt:lpstr>
      <vt:lpstr>Comic Sans MS</vt:lpstr>
      <vt:lpstr>Consolas</vt:lpstr>
      <vt:lpstr>Courier New</vt:lpstr>
      <vt:lpstr>Lucida Console</vt:lpstr>
      <vt:lpstr>Lucida Sans</vt:lpstr>
      <vt:lpstr>Lucida Sans Typewriter</vt:lpstr>
      <vt:lpstr>Marlett</vt:lpstr>
      <vt:lpstr>Symbol</vt:lpstr>
      <vt:lpstr>Wingdings</vt:lpstr>
      <vt:lpstr>Custom Design</vt:lpstr>
      <vt:lpstr>PowerPoint Presentation</vt:lpstr>
      <vt:lpstr>PowerPoint Presentation</vt:lpstr>
      <vt:lpstr>Concurrent Computation</vt:lpstr>
      <vt:lpstr>What is a Concurrent Object?</vt:lpstr>
      <vt:lpstr>FIFO Queue: Enqueue Method</vt:lpstr>
      <vt:lpstr>FIFO Queue: Dequeue Method</vt:lpstr>
      <vt:lpstr>Lock-Based Queue</vt:lpstr>
      <vt:lpstr>Lock-Based Queue</vt:lpstr>
      <vt:lpstr>     A Lock-Based Queue</vt:lpstr>
      <vt:lpstr>     A Lock-Based Queue</vt:lpstr>
      <vt:lpstr>Lock-Based Queue</vt:lpstr>
      <vt:lpstr>     A Lock-Based Queue</vt:lpstr>
      <vt:lpstr>PowerPoint Presentation</vt:lpstr>
      <vt:lpstr>Lock-Based deq()</vt:lpstr>
      <vt:lpstr>Acquire Lock</vt:lpstr>
      <vt:lpstr>Implementation: deq()</vt:lpstr>
      <vt:lpstr>Check if Non-Empty</vt:lpstr>
      <vt:lpstr>Implementation: deq()</vt:lpstr>
      <vt:lpstr>Modify the Queue</vt:lpstr>
      <vt:lpstr>Implementation: deq()</vt:lpstr>
      <vt:lpstr>Implementation: deq()</vt:lpstr>
      <vt:lpstr>Release the Lock</vt:lpstr>
      <vt:lpstr>Release the Lock</vt:lpstr>
      <vt:lpstr>Implementation: deq()</vt:lpstr>
      <vt:lpstr>Implementation: deq()</vt:lpstr>
      <vt:lpstr>An alternative implementation</vt:lpstr>
      <vt:lpstr>Wait-free 2-Thread Queue</vt:lpstr>
      <vt:lpstr>Wait-free 2-Thread Queue</vt:lpstr>
      <vt:lpstr>Wait-free 2-Thread Queue</vt:lpstr>
      <vt:lpstr>Wait-free 2-Thread Queue</vt:lpstr>
      <vt:lpstr>Wait-free 2-Thread Queue</vt:lpstr>
      <vt:lpstr>Wait-free 2-Thread Queue</vt:lpstr>
      <vt:lpstr>Wait-free 2-Thread Queue</vt:lpstr>
      <vt:lpstr>What is a Concurrent Queue? </vt:lpstr>
      <vt:lpstr>Correctness and Progress</vt:lpstr>
      <vt:lpstr>Sequential Objects</vt:lpstr>
      <vt:lpstr>Sequential Specifications</vt:lpstr>
      <vt:lpstr>Pre and PostConditions for Dequeue</vt:lpstr>
      <vt:lpstr>Pre and PostConditions for Dequeue</vt:lpstr>
      <vt:lpstr>Why Sequential Specifications Totally Rock</vt:lpstr>
      <vt:lpstr>What About Concurrent Specifications ?</vt:lpstr>
      <vt:lpstr>Methods Take Time</vt:lpstr>
      <vt:lpstr>Methods Take Time</vt:lpstr>
      <vt:lpstr>Methods Take Time</vt:lpstr>
      <vt:lpstr>Methods Take Time</vt:lpstr>
      <vt:lpstr>Methods Take Time</vt:lpstr>
      <vt:lpstr>Sequential vs Concurrent</vt:lpstr>
      <vt:lpstr>Concurrent Methods Take Overlapping Time</vt:lpstr>
      <vt:lpstr>Concurrent Methods Take Overlapping Time</vt:lpstr>
      <vt:lpstr>Concurrent Methods Take Overlapping Time</vt:lpstr>
      <vt:lpstr>Concurrent Methods Take Overlapping Time</vt:lpstr>
      <vt:lpstr>Sequential vs Concurrent</vt:lpstr>
      <vt:lpstr>Sequential vs Concurrent</vt:lpstr>
      <vt:lpstr>Sequential vs Concurrent</vt:lpstr>
      <vt:lpstr>Today’s Big Question</vt:lpstr>
      <vt:lpstr>Intuitively…</vt:lpstr>
      <vt:lpstr>Intuitively…</vt:lpstr>
      <vt:lpstr>Intuitively</vt:lpstr>
      <vt:lpstr>Linearizability</vt:lpstr>
      <vt:lpstr>Linearizability</vt:lpstr>
      <vt:lpstr>Example</vt:lpstr>
      <vt:lpstr>Example</vt:lpstr>
      <vt:lpstr>Example</vt:lpstr>
      <vt:lpstr>Example</vt:lpstr>
      <vt:lpstr>Example</vt:lpstr>
      <vt:lpstr>Example</vt:lpstr>
      <vt:lpstr>Example</vt:lpstr>
      <vt:lpstr>Example</vt:lpstr>
      <vt:lpstr>Example</vt:lpstr>
      <vt:lpstr>Example</vt:lpstr>
      <vt:lpstr>Example</vt:lpstr>
      <vt:lpstr>Example</vt:lpstr>
      <vt:lpstr>Example</vt:lpstr>
      <vt:lpstr>Example</vt:lpstr>
      <vt:lpstr>Example</vt:lpstr>
      <vt:lpstr>Example</vt:lpstr>
      <vt:lpstr>Example</vt:lpstr>
      <vt:lpstr>Example</vt:lpstr>
      <vt:lpstr>Example</vt:lpstr>
      <vt:lpstr>Example</vt:lpstr>
      <vt:lpstr>Example</vt:lpstr>
      <vt:lpstr>PowerPoint Presentation</vt:lpstr>
      <vt:lpstr>Read/Write Register Example</vt:lpstr>
      <vt:lpstr>Read/Write Register Example</vt:lpstr>
      <vt:lpstr>Read/Write Register Example</vt:lpstr>
      <vt:lpstr>Read/Write Register Example</vt:lpstr>
      <vt:lpstr>Read/Write Register Example</vt:lpstr>
      <vt:lpstr>Read/Write Register Example</vt:lpstr>
      <vt:lpstr>Read/Write Register Example</vt:lpstr>
      <vt:lpstr>Read/Write Register Example</vt:lpstr>
      <vt:lpstr>Read/Write Register Example</vt:lpstr>
      <vt:lpstr>Read/Write Register Example</vt:lpstr>
      <vt:lpstr>Linearization Points</vt:lpstr>
      <vt:lpstr>Formal Model of Executions</vt:lpstr>
      <vt:lpstr>Split Method Calls into Two Events</vt:lpstr>
      <vt:lpstr>Invocation Notation</vt:lpstr>
      <vt:lpstr>Invocation Notation</vt:lpstr>
      <vt:lpstr>Invocation Notation</vt:lpstr>
      <vt:lpstr>Invocation Notation</vt:lpstr>
      <vt:lpstr>Invocation Notation</vt:lpstr>
      <vt:lpstr>Response Notation</vt:lpstr>
      <vt:lpstr>Response Notation</vt:lpstr>
      <vt:lpstr>Response Notation</vt:lpstr>
      <vt:lpstr>Response Notation</vt:lpstr>
      <vt:lpstr>Response Notation</vt:lpstr>
      <vt:lpstr>Response Notation</vt:lpstr>
      <vt:lpstr>History - Describing an Execution</vt:lpstr>
      <vt:lpstr>Definition</vt:lpstr>
      <vt:lpstr>Object Projections</vt:lpstr>
      <vt:lpstr>Object Projections</vt:lpstr>
      <vt:lpstr>Thread Projections</vt:lpstr>
      <vt:lpstr>Thread Projections</vt:lpstr>
      <vt:lpstr>Complete Subhistory</vt:lpstr>
      <vt:lpstr>Complete Subhistory</vt:lpstr>
      <vt:lpstr>Complete Subhistory</vt:lpstr>
      <vt:lpstr>Complete Subhistory</vt:lpstr>
      <vt:lpstr>Sequential Histories</vt:lpstr>
      <vt:lpstr>Well-Formed Histories</vt:lpstr>
      <vt:lpstr>Equivalent Histories</vt:lpstr>
      <vt:lpstr>Sequential Specifications</vt:lpstr>
      <vt:lpstr>Legal Histories</vt:lpstr>
      <vt:lpstr>Precedence</vt:lpstr>
      <vt:lpstr>Concurrency</vt:lpstr>
      <vt:lpstr>Notation</vt:lpstr>
      <vt:lpstr>Linearizability</vt:lpstr>
      <vt:lpstr>Remarks</vt:lpstr>
      <vt:lpstr>Ensuring G  S </vt:lpstr>
      <vt:lpstr>Example</vt:lpstr>
      <vt:lpstr>Example</vt:lpstr>
      <vt:lpstr>Example</vt:lpstr>
      <vt:lpstr>Example</vt:lpstr>
      <vt:lpstr>Example</vt:lpstr>
      <vt:lpstr>Example</vt:lpstr>
      <vt:lpstr>Example</vt:lpstr>
      <vt:lpstr>Example</vt:lpstr>
      <vt:lpstr>Concurrency</vt:lpstr>
      <vt:lpstr>Concurrency</vt:lpstr>
      <vt:lpstr>Concurrency</vt:lpstr>
      <vt:lpstr>Non-Blocking Theorem</vt:lpstr>
      <vt:lpstr>Proof</vt:lpstr>
      <vt:lpstr>Composability Theorem</vt:lpstr>
      <vt:lpstr>Why Does Composability Matter?</vt:lpstr>
      <vt:lpstr>Reasoning About  Linearizability: Locking </vt:lpstr>
      <vt:lpstr>Reasoning About  Linearizability: Locking </vt:lpstr>
      <vt:lpstr>More Reasoning: Wait-free</vt:lpstr>
      <vt:lpstr>More Reasoning: Wait-free</vt:lpstr>
      <vt:lpstr>Strategy</vt:lpstr>
      <vt:lpstr>Linearizability: Summary</vt:lpstr>
      <vt:lpstr>Alternative: Sequential Consistency</vt:lpstr>
      <vt:lpstr>Sequential Consistency</vt:lpstr>
      <vt:lpstr>Example</vt:lpstr>
      <vt:lpstr>Example</vt:lpstr>
      <vt:lpstr>Example</vt:lpstr>
      <vt:lpstr>Example</vt:lpstr>
      <vt:lpstr>Example</vt:lpstr>
      <vt:lpstr>Example</vt:lpstr>
      <vt:lpstr>Example</vt:lpstr>
      <vt:lpstr>Theorem</vt:lpstr>
      <vt:lpstr>FIFO Queue Example</vt:lpstr>
      <vt:lpstr>FIFO Queue Example</vt:lpstr>
      <vt:lpstr>FIFO Queue Example</vt:lpstr>
      <vt:lpstr>H|p Sequentially Consistent</vt:lpstr>
      <vt:lpstr>H|q Sequentially Consistent</vt:lpstr>
      <vt:lpstr>Ordering imposed by p</vt:lpstr>
      <vt:lpstr>Ordering imposed by q</vt:lpstr>
      <vt:lpstr>Ordering imposed by both</vt:lpstr>
      <vt:lpstr>Combining orders</vt:lpstr>
      <vt:lpstr>Fact</vt:lpstr>
      <vt:lpstr>The Flag Example</vt:lpstr>
      <vt:lpstr>The Flag Example</vt:lpstr>
      <vt:lpstr>The Flag Example</vt:lpstr>
      <vt:lpstr>The Flag Example</vt:lpstr>
      <vt:lpstr>Opinion: It’s Wrong</vt:lpstr>
      <vt:lpstr>Peterson's Algorithm</vt:lpstr>
      <vt:lpstr>Crux of Peterson Proof</vt:lpstr>
      <vt:lpstr>But It Feels So Right …</vt:lpstr>
      <vt:lpstr>Hardware Consistency</vt:lpstr>
      <vt:lpstr>Hardware Consistency</vt:lpstr>
      <vt:lpstr>Instruction Reordering</vt:lpstr>
      <vt:lpstr>Instruction Reordering</vt:lpstr>
      <vt:lpstr>Hardware Reordering</vt:lpstr>
      <vt:lpstr>X86: Memory Consistency</vt:lpstr>
      <vt:lpstr>X86: Memory Consistency</vt:lpstr>
      <vt:lpstr>X86: Memory Consistency</vt:lpstr>
      <vt:lpstr>Memory Barriers (Fences)</vt:lpstr>
      <vt:lpstr>X86: Memory Consistency</vt:lpstr>
      <vt:lpstr>Memory Barriers</vt:lpstr>
      <vt:lpstr>Volatile Variables </vt:lpstr>
      <vt:lpstr>Summary: Real-World</vt:lpstr>
      <vt:lpstr>Linearizability</vt:lpstr>
      <vt:lpstr>Summary: Correctness</vt:lpstr>
      <vt:lpstr>Progress</vt:lpstr>
      <vt:lpstr>Progress Conditions  </vt:lpstr>
      <vt:lpstr>Progress Conditions  </vt:lpstr>
      <vt:lpstr>Summary</vt:lpstr>
      <vt:lpstr>PowerPoint Presentation</vt:lpstr>
    </vt:vector>
  </TitlesOfParts>
  <Company>Brown University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Art of Multiprocessor Programming</dc:title>
  <dc:creator>Maurice Herlihy and Nir Shavit</dc:creator>
  <cp:lastModifiedBy>Herlihy, Maurice</cp:lastModifiedBy>
  <cp:revision>700</cp:revision>
  <cp:lastPrinted>2003-09-11T02:50:34Z</cp:lastPrinted>
  <dcterms:created xsi:type="dcterms:W3CDTF">1999-05-12T13:47:53Z</dcterms:created>
  <dcterms:modified xsi:type="dcterms:W3CDTF">2024-09-12T18:42:57Z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iveCommons_Licensed">
    <vt:bool>true</vt:bool>
  </property>
  <property fmtid="{D5CDD505-2E9C-101B-9397-08002B2CF9AE}" pid="3" name="CreativeCommons_LicenseURL">
    <vt:lpwstr>http://creativecommons.org/licenses/by-sa/2.5/</vt:lpwstr>
  </property>
  <property fmtid="{D5CDD505-2E9C-101B-9397-08002B2CF9AE}" pid="4" name="CreativeCommons_Derivatives">
    <vt:lpwstr>Share Alike</vt:lpwstr>
  </property>
  <property fmtid="{D5CDD505-2E9C-101B-9397-08002B2CF9AE}" pid="5" name="CreativeCommons_CommercialUse">
    <vt:lpwstr>Yes</vt:lpwstr>
  </property>
  <property fmtid="{D5CDD505-2E9C-101B-9397-08002B2CF9AE}" pid="6" name="CreativeCommons_Jurisdiction">
    <vt:lpwstr/>
  </property>
</Properties>
</file>